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0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7880-4109-4097-9099-C6687A2DDC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4D1E-9891-44BA-B241-D8EDD311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2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7880-4109-4097-9099-C6687A2DDC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4D1E-9891-44BA-B241-D8EDD311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94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7880-4109-4097-9099-C6687A2DDC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4D1E-9891-44BA-B241-D8EDD311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3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7880-4109-4097-9099-C6687A2DDC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4D1E-9891-44BA-B241-D8EDD311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0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7880-4109-4097-9099-C6687A2DDC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4D1E-9891-44BA-B241-D8EDD311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85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7880-4109-4097-9099-C6687A2DDC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4D1E-9891-44BA-B241-D8EDD311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0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7880-4109-4097-9099-C6687A2DDC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4D1E-9891-44BA-B241-D8EDD311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5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7880-4109-4097-9099-C6687A2DDC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4D1E-9891-44BA-B241-D8EDD311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6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7880-4109-4097-9099-C6687A2DDC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4D1E-9891-44BA-B241-D8EDD311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0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7880-4109-4097-9099-C6687A2DDC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4D1E-9891-44BA-B241-D8EDD311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51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7880-4109-4097-9099-C6687A2DDC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4D1E-9891-44BA-B241-D8EDD311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0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45000" r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27880-4109-4097-9099-C6687A2DDC01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D4D1E-9891-44BA-B241-D8EDD311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00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population of India?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B14F9-A096-2C7E-8014-936E3062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664"/>
            <a:ext cx="8999538" cy="3737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D09F3-7828-EE44-5A67-7683283F7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386" y="4573376"/>
            <a:ext cx="3413727" cy="1263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73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are the top 3 states with the highest average literacy rates?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096BE-054F-0B08-D65E-002CA7FD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107"/>
            <a:ext cx="8999538" cy="4457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CB251-FA9B-0F84-13D6-C1EBE4F5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84" y="5090324"/>
            <a:ext cx="2754363" cy="14297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211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are the bottom 3 states with the lowest average literacy rates?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EBE6F-62E2-7994-6A6C-5DDFAE5B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1214212"/>
            <a:ext cx="8999538" cy="4457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4A7E1-2262-43BD-0986-59A1A751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88" y="5374151"/>
            <a:ext cx="4589361" cy="1914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140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are the states starting with the letter 'A' or 'B'?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0ECDD-CBC3-C279-09A7-020C372C7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160"/>
            <a:ext cx="8999538" cy="4227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C8768-3D46-FDAA-E79E-73818321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591" y="5165499"/>
            <a:ext cx="3986356" cy="2548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5251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13 What are the states starting with the letter 'A' and containing the letter 'M'?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4301A-E234-859D-BC81-5F12865A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107"/>
            <a:ext cx="8999538" cy="4082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656AC-4886-1E04-046B-FA915463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347" y="4641619"/>
            <a:ext cx="4694843" cy="1610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46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total number of males and females?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83C1B-C14D-7B16-2ABF-01FEB358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097274"/>
            <a:ext cx="8999538" cy="3867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64014-58AA-0657-98F7-EB6543CB4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94" y="4964643"/>
            <a:ext cx="7471944" cy="2558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113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Calculates the total number of literate and illiterate people for each state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70B5C-FE27-CB93-7BB4-CED90973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013"/>
            <a:ext cx="8999538" cy="4084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CC1F9-A53D-28F8-7FFF-C6B0EDD3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26" y="5250458"/>
            <a:ext cx="7307286" cy="2360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62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population in the previous census versus the current census-- for each state?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B2E84-FEE8-38C9-CF05-8FAAF4CA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161"/>
            <a:ext cx="8999538" cy="4264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A691D-9426-6966-D597-FCA2660B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472" y="5636620"/>
            <a:ext cx="6182588" cy="2676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557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17 What is the population versus area ratio for both the previous and current census?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4F5C5-E83C-E5B8-8019-06A0F276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051107"/>
            <a:ext cx="8999538" cy="5716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B4F6C4-29D8-C679-F2D0-CD9101A5D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972" y="6173716"/>
            <a:ext cx="5277587" cy="2734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79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Output the top 3 districts from each state with the highest literacy rate.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D4E7B-2696-0564-268B-CCBADD8DB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161"/>
            <a:ext cx="8999538" cy="3659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FF268-476B-0AA6-EC13-4A4BCB923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33" y="5187820"/>
            <a:ext cx="7302466" cy="2425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640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Which state has the highest average growth percentage?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2A861-12AE-ED7E-4661-C73BBE9A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336871"/>
            <a:ext cx="8999538" cy="4457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836A5B-F22D-87FD-681B-9A4696A1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95" y="5622653"/>
            <a:ext cx="4152384" cy="954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41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average growth rate for each state?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B663D-4FD7-C277-E65C-1755EA852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821048"/>
            <a:ext cx="8999538" cy="3884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025F2-047E-D983-9A48-CED96754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420" y="4499769"/>
            <a:ext cx="5540698" cy="2994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63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average sex ratio for each state?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CC715-08B7-456A-F5F6-F71C2B3C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706"/>
            <a:ext cx="8999538" cy="3614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DF650C-F30F-A0D2-EDBD-5CC25FF81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78" y="4705396"/>
            <a:ext cx="4658375" cy="2772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279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average literacy rate in each state?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54F7C-4BC0-11C8-8A06-2566DCBB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921"/>
            <a:ext cx="8999538" cy="3663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C2CEB-9B7D-8AE1-600B-005D4795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502" y="4708050"/>
            <a:ext cx="4534533" cy="2734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199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How many districts have a sex ratio above 1000?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8FC04-1800-4BE2-4784-C9A5C015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1" y="716637"/>
            <a:ext cx="8324850" cy="428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0CB29A-AF82-AA10-0C60-144C21CBD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94" y="4672067"/>
            <a:ext cx="4167944" cy="33558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990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maximum sex ratio recorded among all districts?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FD0584-ADCE-4B6F-62F7-41465097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1" y="1051107"/>
            <a:ext cx="8324850" cy="462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F9867-4A7A-4E6B-58B9-57471781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161" y="5312061"/>
            <a:ext cx="3949209" cy="1367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334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are the states with an average literacy rate higher than 90%, and what are their average literacy rates?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A6058-6C10-1CA6-79A5-66D380A9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1776784"/>
            <a:ext cx="8999538" cy="4134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05697-8609-DC3C-1FFB-A31D4A0F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89" y="5714110"/>
            <a:ext cx="4027180" cy="1399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385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are the top 3 states with the highest growth ratio?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18412-3764-07B4-8075-0B16FF51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161"/>
            <a:ext cx="8999538" cy="3949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807AFA-5EAE-10D4-1B58-4D6B7DE41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60" y="5477707"/>
            <a:ext cx="3549812" cy="1415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3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6" y="574054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are the bottom 3 states with the lowest sex ratio?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6" y="8313519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286B-8DCF-7BF5-AA88-AA0CD1A2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22" y="4940718"/>
            <a:ext cx="5250693" cy="19293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E41FD-8A22-0EE7-5FD0-0E198A8A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6514"/>
            <a:ext cx="8999538" cy="36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256</Words>
  <Application>Microsoft Office PowerPoint</Application>
  <PresentationFormat>Custom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Tembhurnikar</dc:creator>
  <cp:lastModifiedBy>Ankit Tembhurnikar</cp:lastModifiedBy>
  <cp:revision>1</cp:revision>
  <dcterms:created xsi:type="dcterms:W3CDTF">2024-04-02T10:59:44Z</dcterms:created>
  <dcterms:modified xsi:type="dcterms:W3CDTF">2024-04-02T12:07:51Z</dcterms:modified>
</cp:coreProperties>
</file>