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0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A83-FA99-4018-8270-090174DE724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944-8FEC-4027-8EF0-D8B03B49B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8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A83-FA99-4018-8270-090174DE724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944-8FEC-4027-8EF0-D8B03B49B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15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A83-FA99-4018-8270-090174DE724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944-8FEC-4027-8EF0-D8B03B49B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1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A83-FA99-4018-8270-090174DE724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944-8FEC-4027-8EF0-D8B03B49B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49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A83-FA99-4018-8270-090174DE724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944-8FEC-4027-8EF0-D8B03B49B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1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A83-FA99-4018-8270-090174DE724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944-8FEC-4027-8EF0-D8B03B49B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9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A83-FA99-4018-8270-090174DE724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944-8FEC-4027-8EF0-D8B03B49B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A83-FA99-4018-8270-090174DE724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944-8FEC-4027-8EF0-D8B03B49B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8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A83-FA99-4018-8270-090174DE724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944-8FEC-4027-8EF0-D8B03B49B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98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A83-FA99-4018-8270-090174DE724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944-8FEC-4027-8EF0-D8B03B49B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9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A83-FA99-4018-8270-090174DE724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944-8FEC-4027-8EF0-D8B03B49B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9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7A83-FA99-4018-8270-090174DE724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A944-8FEC-4027-8EF0-D8B03B49B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26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For each card, calculate the total transaction amount for each month.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1B5AF-0E51-BDF0-126B-CF85AA8B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107"/>
            <a:ext cx="8999538" cy="4525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FEC432-1D1A-280C-CFA1-AA548C23C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473" y="5148956"/>
            <a:ext cx="473458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9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Identify transactions where the amount is significantly higher than the average amount for that card holder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F78FE-5408-5701-4E9A-D4113A81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049"/>
            <a:ext cx="8999538" cy="4493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A8F5A-0B90-576D-F7E5-5738E8E47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6" y="5652012"/>
            <a:ext cx="7390825" cy="25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9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Identify merchants with the highest number of transactions.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99685-2D80-5E77-AED4-045C4822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051107"/>
            <a:ext cx="8999538" cy="4318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16FBB4-CBF9-E6E8-9AA1-25E12085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184" y="4966690"/>
            <a:ext cx="403916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1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Calculate the average transaction amount for each card holder's name.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7BFD0-BA43-2703-6B9B-7EA022BA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893"/>
            <a:ext cx="8999538" cy="4382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01BAC9-5924-0B98-0C35-C690FB9D4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553" y="5276135"/>
            <a:ext cx="2686425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7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Find the top 10 card holders with the highest total transaction amounts.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1646B-68E4-DA6B-C652-36DB6B91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279813"/>
            <a:ext cx="8999538" cy="4382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3B10F-1CAC-4B16-AC4A-98D4CDCF0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369" y="5349393"/>
            <a:ext cx="2638793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7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Find the merchant categories with the highest total transaction amounts.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51FB3-E9D2-13D3-8A23-CDF79E76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528161"/>
            <a:ext cx="8999538" cy="3670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A636A-7327-BE2D-9843-83D9D8BA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584" y="5016183"/>
            <a:ext cx="3236364" cy="22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8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the total number of transactions in the dataset?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644E4D-BFC0-70A6-10B5-C91F9761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1" y="1528161"/>
            <a:ext cx="8629650" cy="392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C8562-9287-A95E-CC1A-CAC5A3248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77" y="5452461"/>
            <a:ext cx="3812584" cy="12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the average transaction amount?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863A1-4B16-3CA4-531D-E68384D7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61" y="1097274"/>
            <a:ext cx="7029450" cy="428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2B967-96F8-E57F-3E2B-1EF5BE5B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822" y="5406303"/>
            <a:ext cx="3221888" cy="126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7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How many unique card holders are there in the dataset?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4E06C-7587-5943-0346-C7671B7F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161"/>
            <a:ext cx="8999538" cy="3246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478301-A8DC-2D7C-BA62-917DEFBC6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756" y="4774930"/>
            <a:ext cx="4050020" cy="14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8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the total amount spent by each card holder?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DC704-BEAC-8CD2-7AC0-95A21EEE9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161"/>
            <a:ext cx="8999538" cy="3808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C2A0C-B749-ABCA-8B96-7ACB8B144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132" y="5336700"/>
            <a:ext cx="2991267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6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Identify the top 5 merchants with the highest transaction amounts.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7625F-DE01-397C-EC61-4B01AD44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528161"/>
            <a:ext cx="8999538" cy="3503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B78C0-C67B-5244-ACB3-F4D56441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75" y="5031696"/>
            <a:ext cx="4012182" cy="192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5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the average transaction amount for each merchant category?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6101C-CB0D-8DFE-B3E6-A581AA28F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686990"/>
            <a:ext cx="8999538" cy="3233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415E1-E975-32E7-4F3E-BB77F8C6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604" y="5026487"/>
            <a:ext cx="2758323" cy="22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3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Find the day with the highest total transaction amount.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E4931-7AFC-5BAB-B163-C8901BF7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161"/>
            <a:ext cx="8999538" cy="3551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E91D57-3BC6-55FE-BCEA-393FCC239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41" y="5102203"/>
            <a:ext cx="3451572" cy="111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9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Calculate the average transaction amount per day.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9AA97-04A5-C893-D9BD-43ED99FE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890"/>
            <a:ext cx="8999538" cy="3293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00AFF-2A26-200E-8DA7-2344CB240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238" y="4499769"/>
            <a:ext cx="219105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8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</TotalTime>
  <Words>167</Words>
  <Application>Microsoft Office PowerPoint</Application>
  <PresentationFormat>Custom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Tembhurnikar</dc:creator>
  <cp:lastModifiedBy>Ankit Tembhurnikar</cp:lastModifiedBy>
  <cp:revision>2</cp:revision>
  <dcterms:created xsi:type="dcterms:W3CDTF">2024-04-02T12:37:26Z</dcterms:created>
  <dcterms:modified xsi:type="dcterms:W3CDTF">2024-04-02T14:21:32Z</dcterms:modified>
</cp:coreProperties>
</file>