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899953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18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97FD-95E8-4AE9-B72D-84D0669FD688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2D03-810C-495D-8231-2D79FE58A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15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97FD-95E8-4AE9-B72D-84D0669FD688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2D03-810C-495D-8231-2D79FE58A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2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97FD-95E8-4AE9-B72D-84D0669FD688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2D03-810C-495D-8231-2D79FE58A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33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97FD-95E8-4AE9-B72D-84D0669FD688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2D03-810C-495D-8231-2D79FE58A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27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97FD-95E8-4AE9-B72D-84D0669FD688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2D03-810C-495D-8231-2D79FE58A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50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97FD-95E8-4AE9-B72D-84D0669FD688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2D03-810C-495D-8231-2D79FE58A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3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97FD-95E8-4AE9-B72D-84D0669FD688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2D03-810C-495D-8231-2D79FE58A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51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97FD-95E8-4AE9-B72D-84D0669FD688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2D03-810C-495D-8231-2D79FE58A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17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97FD-95E8-4AE9-B72D-84D0669FD688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2D03-810C-495D-8231-2D79FE58A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17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97FD-95E8-4AE9-B72D-84D0669FD688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2D03-810C-495D-8231-2D79FE58A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9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97FD-95E8-4AE9-B72D-84D0669FD688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C2D03-810C-495D-8231-2D79FE58A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90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897FD-95E8-4AE9-B72D-84D0669FD688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C2D03-810C-495D-8231-2D79FE58A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62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C78534-28F2-F846-32DB-C577ACA6C772}"/>
              </a:ext>
            </a:extLst>
          </p:cNvPr>
          <p:cNvSpPr txBox="1"/>
          <p:nvPr/>
        </p:nvSpPr>
        <p:spPr>
          <a:xfrm>
            <a:off x="539767" y="574054"/>
            <a:ext cx="7920000" cy="5232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What is the total number of records in dataset?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E1D51D-6B9C-32A1-F3C6-F99E78593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868"/>
            <a:ext cx="8999538" cy="47175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346EBBF-1BF3-553C-7A16-AA083C7495EC}"/>
              </a:ext>
            </a:extLst>
          </p:cNvPr>
          <p:cNvSpPr/>
          <p:nvPr/>
        </p:nvSpPr>
        <p:spPr>
          <a:xfrm>
            <a:off x="8312615" y="8313518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01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BF8ACE-2B05-9FE1-18B1-156718273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380" y="5291554"/>
            <a:ext cx="3096773" cy="108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53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118C4-4D58-890E-AC80-556A2F85E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44D35E-359A-DD1B-2B10-23F7D08635B0}"/>
              </a:ext>
            </a:extLst>
          </p:cNvPr>
          <p:cNvSpPr txBox="1"/>
          <p:nvPr/>
        </p:nvSpPr>
        <p:spPr>
          <a:xfrm>
            <a:off x="539767" y="574054"/>
            <a:ext cx="7920000" cy="9541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Determine the percentage of customers who have churned.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98ABD-9A50-F49F-A552-18FD4199A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0709"/>
            <a:ext cx="8999538" cy="384019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EA50685-4C5C-2EAA-0A51-580FECBD3ACF}"/>
              </a:ext>
            </a:extLst>
          </p:cNvPr>
          <p:cNvSpPr/>
          <p:nvPr/>
        </p:nvSpPr>
        <p:spPr>
          <a:xfrm>
            <a:off x="8312615" y="8313518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10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FC0762-C212-DEB4-DEBB-79E58AC36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491" y="5267149"/>
            <a:ext cx="6256999" cy="186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53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0B303-90D3-A086-FBC6-FCEB41147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6BE513-8270-A3B7-050B-6731ABFD5B45}"/>
              </a:ext>
            </a:extLst>
          </p:cNvPr>
          <p:cNvSpPr txBox="1"/>
          <p:nvPr/>
        </p:nvSpPr>
        <p:spPr>
          <a:xfrm>
            <a:off x="539767" y="574054"/>
            <a:ext cx="7920000" cy="9541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Retrieve the top 5 customers with the highest overall spending.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19E08-D5A2-CF10-8F46-E3CA8BD88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1849"/>
            <a:ext cx="8999538" cy="366971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219613E-9619-40A8-95F8-BAB295F1EAC5}"/>
              </a:ext>
            </a:extLst>
          </p:cNvPr>
          <p:cNvSpPr/>
          <p:nvPr/>
        </p:nvSpPr>
        <p:spPr>
          <a:xfrm>
            <a:off x="8312615" y="8313518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11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B47C26-9376-7440-CA3E-FFCB68D9F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946" y="5401564"/>
            <a:ext cx="3993645" cy="238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13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4B104-FC7A-AEAD-B589-AC9B12FF1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F5D0C9-AFD7-EB50-2F3D-7C2025238995}"/>
              </a:ext>
            </a:extLst>
          </p:cNvPr>
          <p:cNvSpPr txBox="1"/>
          <p:nvPr/>
        </p:nvSpPr>
        <p:spPr>
          <a:xfrm>
            <a:off x="539767" y="574054"/>
            <a:ext cx="7920000" cy="9541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Identify the most popular category (highest total spending) among customers.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764B12-9DF8-370B-D5D3-243BACE89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9524" y="1528161"/>
            <a:ext cx="6569885" cy="689732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7FD5982-1312-66FF-419A-DC867A7AEEDB}"/>
              </a:ext>
            </a:extLst>
          </p:cNvPr>
          <p:cNvSpPr/>
          <p:nvPr/>
        </p:nvSpPr>
        <p:spPr>
          <a:xfrm>
            <a:off x="8312615" y="8313518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12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71C952-53C7-733A-FDD8-3E2837EE4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902" y="3698448"/>
            <a:ext cx="2838846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24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F066F-AC3C-2A55-29F6-9CF6A13E6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1C3526-0362-0D72-C146-2C6B402AB30A}"/>
              </a:ext>
            </a:extLst>
          </p:cNvPr>
          <p:cNvSpPr txBox="1"/>
          <p:nvPr/>
        </p:nvSpPr>
        <p:spPr>
          <a:xfrm>
            <a:off x="539767" y="574054"/>
            <a:ext cx="7920000" cy="9541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Calculate the average satisfaction level for each education level.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3192D-F7EA-4601-1E98-83932D1D1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232384"/>
            <a:ext cx="8999538" cy="537777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23B8F34-3AE1-7348-B975-3E0F871B7EC1}"/>
              </a:ext>
            </a:extLst>
          </p:cNvPr>
          <p:cNvSpPr/>
          <p:nvPr/>
        </p:nvSpPr>
        <p:spPr>
          <a:xfrm>
            <a:off x="8312615" y="8313518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13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CD449A-5CA1-D34F-5E6F-D0EBAFED5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737" y="6368249"/>
            <a:ext cx="4182059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03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D6AE8-76B3-4A9B-5D0A-1A9235156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65CDB0-6714-AFB0-E10B-7040C3666EE6}"/>
              </a:ext>
            </a:extLst>
          </p:cNvPr>
          <p:cNvSpPr txBox="1"/>
          <p:nvPr/>
        </p:nvSpPr>
        <p:spPr>
          <a:xfrm>
            <a:off x="539767" y="574054"/>
            <a:ext cx="7920000" cy="9541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List customers who made purchases on more than three websites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1B33E-899C-D62C-0D66-9796946B8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166" y="759573"/>
            <a:ext cx="6553200" cy="535305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3ABE93A-7169-7882-E8C9-AE84DB784CCB}"/>
              </a:ext>
            </a:extLst>
          </p:cNvPr>
          <p:cNvSpPr/>
          <p:nvPr/>
        </p:nvSpPr>
        <p:spPr>
          <a:xfrm>
            <a:off x="8312615" y="8313518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14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639A1D-8777-F1F7-BCDA-5F7B20456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818" y="5563440"/>
            <a:ext cx="1409897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21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4363C-F11A-9F03-2AD5-BDC54E29F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BF7CB-F9C1-8DC2-26C7-476D4A874810}"/>
              </a:ext>
            </a:extLst>
          </p:cNvPr>
          <p:cNvSpPr txBox="1"/>
          <p:nvPr/>
        </p:nvSpPr>
        <p:spPr>
          <a:xfrm>
            <a:off x="539767" y="574054"/>
            <a:ext cx="7920000" cy="9541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Perform a cohort analysis based on the year of customer enrollment.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71FFA1-8AED-73B1-DD6B-BF978406D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1107"/>
            <a:ext cx="8999538" cy="528072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7D5FC89-88A2-DC9E-7BCA-60BF6F44D82B}"/>
              </a:ext>
            </a:extLst>
          </p:cNvPr>
          <p:cNvSpPr/>
          <p:nvPr/>
        </p:nvSpPr>
        <p:spPr>
          <a:xfrm>
            <a:off x="8312615" y="8313518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15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E41936-17F7-9D56-B165-42BD4219B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078" y="5822276"/>
            <a:ext cx="5925377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11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D2C56-0AF0-3F82-05B3-D1340567D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3F2AB8-D093-6B59-D2AA-8619281A4087}"/>
              </a:ext>
            </a:extLst>
          </p:cNvPr>
          <p:cNvSpPr txBox="1"/>
          <p:nvPr/>
        </p:nvSpPr>
        <p:spPr>
          <a:xfrm>
            <a:off x="539767" y="574054"/>
            <a:ext cx="7920000" cy="9541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Identify customers who have not made any purchases in the last six months.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2747AC-B725-513F-CFFA-CE7FD971B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84" y="845833"/>
            <a:ext cx="5905500" cy="535305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C36B0AE-790B-70ED-98F6-A0A1208AB0FF}"/>
              </a:ext>
            </a:extLst>
          </p:cNvPr>
          <p:cNvSpPr/>
          <p:nvPr/>
        </p:nvSpPr>
        <p:spPr>
          <a:xfrm>
            <a:off x="8312615" y="8313518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16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2F0795-1385-2712-3BC2-B64A98778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871" y="5580884"/>
            <a:ext cx="1371791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85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67CDA-2A1A-703C-638C-50F84F998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A5E658-C36D-5007-85C7-7E3F0AD3C98A}"/>
              </a:ext>
            </a:extLst>
          </p:cNvPr>
          <p:cNvSpPr txBox="1"/>
          <p:nvPr/>
        </p:nvSpPr>
        <p:spPr>
          <a:xfrm>
            <a:off x="539767" y="574054"/>
            <a:ext cx="7920000" cy="9541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Determine the correlation between the number of web visits and the amount spent on technology.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52FA98-42EB-087D-B246-552462D0F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9525" y="1836431"/>
            <a:ext cx="5481361" cy="658905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F779116-0540-2175-299A-49AD0448C32D}"/>
              </a:ext>
            </a:extLst>
          </p:cNvPr>
          <p:cNvSpPr/>
          <p:nvPr/>
        </p:nvSpPr>
        <p:spPr>
          <a:xfrm>
            <a:off x="8312615" y="8313518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54459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7E2FE-CFE5-BB63-4318-AFCFAE714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67BE41-060C-2914-BE8F-5CDD1C454A5C}"/>
              </a:ext>
            </a:extLst>
          </p:cNvPr>
          <p:cNvSpPr txBox="1"/>
          <p:nvPr/>
        </p:nvSpPr>
        <p:spPr>
          <a:xfrm>
            <a:off x="539767" y="574054"/>
            <a:ext cx="7920000" cy="96180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27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Implement a query to calculate the Customer Lifetime Value (CLV) for each customer.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927CD8-FE44-54DB-9394-C61058B14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6019"/>
            <a:ext cx="8999538" cy="311995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8AA28A0-8A7B-36DF-2039-D68BE70ACB44}"/>
              </a:ext>
            </a:extLst>
          </p:cNvPr>
          <p:cNvSpPr/>
          <p:nvPr/>
        </p:nvSpPr>
        <p:spPr>
          <a:xfrm>
            <a:off x="8312615" y="8313518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18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320505-E1C7-3104-A410-59C66FB49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157" y="5896139"/>
            <a:ext cx="6049219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7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3829C-311E-F3D8-494F-00D0EF903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37298E-FF0C-14CC-9278-F4DE10A7BB2D}"/>
              </a:ext>
            </a:extLst>
          </p:cNvPr>
          <p:cNvSpPr txBox="1"/>
          <p:nvPr/>
        </p:nvSpPr>
        <p:spPr>
          <a:xfrm>
            <a:off x="539767" y="574054"/>
            <a:ext cx="7920000" cy="5232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List unique education levels present in the dataset.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BA443-D680-AFBA-B7E7-0B24DEEE9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7" y="574054"/>
            <a:ext cx="8648700" cy="53149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25C4658-B082-DE17-5069-D95F04148D99}"/>
              </a:ext>
            </a:extLst>
          </p:cNvPr>
          <p:cNvSpPr/>
          <p:nvPr/>
        </p:nvSpPr>
        <p:spPr>
          <a:xfrm>
            <a:off x="8312615" y="8313518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02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8B409F-2214-A0D5-8AC3-BAE009CB8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339" y="5300507"/>
            <a:ext cx="3166859" cy="259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2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60EAE-4B47-030B-CDF0-041947F2C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8A9C37-5756-AE39-C9E8-B015CC954DEE}"/>
              </a:ext>
            </a:extLst>
          </p:cNvPr>
          <p:cNvSpPr txBox="1"/>
          <p:nvPr/>
        </p:nvSpPr>
        <p:spPr>
          <a:xfrm>
            <a:off x="539767" y="574054"/>
            <a:ext cx="7920000" cy="5232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Calculate the average income of customers.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E60E1-80D8-F843-419A-815D9A42F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8" y="574054"/>
            <a:ext cx="8953500" cy="4953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B040BDF-200E-DA48-47EF-C74443A46E08}"/>
              </a:ext>
            </a:extLst>
          </p:cNvPr>
          <p:cNvSpPr/>
          <p:nvPr/>
        </p:nvSpPr>
        <p:spPr>
          <a:xfrm>
            <a:off x="8312615" y="8313518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03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8364B7-F336-1A0A-8428-6CD0A477B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996" y="5527054"/>
            <a:ext cx="2821584" cy="135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4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06E4C-8D63-1D0C-7671-014364846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CA6BB7-B1C8-7CC3-1A19-BF9ED4F0F27F}"/>
              </a:ext>
            </a:extLst>
          </p:cNvPr>
          <p:cNvSpPr txBox="1"/>
          <p:nvPr/>
        </p:nvSpPr>
        <p:spPr>
          <a:xfrm>
            <a:off x="539767" y="574054"/>
            <a:ext cx="7920000" cy="9541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Find the customer with the highest amount spent on clothes.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524B0-CDA1-F7B5-6D1D-BA8F16D7E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1107"/>
            <a:ext cx="8999538" cy="449223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C0B6102-0B50-A34A-5A40-D0D9301C0B8C}"/>
              </a:ext>
            </a:extLst>
          </p:cNvPr>
          <p:cNvSpPr/>
          <p:nvPr/>
        </p:nvSpPr>
        <p:spPr>
          <a:xfrm>
            <a:off x="8312615" y="8313518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04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598D9B-C8F1-DB11-D196-7CD913776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894" y="5543339"/>
            <a:ext cx="5715746" cy="115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2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153B5-7216-BECF-DC21-0009B1B66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6C6A9-072A-28F5-6732-745178654714}"/>
              </a:ext>
            </a:extLst>
          </p:cNvPr>
          <p:cNvSpPr txBox="1"/>
          <p:nvPr/>
        </p:nvSpPr>
        <p:spPr>
          <a:xfrm>
            <a:off x="539767" y="574054"/>
            <a:ext cx="7920000" cy="9541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Count the number of customers who made a complaint.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BCE79-FF1A-B75F-8897-5C14EB979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42" y="864498"/>
            <a:ext cx="8477250" cy="56769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55BD0E6-3FBD-2251-1E08-CA71C70D716A}"/>
              </a:ext>
            </a:extLst>
          </p:cNvPr>
          <p:cNvSpPr/>
          <p:nvPr/>
        </p:nvSpPr>
        <p:spPr>
          <a:xfrm>
            <a:off x="8312615" y="8313518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05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2DDEF3-E395-2004-3EBB-169898AAF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955" y="5816253"/>
            <a:ext cx="5405624" cy="145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0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EC756-B5D8-A4F5-06D6-49209629A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BA152A-D71C-623F-D01C-66B6675B7903}"/>
              </a:ext>
            </a:extLst>
          </p:cNvPr>
          <p:cNvSpPr txBox="1"/>
          <p:nvPr/>
        </p:nvSpPr>
        <p:spPr>
          <a:xfrm>
            <a:off x="539767" y="574054"/>
            <a:ext cx="7920000" cy="9541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Identify the most common payment method used by customers.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992C2-BB26-1174-FB4C-A6E78DF2A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7" y="941554"/>
            <a:ext cx="8801100" cy="60198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5F28DCB-2ABD-2E8B-07BC-9B8A46B6CA1F}"/>
              </a:ext>
            </a:extLst>
          </p:cNvPr>
          <p:cNvSpPr/>
          <p:nvPr/>
        </p:nvSpPr>
        <p:spPr>
          <a:xfrm>
            <a:off x="8312615" y="8313518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06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6EE698-BA59-14B3-E212-8E9A4A30C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671" y="6543779"/>
            <a:ext cx="5308191" cy="147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7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9FE8E-6C16-041B-F602-B80AA2E19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031538-5B55-C024-9373-744DE8543195}"/>
              </a:ext>
            </a:extLst>
          </p:cNvPr>
          <p:cNvSpPr txBox="1"/>
          <p:nvPr/>
        </p:nvSpPr>
        <p:spPr>
          <a:xfrm>
            <a:off x="539767" y="574054"/>
            <a:ext cx="7920000" cy="5232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List the unique years of customer enrollment.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682A42-FA0A-2C56-894D-B62750979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92" y="574054"/>
            <a:ext cx="7524750" cy="531495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DCAF9D1-710E-3745-D8AB-AC11DA5ECA80}"/>
              </a:ext>
            </a:extLst>
          </p:cNvPr>
          <p:cNvSpPr/>
          <p:nvPr/>
        </p:nvSpPr>
        <p:spPr>
          <a:xfrm>
            <a:off x="8312615" y="8313518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07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FC2E04-E320-3339-3773-57BC5755D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512" y="5415148"/>
            <a:ext cx="1418514" cy="251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6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EC8E3-2A0E-4BAF-AC17-2D54BA725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04609-945C-B442-98DC-A1E5DDE7DCF7}"/>
              </a:ext>
            </a:extLst>
          </p:cNvPr>
          <p:cNvSpPr txBox="1"/>
          <p:nvPr/>
        </p:nvSpPr>
        <p:spPr>
          <a:xfrm>
            <a:off x="539767" y="574054"/>
            <a:ext cx="7920000" cy="138499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Retrieve the customer ID, education level, and income of top 5 customers who spent the most on furniture.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4BFD4E-843A-31F1-CB2E-BBA7C282E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3143"/>
            <a:ext cx="8999538" cy="573357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F428DCF-91C6-0AD8-C456-FCD41FC9E6F1}"/>
              </a:ext>
            </a:extLst>
          </p:cNvPr>
          <p:cNvSpPr/>
          <p:nvPr/>
        </p:nvSpPr>
        <p:spPr>
          <a:xfrm>
            <a:off x="8312615" y="8313518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08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532AEE-B4EF-8807-C24F-CD245BC95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289" y="6362702"/>
            <a:ext cx="5772956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88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10E92-D104-3AA0-2852-386F9CF4C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1DFD06-0595-33FC-3286-37666C99FC38}"/>
              </a:ext>
            </a:extLst>
          </p:cNvPr>
          <p:cNvSpPr txBox="1"/>
          <p:nvPr/>
        </p:nvSpPr>
        <p:spPr>
          <a:xfrm>
            <a:off x="539767" y="574054"/>
            <a:ext cx="7920000" cy="9541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Calculate the </a:t>
            </a:r>
            <a:r>
              <a:rPr lang="en-US" sz="2800" b="1" dirty="0" err="1">
                <a:solidFill>
                  <a:schemeClr val="bg1"/>
                </a:solidFill>
              </a:rPr>
              <a:t>Recency,Frequency</a:t>
            </a:r>
            <a:r>
              <a:rPr lang="en-US" sz="2800" b="1" dirty="0">
                <a:solidFill>
                  <a:schemeClr val="bg1"/>
                </a:solidFill>
              </a:rPr>
              <a:t>, and Monetary values for each customer (RFM analysis).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BD0F31-686E-F1F8-EE74-7B5C7A42A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0729"/>
            <a:ext cx="8999538" cy="290904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1D59130-AF98-D32C-CA53-1972F2289FAE}"/>
              </a:ext>
            </a:extLst>
          </p:cNvPr>
          <p:cNvSpPr/>
          <p:nvPr/>
        </p:nvSpPr>
        <p:spPr>
          <a:xfrm>
            <a:off x="8312615" y="8313518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09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833702-356E-9BE9-84FA-8C71CDBC7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369" y="4768115"/>
            <a:ext cx="4448796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88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133</TotalTime>
  <Words>231</Words>
  <Application>Microsoft Office PowerPoint</Application>
  <PresentationFormat>Custom</PresentationFormat>
  <Paragraphs>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Tembhurnikar</dc:creator>
  <cp:lastModifiedBy>Ankit Tembhurnikar</cp:lastModifiedBy>
  <cp:revision>3</cp:revision>
  <dcterms:created xsi:type="dcterms:W3CDTF">2024-02-29T17:50:20Z</dcterms:created>
  <dcterms:modified xsi:type="dcterms:W3CDTF">2024-03-02T10:43:53Z</dcterms:modified>
</cp:coreProperties>
</file>