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R</a:t>
            </a:r>
            <a:r>
              <a:rPr sz="2400" lang="en-US"/>
              <a:t>o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</a:t>
            </a:r>
            <a:r>
              <a:rPr dirty="0" sz="2400" lang="en-US"/>
              <a:t>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r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COLLEG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women's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2024-09-26T11:40:22Z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9fe4295b392f4d5881da89d1138dd962</vt:lpwstr>
  </property>
</Properties>
</file>