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/>
              <a:t>NAME:</a:t>
            </a:r>
            <a:r>
              <a:rPr dirty="0" sz="2400" lang="en-US" err="1"/>
              <a:t> </a:t>
            </a:r>
            <a:r>
              <a:rPr dirty="0" sz="2400" lang="en-US" err="1"/>
              <a:t>S</a:t>
            </a:r>
            <a:r>
              <a:rPr dirty="0" sz="2400" lang="en-US" err="1"/>
              <a:t>.</a:t>
            </a:r>
            <a:r>
              <a:rPr dirty="0" sz="2400" lang="en-US" err="1"/>
              <a:t> </a:t>
            </a:r>
            <a:r>
              <a:rPr dirty="0" sz="2400" lang="en-US" err="1"/>
              <a:t>R</a:t>
            </a:r>
            <a:r>
              <a:rPr dirty="0" sz="2400" lang="en-US" err="1"/>
              <a:t>o</a:t>
            </a:r>
            <a:r>
              <a:rPr dirty="0" sz="2400" lang="en-US" err="1"/>
              <a:t>h</a:t>
            </a:r>
            <a:r>
              <a:rPr dirty="0" sz="2400" lang="en-US" err="1"/>
              <a:t>i</a:t>
            </a:r>
            <a:r>
              <a:rPr dirty="0" sz="2400" lang="en-US" err="1"/>
              <a:t>n</a:t>
            </a:r>
            <a:r>
              <a:rPr dirty="0" sz="2400" lang="en-US" err="1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 err="1"/>
              <a:t>DEPARTMENT:B.com</a:t>
            </a:r>
            <a:r>
              <a:rPr dirty="0" sz="2400" lang="en-US"/>
              <a:t>(corporate </a:t>
            </a:r>
            <a:r>
              <a:rPr dirty="0" sz="2400" lang="en-US" err="1"/>
              <a:t>secretaryship</a:t>
            </a:r>
            <a:r>
              <a:rPr dirty="0" sz="2400" lang="en-US"/>
              <a:t>)</a:t>
            </a:r>
          </a:p>
          <a:p>
            <a:r>
              <a:rPr dirty="0" sz="2400" lang="en-US"/>
              <a:t>COLLEGE: </a:t>
            </a:r>
            <a:r>
              <a:rPr dirty="0" sz="2400" lang="en-US" err="1"/>
              <a:t>Chellammal</a:t>
            </a:r>
            <a:r>
              <a:rPr dirty="0" sz="2400" lang="en-US"/>
              <a:t> women’s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1"/>
          <p:cNvSpPr txBox="1"/>
          <p:nvPr/>
        </p:nvSpPr>
        <p:spPr>
          <a:xfrm>
            <a:off x="572972" y="1185148"/>
            <a:ext cx="6175556" cy="4801314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1.Convolutional Neural Network (CNN) Architecture:</a:t>
            </a:r>
          </a:p>
          <a:p>
            <a:r>
              <a:rPr dirty="0" lang="en-US"/>
              <a:t>      1.CNNs are ideal for image classification due to their ability to capture spatial dependencies.</a:t>
            </a:r>
          </a:p>
          <a:p>
            <a:r>
              <a:rPr dirty="0" lang="en-US"/>
              <a:t>      2. We've chosen a CNN architecture optimized for image classification tasks. ensuring efficient processing of input images.</a:t>
            </a:r>
          </a:p>
          <a:p>
            <a:r>
              <a:rPr dirty="0" lang="en-US"/>
              <a:t>2.Data Preprocessing:</a:t>
            </a:r>
          </a:p>
          <a:p>
            <a:r>
              <a:rPr dirty="0" lang="en-US"/>
              <a:t>   1.Prior to training, our dataset undergoes preprocessing steps.</a:t>
            </a:r>
          </a:p>
          <a:p>
            <a:r>
              <a:rPr dirty="0" lang="en-US"/>
              <a:t>   2. Techniques such as resizing, augmentation, and normalization are applied to ensure data quality and model robustness.</a:t>
            </a:r>
          </a:p>
          <a:p>
            <a:r>
              <a:rPr dirty="0" lang="en-US"/>
              <a:t>3. Training Process:</a:t>
            </a:r>
          </a:p>
          <a:p>
            <a:r>
              <a:rPr dirty="0" lang="en-US"/>
              <a:t>   1.The dataset is split into training, validation, and testing sets.</a:t>
            </a:r>
          </a:p>
          <a:p>
            <a:r>
              <a:rPr dirty="0" lang="en-US"/>
              <a:t>   2. We initiate the model parameters and select         </a:t>
            </a:r>
            <a:r>
              <a:rPr dirty="0" lang="en-US" err="1"/>
              <a:t>anoptimization</a:t>
            </a:r>
            <a:r>
              <a:rPr dirty="0" lang="en-US"/>
              <a:t> algorithm.</a:t>
            </a:r>
          </a:p>
          <a:p>
            <a:r>
              <a:rPr dirty="0" lang="en-US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6411" y="1695450"/>
            <a:ext cx="3733800" cy="3429000"/>
          </a:xfrm>
          <a:prstGeom prst="rect"/>
        </p:spPr>
      </p:pic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131163" y="1695450"/>
            <a:ext cx="3962400" cy="2895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02422" y="1520310"/>
            <a:ext cx="6926132" cy="1477328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42855" y="1456371"/>
            <a:ext cx="5353146" cy="1691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•Detection of face masks in public spaces has become critical for ensuring public health and safety. Traditional methods of manual monitoring are </a:t>
            </a:r>
            <a:r>
              <a:rPr dirty="0" lang="en-US" err="1"/>
              <a:t>inefficientand</a:t>
            </a:r>
            <a:r>
              <a:rPr dirty="0" lang="en-US"/>
              <a:t> prone to </a:t>
            </a:r>
            <a:r>
              <a:rPr dirty="0" lang="en-US" err="1"/>
              <a:t>errors.An</a:t>
            </a:r>
            <a:r>
              <a:rPr dirty="0" lang="en-US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14940" y="2244626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534253"/>
            <a:ext cx="6597777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•Health </a:t>
            </a:r>
            <a:r>
              <a:rPr dirty="0" lang="en-US" err="1"/>
              <a:t>authorities•Law</a:t>
            </a:r>
            <a:r>
              <a:rPr dirty="0" lang="en-US"/>
              <a:t> enforcement </a:t>
            </a:r>
            <a:r>
              <a:rPr dirty="0" lang="en-US" err="1"/>
              <a:t>agencies•Business</a:t>
            </a:r>
            <a:r>
              <a:rPr dirty="0" lang="en-US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3697" y="2420309"/>
            <a:ext cx="6107392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7"/>
          <p:cNvSpPr txBox="1"/>
          <p:nvPr/>
        </p:nvSpPr>
        <p:spPr>
          <a:xfrm>
            <a:off x="755332" y="1997839"/>
            <a:ext cx="6107392" cy="286232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dataset-</a:t>
            </a:r>
            <a:r>
              <a:rPr dirty="0" lang="en-US" err="1"/>
              <a:t>Kaggle</a:t>
            </a:r>
            <a:endParaRPr dirty="0" lang="en-US"/>
          </a:p>
          <a:p>
            <a:r>
              <a:rPr dirty="0" lang="en-US"/>
              <a:t>26 features</a:t>
            </a:r>
          </a:p>
          <a:p>
            <a:r>
              <a:rPr dirty="0" lang="en-US"/>
              <a:t>9 features</a:t>
            </a:r>
          </a:p>
          <a:p>
            <a:r>
              <a:rPr dirty="0" lang="en-US" err="1"/>
              <a:t>Emp</a:t>
            </a:r>
            <a:r>
              <a:rPr dirty="0" lang="en-US"/>
              <a:t> id </a:t>
            </a:r>
          </a:p>
          <a:p>
            <a:r>
              <a:rPr dirty="0" lang="en-US"/>
              <a:t>Name-text</a:t>
            </a:r>
          </a:p>
          <a:p>
            <a:r>
              <a:rPr dirty="0" lang="en-US"/>
              <a:t>Rating-</a:t>
            </a:r>
            <a:r>
              <a:rPr dirty="0" lang="en-US" err="1"/>
              <a:t>numeri</a:t>
            </a:r>
            <a:endParaRPr dirty="0" lang="en-US"/>
          </a:p>
          <a:p>
            <a:r>
              <a:rPr dirty="0" lang="en-US"/>
              <a:t>Performance-text</a:t>
            </a:r>
          </a:p>
          <a:p>
            <a:r>
              <a:rPr dirty="0" lang="en-US"/>
              <a:t>Gender-</a:t>
            </a:r>
            <a:r>
              <a:rPr dirty="0" lang="en-US" err="1"/>
              <a:t>f,m</a:t>
            </a:r>
            <a:endParaRPr dirty="0" lang="en-US"/>
          </a:p>
          <a:p>
            <a:r>
              <a:rPr dirty="0" lang="en-US"/>
              <a:t>Business unit-text</a:t>
            </a:r>
          </a:p>
          <a:p>
            <a:r>
              <a:rPr dirty="0" lang="en-US"/>
              <a:t>Business type-text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224676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Nivetha K E</cp:lastModifiedBy>
  <dcterms:created xsi:type="dcterms:W3CDTF">2024-03-29T04:07:22Z</dcterms:created>
  <dcterms:modified xsi:type="dcterms:W3CDTF">2024-09-26T11:59:25Z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9145ccc09fc143a9bcff74aec2f74924</vt:lpwstr>
  </property>
</Properties>
</file>