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9AA-CF08-2D68-DE80-149B25D86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 Test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0EAB-9F75-CCC7-6344-97E72891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RiskPoint Group DK</a:t>
            </a:r>
          </a:p>
        </p:txBody>
      </p:sp>
    </p:spTree>
    <p:extLst>
      <p:ext uri="{BB962C8B-B14F-4D97-AF65-F5344CB8AC3E}">
        <p14:creationId xmlns:p14="http://schemas.microsoft.com/office/powerpoint/2010/main" val="254963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563-EFEA-E9D3-48BB-3AD5390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42C1-F152-6218-E6C9-2229167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42E-B18E-6F42-75D6-E0446928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FCF5-8AAE-B29F-D621-461FFE2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Test environment setup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Test plan </a:t>
            </a:r>
          </a:p>
          <a:p>
            <a:r>
              <a:rPr lang="en-GB" dirty="0"/>
              <a:t>Test Strategy</a:t>
            </a:r>
          </a:p>
          <a:p>
            <a:r>
              <a:rPr lang="en-GB" dirty="0"/>
              <a:t>Test execution</a:t>
            </a:r>
          </a:p>
          <a:p>
            <a:r>
              <a:rPr lang="en-GB" dirty="0"/>
              <a:t>Bug report</a:t>
            </a:r>
          </a:p>
          <a:p>
            <a:r>
              <a:rPr lang="en-GB" dirty="0"/>
              <a:t>Final test report</a:t>
            </a:r>
          </a:p>
        </p:txBody>
      </p:sp>
    </p:spTree>
    <p:extLst>
      <p:ext uri="{BB962C8B-B14F-4D97-AF65-F5344CB8AC3E}">
        <p14:creationId xmlns:p14="http://schemas.microsoft.com/office/powerpoint/2010/main" val="744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74F-34A2-0BAF-3408-2E61FA42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56" y="222709"/>
            <a:ext cx="10018713" cy="1218414"/>
          </a:xfrm>
        </p:spPr>
        <p:txBody>
          <a:bodyPr/>
          <a:lstStyle/>
          <a:p>
            <a:r>
              <a:rPr lang="en-GB" dirty="0"/>
              <a:t>Test Environment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CC409-DBEE-11B7-D3D2-5EDCABC3C398}"/>
              </a:ext>
            </a:extLst>
          </p:cNvPr>
          <p:cNvSpPr/>
          <p:nvPr/>
        </p:nvSpPr>
        <p:spPr>
          <a:xfrm>
            <a:off x="1790151" y="3007145"/>
            <a:ext cx="2094635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Requirements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933CF-6A55-233D-7DD5-9DD1B49A9138}"/>
              </a:ext>
            </a:extLst>
          </p:cNvPr>
          <p:cNvSpPr/>
          <p:nvPr/>
        </p:nvSpPr>
        <p:spPr>
          <a:xfrm>
            <a:off x="4191786" y="3007144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Scenarios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1DE87-055A-DE9F-8675-30CB2F1EC710}"/>
              </a:ext>
            </a:extLst>
          </p:cNvPr>
          <p:cNvSpPr/>
          <p:nvPr/>
        </p:nvSpPr>
        <p:spPr>
          <a:xfrm>
            <a:off x="6498213" y="3007143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Scripting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BC6D0-8920-A740-7105-EA3D2850FC69}"/>
              </a:ext>
            </a:extLst>
          </p:cNvPr>
          <p:cNvSpPr/>
          <p:nvPr/>
        </p:nvSpPr>
        <p:spPr>
          <a:xfrm>
            <a:off x="8803475" y="3007142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Bug reporting</a:t>
            </a:r>
          </a:p>
        </p:txBody>
      </p:sp>
    </p:spTree>
    <p:extLst>
      <p:ext uri="{BB962C8B-B14F-4D97-AF65-F5344CB8AC3E}">
        <p14:creationId xmlns:p14="http://schemas.microsoft.com/office/powerpoint/2010/main" val="4259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CC23-9485-CF53-7A48-5132C061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606"/>
            <a:ext cx="10018713" cy="784782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EC5E9D-B677-114F-5BFE-BA36F2D4B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131146"/>
            <a:ext cx="10214351" cy="505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all menu items, links, and buttons are functioning correctly and direct users to the correct pages.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Forms: 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all forms on the site (e.g., contact forms, inquiry forms) for correct data submission, validation, and error handling.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Management: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the content on the website (text, images, videos) is displayed correctly and can be updated as needed.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Time: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each page on the website loads within an acceptable timeframe (e.g., under 3 seconds).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Responsiveness time: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website with different screen sizes to ensure it is responsive and user friendly.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accessible to users.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Requirements: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all content is accurate, up-to-date, and free from spelling or grammatical errors.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A54-B790-4D18-394B-D2C4BE4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764"/>
            <a:ext cx="10018713" cy="860197"/>
          </a:xfrm>
        </p:spPr>
        <p:txBody>
          <a:bodyPr/>
          <a:lstStyle/>
          <a:p>
            <a:r>
              <a:rPr lang="en-GB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C308-B2F3-1158-DA07-5725E1E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0962"/>
            <a:ext cx="10018713" cy="5420412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test plan is to outline the testing strategy for the RiskPoint Group website. The goal is to ensure that the website meets all specified functional, non-functional, and performance requirements, providing a seamless experience to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Scope: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test plan covers the testing of all features and functionalities of the RiskPoint Group website, including the user interface, navigation, content management, and backend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that the website meets all functional requirements as specified in the Business Requirements Document (BRD).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website is user-friendly, responsive, and accessible across different devices and browsers.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accuracy of content, including text, images, links, and downloadable resources.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website's performance under various load conditions.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security compliance and data protection standards.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to be Tested: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content, layout, and navigation.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 Tab: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content accuracy.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a Claim 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Verify selection of Claim Type, Selection of Language, navigating to the details page to fill the form in respective language and downloadable resources.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 Details page: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Filling up the details in the respective language, validate the fields, endure that the details are submitted successfully.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0396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6926-6A53-A0D3-C226-A43AFACF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6752"/>
            <a:ext cx="10018713" cy="1001600"/>
          </a:xfrm>
        </p:spPr>
        <p:txBody>
          <a:bodyPr/>
          <a:lstStyle/>
          <a:p>
            <a:r>
              <a:rPr lang="da-DK" dirty="0"/>
              <a:t>Test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514F-6394-F542-546D-5AFB2AAC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3193"/>
            <a:ext cx="10018713" cy="5033912"/>
          </a:xfrm>
        </p:spPr>
        <p:txBody>
          <a:bodyPr anchor="t">
            <a:normAutofit lnSpcReduction="10000"/>
          </a:bodyPr>
          <a:lstStyle/>
          <a:p>
            <a:endParaRPr lang="en-GB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Strategy aims to define the approach and guidelines for testing the RiskPoint Group website. It ensures that all testing activities align with the project’s objectives, deliverables, and quality standards.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Testing: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that the website works as expected according to the requirements.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UI/UX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the user interface is intuitive and provides a positive user experience.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that changes and updates do not affect existing functionality.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Levels: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the interaction between different modules or components.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the complete functionality of the website as a whole.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Approach: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for UI/UX, content verification, and exploratory testing.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Testing: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Implemented for regression testing, performance testing, and repeated functional tests.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Environment: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test environment will closely resemble the production environment, including servers, databases, and network settings.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3A5F-7FFF-7D0F-6D73-9374016F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893"/>
            <a:ext cx="10506584" cy="709373"/>
          </a:xfrm>
        </p:spPr>
        <p:txBody>
          <a:bodyPr/>
          <a:lstStyle/>
          <a:p>
            <a:r>
              <a:rPr lang="en-GB" dirty="0"/>
              <a:t>Test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617FA-871B-1A43-E891-137B4D004C45}"/>
              </a:ext>
            </a:extLst>
          </p:cNvPr>
          <p:cNvSpPr/>
          <p:nvPr/>
        </p:nvSpPr>
        <p:spPr>
          <a:xfrm>
            <a:off x="1995341" y="1121769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3FBA-5732-84FA-E03E-BAF2B9B4608E}"/>
              </a:ext>
            </a:extLst>
          </p:cNvPr>
          <p:cNvSpPr/>
          <p:nvPr/>
        </p:nvSpPr>
        <p:spPr>
          <a:xfrm>
            <a:off x="5514679" y="1121766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Scripting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4F97E-7BFB-B6D7-8D7D-E14AC206F99B}"/>
              </a:ext>
            </a:extLst>
          </p:cNvPr>
          <p:cNvSpPr/>
          <p:nvPr/>
        </p:nvSpPr>
        <p:spPr>
          <a:xfrm>
            <a:off x="9039144" y="1140621"/>
            <a:ext cx="1904214" cy="1072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Bug reporting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B7888D-A37B-E5F5-F64E-32273E59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2115"/>
            <a:ext cx="10006964" cy="394983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Scenarios</a:t>
            </a:r>
            <a:r>
              <a:rPr lang="da-DK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scenarios is a critical part of testing, user experience design, and requirement analysis. Scenarios describe specific situations or use cases that help in understanding how a system or application should behave in a particular context.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 scenarios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Understand the purpose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Information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da-DK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</a:t>
            </a:r>
            <a:endParaRPr lang="da-DK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Create the scenario outline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Consider variations and Edge cases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Document the scenario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Review and Validate</a:t>
            </a:r>
          </a:p>
          <a:p>
            <a:pPr marL="0" indent="0">
              <a:buNone/>
            </a:pPr>
            <a:r>
              <a:rPr lang="da-DK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Implement and Test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B76F-3E7B-C9EB-90BB-1CB2A551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9621"/>
            <a:ext cx="10018713" cy="58823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Scenarios for the “RiskPoint Group” website are identified based on the understanding of end user.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scenarios for the website has been authored using BDD framework using Cucumber, for the easy understanding of test being done on the website (audience such as end-user, testers or stakeholders). Below is the sample of the scenario in BDD framework .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Home Page of RiskPoint Group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on the home page of 'rpgroup.com'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home page User hovers on Claims tab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Emergency Contacts section should be displayed</a:t>
            </a:r>
          </a:p>
          <a:p>
            <a:pPr marL="0" indent="0">
              <a:buNone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a Claim section should be displayed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Scripting</a:t>
            </a:r>
            <a:r>
              <a:rPr lang="da-DK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7160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7210-2C33-57A8-F271-9DBAE07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422E-876A-1CA5-F741-5863A5D3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449</TotalTime>
  <Words>821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Symbol</vt:lpstr>
      <vt:lpstr>Parallax</vt:lpstr>
      <vt:lpstr>SW Test Demo</vt:lpstr>
      <vt:lpstr>Agenda</vt:lpstr>
      <vt:lpstr>Test Environment Setup</vt:lpstr>
      <vt:lpstr>Requirements</vt:lpstr>
      <vt:lpstr>Test Plan</vt:lpstr>
      <vt:lpstr>Test Strategy</vt:lpstr>
      <vt:lpstr>Test Execution</vt:lpstr>
      <vt:lpstr>PowerPoint Presentation</vt:lpstr>
      <vt:lpstr>Bug Report</vt:lpstr>
      <vt:lpstr>Final Test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Rohini Gollapalli</dc:creator>
  <cp:lastModifiedBy>Rohini Gollapalli</cp:lastModifiedBy>
  <cp:revision>17</cp:revision>
  <dcterms:created xsi:type="dcterms:W3CDTF">2024-08-10T13:08:43Z</dcterms:created>
  <dcterms:modified xsi:type="dcterms:W3CDTF">2024-08-10T20:38:20Z</dcterms:modified>
</cp:coreProperties>
</file>