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69" r:id="rId2"/>
    <p:sldId id="256" r:id="rId3"/>
    <p:sldId id="257" r:id="rId4"/>
    <p:sldId id="272" r:id="rId5"/>
    <p:sldId id="273" r:id="rId6"/>
    <p:sldId id="274" r:id="rId7"/>
    <p:sldId id="277" r:id="rId8"/>
    <p:sldId id="279" r:id="rId9"/>
    <p:sldId id="280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American Purpose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0549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78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85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7316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77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1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687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887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31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10" y="744577"/>
            <a:ext cx="8520599" cy="2052599"/>
          </a:xfrm>
          <a:prstGeom prst="rect">
            <a:avLst/>
          </a:prstGeom>
        </p:spPr>
        <p:txBody>
          <a:bodyPr lIns="91425" tIns="91425" rIns="91425" bIns="91425" numCol="1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2" y="2834125"/>
            <a:ext cx="8520599" cy="7926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fld id="{00000000-1234-1234-1234-123412341234}" type="slidenum">
              <a:rPr lang="en" altLang="en" smtClean="0"/>
              <a:pPr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2" y="445027"/>
            <a:ext cx="8520599" cy="572699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899" cy="34164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899" cy="34164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fld id="{00000000-1234-1234-1234-123412341234}" type="slidenum">
              <a:rPr lang="en" altLang="en" smtClean="0"/>
              <a:pPr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2" y="555601"/>
            <a:ext cx="2807999" cy="755699"/>
          </a:xfrm>
          <a:prstGeom prst="rect">
            <a:avLst/>
          </a:prstGeom>
        </p:spPr>
        <p:txBody>
          <a:bodyPr lIns="91425" tIns="91425" rIns="91425" bIns="91425" numCol="1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2" y="1389600"/>
            <a:ext cx="2807999" cy="31794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fld id="{00000000-1234-1234-1234-123412341234}" type="slidenum">
              <a:rPr lang="en" altLang="en" smtClean="0"/>
              <a:pPr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lIns="91425" tIns="91425" rIns="91425" bIns="91425" numCol="1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fld id="{00000000-1234-1234-1234-123412341234}" type="slidenum">
              <a:rPr lang="en" altLang="en" smtClean="0"/>
              <a:pPr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numCol="1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fld id="{00000000-1234-1234-1234-123412341234}" type="slidenum">
              <a:rPr lang="en" altLang="en" smtClean="0"/>
              <a:pPr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2" y="1106125"/>
            <a:ext cx="8520599" cy="1963500"/>
          </a:xfrm>
          <a:prstGeom prst="rect">
            <a:avLst/>
          </a:prstGeom>
        </p:spPr>
        <p:txBody>
          <a:bodyPr lIns="91425" tIns="91425" rIns="91425" bIns="91425" numCol="1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2" y="3152225"/>
            <a:ext cx="8520599" cy="13008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fld id="{00000000-1234-1234-1234-123412341234}" type="slidenum">
              <a:rPr lang="en" altLang="en" smtClean="0"/>
              <a:pPr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2" y="44502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algn="r"/>
            <a:fld id="{00000000-1234-1234-1234-123412341234}" type="slidenum">
              <a:rPr lang="en" altLang="en" sz="1000" smtClean="0">
                <a:solidFill>
                  <a:schemeClr val="lt2"/>
                </a:solidFill>
              </a:rPr>
              <a:pPr algn="r"/>
              <a:t>‹#›</a:t>
            </a:fld>
            <a:endParaRPr lang="en" alt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0250" y="577150"/>
            <a:ext cx="6367800" cy="4090800"/>
          </a:xfrm>
        </p:spPr>
        <p:txBody>
          <a:bodyPr/>
          <a:lstStyle/>
          <a:p>
            <a:r>
              <a:rPr lang="en-US" dirty="0" smtClean="0"/>
              <a:t>Hello!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we are </a:t>
            </a:r>
            <a:r>
              <a:rPr lang="en-US" b="1" i="1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bro</a:t>
            </a:r>
            <a:r>
              <a:rPr lang="en-US" i="1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wait</a:t>
            </a:r>
            <a:r>
              <a:rPr lang="en-US" i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.</a:t>
            </a:r>
            <a:endParaRPr lang="en-US" i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439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9" y="744577"/>
            <a:ext cx="8520599" cy="2052599"/>
          </a:xfrm>
          <a:prstGeom prst="rect">
            <a:avLst/>
          </a:prstGeom>
        </p:spPr>
        <p:txBody>
          <a:bodyPr lIns="91425" tIns="91425" rIns="91425" bIns="91425" numCol="1" anchor="b" anchorCtr="0">
            <a:noAutofit/>
          </a:bodyPr>
          <a:lstStyle/>
          <a:p>
            <a:r>
              <a:rPr lang="en" altLang="en" b="1" dirty="0" smtClean="0">
                <a:latin typeface="Proxima Nova"/>
                <a:ea typeface="Proxima Nova"/>
                <a:cs typeface="Proxima Nova"/>
                <a:sym typeface="Proxima Nova"/>
              </a:rPr>
              <a:t>BRO</a:t>
            </a:r>
            <a:r>
              <a:rPr lang="en" altLang="en" dirty="0" smtClean="0">
                <a:latin typeface="Proxima Nova"/>
                <a:ea typeface="Proxima Nova"/>
                <a:cs typeface="Proxima Nova"/>
                <a:sym typeface="Proxima Nova"/>
              </a:rPr>
              <a:t>WAIT</a:t>
            </a:r>
            <a:endParaRPr lang="en" altLang="en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1" y="2834125"/>
            <a:ext cx="8520599" cy="7926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r>
              <a:rPr lang="en" altLang="en" sz="2400" dirty="0" smtClean="0"/>
              <a:t>Your guide to a smarter ticket purchase</a:t>
            </a:r>
            <a:endParaRPr lang="en" altLang="en" sz="2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13807" y="984069"/>
            <a:ext cx="8194765" cy="3243372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algn="ctr"/>
            <a:r>
              <a:rPr lang="en" altLang="en" dirty="0" smtClean="0"/>
              <a:t>How is it smarter?</a:t>
            </a:r>
            <a:endParaRPr lang="en" altLang="en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0"/>
          <p:cNvSpPr txBox="1">
            <a:spLocks/>
          </p:cNvSpPr>
          <p:nvPr/>
        </p:nvSpPr>
        <p:spPr>
          <a:xfrm>
            <a:off x="90189" y="295741"/>
            <a:ext cx="2698471" cy="5365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2400" dirty="0" smtClean="0">
                <a:latin typeface="American Purpose" pitchFamily="2" charset="0"/>
              </a:rPr>
              <a:t>PAST DATA</a:t>
            </a:r>
            <a:endParaRPr lang="en" altLang="en" sz="2400" dirty="0">
              <a:latin typeface="American Purpos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t="11580" r="24624" b="21818"/>
          <a:stretch/>
        </p:blipFill>
        <p:spPr>
          <a:xfrm>
            <a:off x="782722" y="1495909"/>
            <a:ext cx="590202" cy="742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t="11580" r="24624" b="21818"/>
          <a:stretch/>
        </p:blipFill>
        <p:spPr>
          <a:xfrm>
            <a:off x="1276397" y="1964726"/>
            <a:ext cx="524182" cy="6598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t="11580" r="24624" b="21818"/>
          <a:stretch/>
        </p:blipFill>
        <p:spPr>
          <a:xfrm>
            <a:off x="1676340" y="1453518"/>
            <a:ext cx="613682" cy="772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0" t="11580" r="24624" b="21818"/>
          <a:stretch/>
        </p:blipFill>
        <p:spPr>
          <a:xfrm>
            <a:off x="1237116" y="1054980"/>
            <a:ext cx="598512" cy="753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1"/>
          <a:stretch/>
        </p:blipFill>
        <p:spPr>
          <a:xfrm>
            <a:off x="2697972" y="2741357"/>
            <a:ext cx="1892751" cy="15461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83181" y="4287525"/>
            <a:ext cx="343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merican Purpose" pitchFamily="2" charset="0"/>
              </a:rPr>
              <a:t>MACHINE LEARNING TECHNIQUES</a:t>
            </a:r>
            <a:endParaRPr lang="en-US" sz="2000" dirty="0">
              <a:solidFill>
                <a:schemeClr val="tx1"/>
              </a:solidFill>
              <a:latin typeface="American Purpose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8"/>
          <a:stretch/>
        </p:blipFill>
        <p:spPr>
          <a:xfrm>
            <a:off x="5511143" y="1007650"/>
            <a:ext cx="1568379" cy="13206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8159" y="426430"/>
            <a:ext cx="273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merican Purpose" pitchFamily="2" charset="0"/>
              </a:rPr>
              <a:t>PREDICTION MODEL</a:t>
            </a:r>
            <a:endParaRPr lang="en-US" sz="2400" dirty="0">
              <a:solidFill>
                <a:schemeClr val="tx1"/>
              </a:solidFill>
              <a:latin typeface="American Purpose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36618" y="2741357"/>
            <a:ext cx="602413" cy="59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8159" y="2447812"/>
            <a:ext cx="652808" cy="88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01593" y="2031895"/>
            <a:ext cx="625658" cy="972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2673" y="4487580"/>
            <a:ext cx="230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merican Purpose" pitchFamily="2" charset="0"/>
              </a:rPr>
              <a:t>YOUR PREDICTION</a:t>
            </a:r>
            <a:endParaRPr lang="en-US" sz="2000" dirty="0">
              <a:solidFill>
                <a:schemeClr val="tx1"/>
              </a:solidFill>
              <a:latin typeface="American Purpose" pitchFamily="2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11"/>
          <a:stretch/>
        </p:blipFill>
        <p:spPr>
          <a:xfrm>
            <a:off x="7201593" y="2966893"/>
            <a:ext cx="1942407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46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86"/>
          <p:cNvSpPr txBox="1">
            <a:spLocks/>
          </p:cNvSpPr>
          <p:nvPr/>
        </p:nvSpPr>
        <p:spPr>
          <a:xfrm>
            <a:off x="2787067" y="2171132"/>
            <a:ext cx="4016903" cy="14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en" altLang="en" dirty="0" smtClean="0"/>
              <a:t>it gets better. </a:t>
            </a:r>
            <a:endParaRPr lang="en" alt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1053864" y="1155469"/>
            <a:ext cx="3466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merican Purpose" pitchFamily="2" charset="0"/>
              </a:rPr>
              <a:t>BRO</a:t>
            </a:r>
            <a:r>
              <a:rPr lang="en-US" sz="6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merican Purpose" pitchFamily="2" charset="0"/>
              </a:rPr>
              <a:t>WAIT,</a:t>
            </a:r>
            <a:endParaRPr lang="en-US" sz="6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98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86"/>
          <p:cNvSpPr txBox="1">
            <a:spLocks/>
          </p:cNvSpPr>
          <p:nvPr/>
        </p:nvSpPr>
        <p:spPr>
          <a:xfrm>
            <a:off x="1110201" y="334565"/>
            <a:ext cx="6628950" cy="8624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en" altLang="en" sz="4400" dirty="0" smtClean="0">
                <a:latin typeface="American Purpose" pitchFamily="2" charset="0"/>
              </a:rPr>
              <a:t>Extremely Intuitive UI</a:t>
            </a:r>
            <a:endParaRPr lang="en" altLang="en" sz="4400" dirty="0">
              <a:latin typeface="American Purpose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9674" y="1986742"/>
            <a:ext cx="224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merican Purpose" pitchFamily="2" charset="0"/>
                <a:cs typeface="Adobe Devanagari" panose="02040503050201020203" pitchFamily="18" charset="0"/>
              </a:rPr>
              <a:t>Chrome Extension</a:t>
            </a:r>
            <a:endParaRPr lang="en-US" sz="2000" dirty="0">
              <a:solidFill>
                <a:schemeClr val="tx1"/>
              </a:solidFill>
              <a:latin typeface="American Purpose" pitchFamily="2" charset="0"/>
              <a:cs typeface="Adobe Devanagari" panose="02040503050201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2"/>
          <a:stretch/>
        </p:blipFill>
        <p:spPr>
          <a:xfrm>
            <a:off x="873875" y="2386852"/>
            <a:ext cx="1657350" cy="1438379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" idx="3"/>
          </p:cNvCxnSpPr>
          <p:nvPr/>
        </p:nvCxnSpPr>
        <p:spPr>
          <a:xfrm flipV="1">
            <a:off x="2531225" y="2694771"/>
            <a:ext cx="1147158" cy="411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339917">
            <a:off x="2535297" y="2837957"/>
            <a:ext cx="153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Scrapes data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8"/>
          <a:stretch/>
        </p:blipFill>
        <p:spPr>
          <a:xfrm>
            <a:off x="3749042" y="1404116"/>
            <a:ext cx="1885818" cy="1380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07724" y="2774067"/>
            <a:ext cx="224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merican Purpose" pitchFamily="2" charset="0"/>
                <a:cs typeface="Adobe Devanagari" panose="02040503050201020203" pitchFamily="18" charset="0"/>
              </a:rPr>
              <a:t>REST API</a:t>
            </a:r>
            <a:endParaRPr lang="en-US" sz="2000" dirty="0">
              <a:solidFill>
                <a:schemeClr val="tx1"/>
              </a:solidFill>
              <a:latin typeface="American Purpose" pitchFamily="2" charset="0"/>
              <a:cs typeface="Adobe Devanagari" panose="020405030502010202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7" b="24201"/>
          <a:stretch/>
        </p:blipFill>
        <p:spPr>
          <a:xfrm>
            <a:off x="6281304" y="3148981"/>
            <a:ext cx="2363932" cy="1447969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1" idx="3"/>
            <a:endCxn id="12" idx="0"/>
          </p:cNvCxnSpPr>
          <p:nvPr/>
        </p:nvCxnSpPr>
        <p:spPr>
          <a:xfrm>
            <a:off x="5634860" y="2094440"/>
            <a:ext cx="1828410" cy="1054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4864">
            <a:off x="5448796" y="2344189"/>
            <a:ext cx="263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Sends live data back to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686" y="4628021"/>
            <a:ext cx="774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Extension communicates with server in real-time to show you your probability with no user input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51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267228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en-US" sz="7200" dirty="0" smtClean="0">
                <a:latin typeface="American Purpose" pitchFamily="2" charset="0"/>
              </a:rPr>
              <a:t>DEMO</a:t>
            </a:r>
            <a:endParaRPr lang="en-US" sz="4000" dirty="0">
              <a:solidFill>
                <a:srgbClr val="92D050"/>
              </a:solidFill>
              <a:latin typeface="American Purpo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206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8451" y="230609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en-US" dirty="0" smtClean="0">
                <a:latin typeface="American Purpose" pitchFamily="2" charset="0"/>
              </a:rPr>
              <a:t>Along the line ...</a:t>
            </a:r>
            <a:endParaRPr lang="en-US" dirty="0">
              <a:latin typeface="American Purpo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6893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8328" y="1926406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</a:pPr>
            <a:r>
              <a:rPr lang="en-US" dirty="0" smtClean="0">
                <a:solidFill>
                  <a:srgbClr val="FFFFFF"/>
                </a:solidFill>
                <a:latin typeface="American Purpose" pitchFamily="2" charset="0"/>
              </a:rPr>
              <a:t>Happy ticketing! </a:t>
            </a:r>
            <a:r>
              <a:rPr lang="en-US" dirty="0" smtClean="0">
                <a:solidFill>
                  <a:srgbClr val="FFFFFF"/>
                </a:solidFill>
                <a:latin typeface="American Purpose" pitchFamily="2" charset="0"/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FFFF"/>
              </a:solidFill>
              <a:latin typeface="American Purpo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26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69</Words>
  <Application>Microsoft Office PowerPoint</Application>
  <PresentationFormat>On-screen Show (16:9)</PresentationFormat>
  <Paragraphs>19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Devanagari</vt:lpstr>
      <vt:lpstr>Proxima Nova</vt:lpstr>
      <vt:lpstr>Wingdings</vt:lpstr>
      <vt:lpstr>American Purpose</vt:lpstr>
      <vt:lpstr>Arial</vt:lpstr>
      <vt:lpstr>simple-dark-2</vt:lpstr>
      <vt:lpstr>Hello! we are browait.</vt:lpstr>
      <vt:lpstr>BROWAIT</vt:lpstr>
      <vt:lpstr>How is it smarter?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BROGET</dc:title>
  <dc:creator>Rohin G</dc:creator>
  <cp:lastModifiedBy>Rohin Gopalakrishnan</cp:lastModifiedBy>
  <cp:revision>32</cp:revision>
  <dcterms:modified xsi:type="dcterms:W3CDTF">2016-04-17T18:21:53Z</dcterms:modified>
</cp:coreProperties>
</file>