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A500A-A4FA-F1D9-1A49-8EC24FF28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A5C2B5-77B5-F737-4198-0E1393690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B48C0-8D93-4DB7-0E57-D72CFA6A4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56CC-878D-48A6-9E8D-010AEA7D3749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14585-F7F8-7671-B281-D2C750FF8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0E561-5AB0-9E6E-FEFA-BF2641BB3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FBB1-2DA3-41AB-A56A-5990259709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9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D2904-F4C4-EFC5-A327-3E97C568F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CC8266-4140-829B-B58A-F2F53CF76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31E6C-AAEC-AFCB-F13B-AF40C7FB2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56CC-878D-48A6-9E8D-010AEA7D3749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075B4-BA25-EEE7-5BDF-96C4D4901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6EC9C-D878-4533-AF0A-DD4C1E56A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FBB1-2DA3-41AB-A56A-5990259709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641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AB10C7-E247-101E-2CFD-3494B150AD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203F6B-4ACE-60C1-C0A5-E32F3DB54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CAB5B-50A9-F140-5A45-892DC196F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56CC-878D-48A6-9E8D-010AEA7D3749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DABD9-819E-9429-88CF-CADAA1A4D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F329B-A36B-0B1A-666C-52A63496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FBB1-2DA3-41AB-A56A-5990259709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243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98F88-EB29-0E2F-EA39-75430E4B7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30EDD-6E9C-3602-9E46-35D3C5AB1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B4380-87EB-EC82-57B2-B8A2E011D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56CC-878D-48A6-9E8D-010AEA7D3749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CE01A-4B97-D72A-0F28-2B880FF0E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7D858-31F2-953E-C34C-9F48C83C0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FBB1-2DA3-41AB-A56A-5990259709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931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003AD-64B8-CC4C-33F5-082F77634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C8CDA-6BDF-4545-58AD-BE9872AB3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BE90E-A84D-E850-E5B5-D102EB58E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56CC-878D-48A6-9E8D-010AEA7D3749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B4FBA-BDC7-3A9C-C2D9-010C56244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C400F-7F86-12FE-3609-B8132F1FB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FBB1-2DA3-41AB-A56A-5990259709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922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81DC5-B8BC-8E88-847A-5A5673261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EC92B-BE92-6561-98C5-87C8F4EFAE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3B0F5-BD2B-9E67-F4F1-2FBF25D15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4953D-76D7-E51F-8A72-0B8A88C8D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56CC-878D-48A6-9E8D-010AEA7D3749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3D284-28A5-C713-3E22-94D4ACCD5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6D3FE-E63C-C31B-575E-375C23DEF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FBB1-2DA3-41AB-A56A-5990259709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104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CE3AC-DA63-0AB9-D5D9-770236809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CE316-FD3D-F4E0-7AC0-174379DCE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89A560-8407-3DE5-2996-EFECF8DC0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07A4EB-4D16-B014-E571-7D2612CD6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5FAAAA-81B4-7896-2F69-5EEAE6F31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17CCA5-A4C1-0CFE-74DC-513603415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56CC-878D-48A6-9E8D-010AEA7D3749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209186-0C46-CAAA-5DAB-EACEC4C67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E515F4-4463-38A8-958D-3F4D6FD40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FBB1-2DA3-41AB-A56A-5990259709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402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2EC23-4013-CCED-DF86-31169C85F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1BB660-8481-39A1-C904-A1489ED64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56CC-878D-48A6-9E8D-010AEA7D3749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469AE3-3768-4B44-95E7-CB5631942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BADD5-0CA6-8946-3CE7-F6A67456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FBB1-2DA3-41AB-A56A-5990259709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990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C2ACE3-2354-6486-AC37-6361FBFC6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56CC-878D-48A6-9E8D-010AEA7D3749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9DAAB5-0AD9-96F8-0C38-AB8CCF135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BBD48-CF50-858A-2089-9A6D15009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FBB1-2DA3-41AB-A56A-5990259709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75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B0968-8CB7-C3A9-6D9A-CA03FB8C5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40F28-35F9-6B97-C2F1-558F6EDC3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0CB34-92B1-0147-8FBC-E12AEE5D4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540B2-02DF-BAE2-8C5A-85D287737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56CC-878D-48A6-9E8D-010AEA7D3749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B2CD2-093F-B8B1-086B-7592E2D12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4CB88-C550-579A-3308-FB649BF13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FBB1-2DA3-41AB-A56A-5990259709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233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95858-1FD1-0FB9-1D32-73C0FA85B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B89C6C-15B7-6CA5-F120-F372BBFF6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AC6B0-5D91-EB71-D070-ED29BA473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D109A-BE33-C309-310A-DF570A45F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56CC-878D-48A6-9E8D-010AEA7D3749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8D8CD-BF91-399A-CE05-888B242AE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2392B-1AD9-713B-4903-F82D48165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FBB1-2DA3-41AB-A56A-5990259709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843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6657FF-9FDF-F746-A3D7-CCF504F34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960BE-CC77-7181-3BFB-71398D411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C21BB-DFEF-7953-3697-3737D3018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B56CC-878D-48A6-9E8D-010AEA7D3749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8DF59-8038-1BF9-8388-DE8B53296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BBC10-BCDD-26DE-3DBD-798340E76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CFBB1-2DA3-41AB-A56A-5990259709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274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403B66-D24B-66DA-5F64-5524F44CE4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224" y="1959076"/>
            <a:ext cx="6122438" cy="377313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AEF2F20-8422-4C39-393D-4C45485D5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398" y="638000"/>
            <a:ext cx="10645877" cy="1149259"/>
          </a:xfrm>
        </p:spPr>
        <p:txBody>
          <a:bodyPr>
            <a:normAutofit fontScale="90000"/>
          </a:bodyPr>
          <a:lstStyle/>
          <a:p>
            <a:r>
              <a:rPr lang="en-IN" sz="2000" b="1" dirty="0"/>
              <a:t>Day 1 of 100dayscodechallenge</a:t>
            </a:r>
            <a:br>
              <a:rPr lang="en-IN" sz="2000" b="1" dirty="0"/>
            </a:br>
            <a:br>
              <a:rPr lang="en-IN" sz="2000" b="1" dirty="0"/>
            </a:br>
            <a:br>
              <a:rPr lang="en-IN" sz="2000" b="1" dirty="0"/>
            </a:br>
            <a:r>
              <a:rPr lang="en-IN" sz="2000" b="1" dirty="0"/>
              <a:t>Platform - </a:t>
            </a:r>
            <a:r>
              <a:rPr lang="en-IN" sz="2000" b="1" dirty="0" err="1"/>
              <a:t>Leetcode</a:t>
            </a:r>
            <a:br>
              <a:rPr lang="en-IN" sz="2000" b="1" dirty="0"/>
            </a:br>
            <a:br>
              <a:rPr lang="en-IN" sz="2000" b="1" dirty="0"/>
            </a:br>
            <a:r>
              <a:rPr lang="en-IN" sz="2000" b="1" dirty="0"/>
              <a:t>Problem Statement:</a:t>
            </a:r>
          </a:p>
        </p:txBody>
      </p:sp>
    </p:spTree>
    <p:extLst>
      <p:ext uri="{BB962C8B-B14F-4D97-AF65-F5344CB8AC3E}">
        <p14:creationId xmlns:p14="http://schemas.microsoft.com/office/powerpoint/2010/main" val="2781580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5967E8-A499-97AF-4B83-8561DE76A8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48" y="961131"/>
            <a:ext cx="10926904" cy="5531743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278A565C-D4EF-3653-A256-7E6337516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4746"/>
          </a:xfrm>
        </p:spPr>
        <p:txBody>
          <a:bodyPr>
            <a:normAutofit/>
          </a:bodyPr>
          <a:lstStyle/>
          <a:p>
            <a:r>
              <a:rPr lang="en-IN" sz="2800" dirty="0"/>
              <a:t>Solutions:</a:t>
            </a:r>
          </a:p>
        </p:txBody>
      </p:sp>
    </p:spTree>
    <p:extLst>
      <p:ext uri="{BB962C8B-B14F-4D97-AF65-F5344CB8AC3E}">
        <p14:creationId xmlns:p14="http://schemas.microsoft.com/office/powerpoint/2010/main" val="486230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B89A3-B671-7F94-ABC2-467967663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9610"/>
          </a:xfrm>
        </p:spPr>
        <p:txBody>
          <a:bodyPr>
            <a:normAutofit/>
          </a:bodyPr>
          <a:lstStyle/>
          <a:p>
            <a:r>
              <a:rPr lang="en-IN" sz="2800" dirty="0"/>
              <a:t>Explanation: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E7286-BCDC-2D50-4E06-5627990A3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6942" y="1652488"/>
            <a:ext cx="5464278" cy="3553026"/>
          </a:xfrm>
        </p:spPr>
        <p:txBody>
          <a:bodyPr>
            <a:normAutofit/>
          </a:bodyPr>
          <a:lstStyle/>
          <a:p>
            <a:r>
              <a:rPr lang="en-IN" sz="1200" dirty="0"/>
              <a:t>First of all I have initialized a return array which will store two values that is index of the array.</a:t>
            </a:r>
          </a:p>
          <a:p>
            <a:r>
              <a:rPr lang="en-IN" sz="1200" dirty="0"/>
              <a:t>I have taken a variable </a:t>
            </a:r>
            <a:r>
              <a:rPr lang="en-IN" sz="1200" b="1" dirty="0"/>
              <a:t>FLAG</a:t>
            </a:r>
            <a:r>
              <a:rPr lang="en-IN" sz="1200" dirty="0"/>
              <a:t> which I have initialised as 0.</a:t>
            </a:r>
          </a:p>
          <a:p>
            <a:r>
              <a:rPr lang="en-IN" sz="1200" dirty="0"/>
              <a:t>First </a:t>
            </a:r>
            <a:r>
              <a:rPr lang="en-IN" sz="1200" b="1" dirty="0"/>
              <a:t>for loop is running from 0</a:t>
            </a:r>
            <a:r>
              <a:rPr lang="en-IN" sz="1200" b="1" baseline="30000" dirty="0"/>
              <a:t>th</a:t>
            </a:r>
            <a:r>
              <a:rPr lang="en-IN" sz="1200" b="1" dirty="0"/>
              <a:t> index to last index </a:t>
            </a:r>
            <a:r>
              <a:rPr lang="en-IN" sz="1200" dirty="0"/>
              <a:t>of an array.</a:t>
            </a:r>
          </a:p>
          <a:p>
            <a:r>
              <a:rPr lang="en-IN" sz="1200" dirty="0"/>
              <a:t>When outer for loop is running, we are assigning array value in variable named as </a:t>
            </a:r>
            <a:r>
              <a:rPr lang="en-IN" sz="1200" b="1" dirty="0"/>
              <a:t>FIRSTNUMBER</a:t>
            </a:r>
            <a:r>
              <a:rPr lang="en-IN" sz="1200" dirty="0"/>
              <a:t>.</a:t>
            </a:r>
          </a:p>
          <a:p>
            <a:r>
              <a:rPr lang="en-IN" sz="1200" dirty="0"/>
              <a:t>Next a </a:t>
            </a:r>
            <a:r>
              <a:rPr lang="en-IN" sz="1200" b="1" dirty="0"/>
              <a:t>nested loop is there which runs for outercounter+1 till last index</a:t>
            </a:r>
            <a:r>
              <a:rPr lang="en-IN" sz="1200" dirty="0"/>
              <a:t> of array.</a:t>
            </a:r>
          </a:p>
          <a:p>
            <a:r>
              <a:rPr lang="en-IN" sz="1200" dirty="0"/>
              <a:t>Every time second loop is running we are assigning array value in variable named as </a:t>
            </a:r>
            <a:r>
              <a:rPr lang="en-IN" sz="1200" b="1" dirty="0"/>
              <a:t>SECONDNUMBER</a:t>
            </a:r>
            <a:r>
              <a:rPr lang="en-IN" sz="1200" dirty="0"/>
              <a:t>.</a:t>
            </a:r>
          </a:p>
          <a:p>
            <a:r>
              <a:rPr lang="en-IN" sz="1200" dirty="0"/>
              <a:t>Now, every time we are checking </a:t>
            </a:r>
            <a:r>
              <a:rPr lang="en-IN" sz="1200" b="1" dirty="0"/>
              <a:t>if Sum of FIRSTNUMBER and SECONDNUMBER is equal to our target value.</a:t>
            </a:r>
          </a:p>
          <a:p>
            <a:r>
              <a:rPr lang="en-IN" sz="1200" dirty="0"/>
              <a:t>If </a:t>
            </a:r>
            <a:r>
              <a:rPr lang="en-IN" sz="1200" b="1" dirty="0"/>
              <a:t>condition satisfies, we are setting FLAG as 1</a:t>
            </a:r>
            <a:r>
              <a:rPr lang="en-IN" sz="1200" dirty="0"/>
              <a:t> and we are breaking from  all loop and return the array.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6635C8-8F86-79FC-BF2E-2C16BF212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34" y="1652487"/>
            <a:ext cx="6228006" cy="355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456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163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Day 1 of 100dayscodechallenge   Platform - Leetcode  Problem Statement:</vt:lpstr>
      <vt:lpstr>Solutions:</vt:lpstr>
      <vt:lpstr>Explanation: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 of 100dayscodechallenge   Platform - Leetcode  Problem Statement:</dc:title>
  <dc:creator>rohitgns54321@outlook.com</dc:creator>
  <cp:lastModifiedBy>rohitgns54321@outlook.com</cp:lastModifiedBy>
  <cp:revision>1</cp:revision>
  <dcterms:created xsi:type="dcterms:W3CDTF">2022-09-29T15:30:59Z</dcterms:created>
  <dcterms:modified xsi:type="dcterms:W3CDTF">2022-09-29T15:46:36Z</dcterms:modified>
</cp:coreProperties>
</file>