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53EF-16BB-B7D1-0B7C-3A8D23D3C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01E6-FE31-CC40-4DC1-36E7F293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4EA7-F1CE-3CC4-6C89-449B5236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C7F2-A06E-802B-DA3C-C04BAE9F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7058-DC82-EB5C-7644-6B40B99E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6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BFA7-B38F-7ABE-697C-73C97CA1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0ADD-424C-61CD-FCB6-82B99D38D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2AEE-1475-6ABF-1A19-EA99CF7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6FA0-AC1D-59CD-5F06-762275F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2811-433E-EC49-C298-A79A7F89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27260-11B0-9B46-9E62-64473FD95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91BA-26CC-0D75-4633-4F9002D4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AC65-F0B1-53FF-0F0E-01D2598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0C80-827F-F860-5F48-A58C999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633B-AA06-56F8-0E53-15378C39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B1AB-A0C5-E2C6-74CC-E4D8373E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C4EE-7906-3447-7396-5737D9D5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C37A-849D-C32A-E059-2C2EF6CB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4129-8400-37F7-4807-291B03D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F635-1616-5568-8B4A-E895A3F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58D2-CDDF-3D9D-689F-E966F9DE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6FC2-12C1-F676-8B59-47826FD1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81E8-C7AA-8AFF-B339-1E5E936F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139-7944-5600-035F-92B39EA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20CA-36F2-82C1-46AF-483DFE68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1566-E5A3-7178-69A4-A59B0CC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B967-E359-9A47-95F8-8772DB5B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C576-0360-467B-63A7-B73B5FDD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6D2E-3BB3-B9DF-D99C-69AECC3A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B47C-797A-93C8-40B5-86EC5D98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538D3-12F4-A451-CE6B-4D188D90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0A48-3F74-D78B-82B0-7FC2CB71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3394B-F01F-EA1C-A64E-4DE6925D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2FB51-915E-C407-553B-D304768D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F88-3FDF-F609-CE00-2A1524680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18B3B-40B4-F247-B83F-179F956A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8AB8B-D9FB-6FC6-790B-0D66CE0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29155-0D6E-60EE-94F0-ECBF2A2E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B35B2-B09A-7DA4-2FA8-33A584D6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273A-C5BF-13A0-DF41-C1577606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4DBF9-72F5-C02E-8C01-183FA6AD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33438-3103-E85A-A060-846BE8B4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09C86-02A0-EEDB-8281-A40DCA3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27410-E369-0913-C0D9-827DA517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76F0B-EB11-3331-2848-EA07BA8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F8AC5-4FAC-DE12-3DFC-D1A43E3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61-A4CC-5EE4-4C19-F851C4D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FAD5-24A8-611A-33F9-D35F67AA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70A4-4298-20B4-A509-BBF7EF83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B39-1CC9-489F-F65E-9E3D37B2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6EB6-2E22-202F-0236-9AF3778B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8EA7-E8BC-398B-B2F9-CA860563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FFB-00E1-ACB5-76F9-4AE04DF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9E76F-F5B2-9561-D54B-4EF02A41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3CEF-A34A-7A6E-1802-92C33FD1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A527-8E26-67C3-BA28-84DE98EF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B712-176B-8453-EF1E-00EF264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D393-0202-D003-3436-22B53354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9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4D1C7-6759-C5BE-DEE9-7B31E16B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C6B9-9011-771E-6500-11BE2959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9830-B961-CDF3-3D79-C918EC66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C886-D6B6-4388-B969-C76AC4870D93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8D79-85CE-7160-EE97-2F6A0CD4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036F-1626-A8EC-6466-DC43893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9E14-E9FB-4043-A7EB-AE6748E09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43" y="293871"/>
            <a:ext cx="10645877" cy="114925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Day 6 of 100dayscodechallenge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Statement: </a:t>
            </a:r>
            <a:r>
              <a:rPr lang="en-US" sz="2000" b="1" dirty="0"/>
              <a:t>Java program that randomly picks an English alphabet (A-Z) and keeps asking the user to guess the alphabet until he/she has got it right.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85712-5EBF-25D0-EDBA-0EFC91D2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34" y="1712472"/>
            <a:ext cx="9714271" cy="5145528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4834343-052F-0E92-187A-40ABD85D3BA4}"/>
              </a:ext>
            </a:extLst>
          </p:cNvPr>
          <p:cNvSpPr txBox="1">
            <a:spLocks/>
          </p:cNvSpPr>
          <p:nvPr/>
        </p:nvSpPr>
        <p:spPr>
          <a:xfrm>
            <a:off x="645243" y="3383218"/>
            <a:ext cx="1767348" cy="953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Solutions:</a:t>
            </a:r>
          </a:p>
        </p:txBody>
      </p:sp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9A3-B671-7F94-ABC2-467967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IN" sz="2800" dirty="0"/>
              <a:t>Explanation: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286-BCDC-2D50-4E06-5627990A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432" y="894736"/>
            <a:ext cx="5375789" cy="53094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First we are </a:t>
            </a:r>
            <a:r>
              <a:rPr lang="en-IN" sz="1800" b="1" dirty="0"/>
              <a:t>initializing a string </a:t>
            </a:r>
            <a:r>
              <a:rPr lang="en-IN" sz="1800" b="1" dirty="0" err="1"/>
              <a:t>alphaString</a:t>
            </a:r>
            <a:r>
              <a:rPr lang="en-IN" sz="1800" b="1" dirty="0"/>
              <a:t> as “ABCDEFGHIJKLMNOPQRSTUVWXYZ”.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Then we are </a:t>
            </a:r>
            <a:r>
              <a:rPr lang="en-IN" sz="1800" b="1" dirty="0"/>
              <a:t>taking input from user and converting it to upper case.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After conversion to upper case we are creating an </a:t>
            </a:r>
            <a:r>
              <a:rPr lang="en-IN" sz="1800" b="1" dirty="0"/>
              <a:t>instance of Random</a:t>
            </a:r>
            <a:r>
              <a:rPr lang="en-IN" sz="1800" dirty="0"/>
              <a:t> class as “random” and in </a:t>
            </a:r>
            <a:r>
              <a:rPr lang="en-IN" sz="1800" b="1" dirty="0" err="1"/>
              <a:t>random.nextInt</a:t>
            </a:r>
            <a:r>
              <a:rPr lang="en-IN" sz="1800" b="1" dirty="0"/>
              <a:t>(</a:t>
            </a:r>
            <a:r>
              <a:rPr lang="en-IN" sz="1800" b="1" dirty="0" err="1"/>
              <a:t>upperbound</a:t>
            </a:r>
            <a:r>
              <a:rPr lang="en-IN" sz="1800" b="1" dirty="0"/>
              <a:t>) </a:t>
            </a:r>
            <a:r>
              <a:rPr lang="en-IN" sz="1800" dirty="0"/>
              <a:t>where </a:t>
            </a:r>
            <a:r>
              <a:rPr lang="en-IN" sz="1800" dirty="0" err="1"/>
              <a:t>upperbound</a:t>
            </a:r>
            <a:r>
              <a:rPr lang="en-IN" sz="1800" dirty="0"/>
              <a:t> value is 26 so that </a:t>
            </a:r>
            <a:r>
              <a:rPr lang="en-IN" sz="1800" b="1" dirty="0"/>
              <a:t>it will generate random numbers from 0 to 25.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After getting random alphabet we are </a:t>
            </a:r>
            <a:r>
              <a:rPr lang="en-IN" sz="1800" b="1" dirty="0"/>
              <a:t>comparing with the character entered by user.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If they are </a:t>
            </a:r>
            <a:r>
              <a:rPr lang="en-IN" sz="1800" b="1" dirty="0"/>
              <a:t>same then we are printing success otherwise failure.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694FC-3B8B-9BAB-4723-D05C9D7C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4" y="894735"/>
            <a:ext cx="6353804" cy="42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Day 6 of 100dayscodechallenge   Problem Statement: Java program that randomly picks an English alphabet (A-Z) and keeps asking the user to guess the alphabet until he/she has got it right.</vt:lpstr>
      <vt:lpstr>Explanation: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 of 100dayscodechallenge   Problem Statement: Java program that randomly picks an English alphabet (A-Z) and keeps asking the user to guess the alphabet until he/she has got it right.</dc:title>
  <dc:creator>rohitgns54321@outlook.com</dc:creator>
  <cp:lastModifiedBy>rohitgns54321@outlook.com</cp:lastModifiedBy>
  <cp:revision>1</cp:revision>
  <dcterms:created xsi:type="dcterms:W3CDTF">2022-10-04T13:16:13Z</dcterms:created>
  <dcterms:modified xsi:type="dcterms:W3CDTF">2022-10-04T13:28:03Z</dcterms:modified>
</cp:coreProperties>
</file>