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16EFB-A7DD-B414-2936-A383F29DA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1801E-0D73-353B-AB9C-DCC6F8EFC1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C5C6A-A784-0A1B-5C15-69580EA8F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EAD20-FEBC-4B52-998D-12AC727BBA31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EE6C6-90E5-DC17-8BA8-B0C71248F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C2ABB-1C30-D976-1A13-652730FF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2D2DD-12BF-4F8B-ADE8-5DF9F4A3F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472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6A9A-382E-4DF6-5E77-D78F13F5A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F207C-2623-2FEC-0580-465E29EBA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4D38C-2135-D152-DB8D-9D19DAFBE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EAD20-FEBC-4B52-998D-12AC727BBA31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CEC23-E625-575F-8156-D850B5DE5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879E7-E09E-407E-FEBA-673E24406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2D2DD-12BF-4F8B-ADE8-5DF9F4A3F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2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E17818-6D68-705B-349E-160C5282B0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B3B553-207C-D674-A403-6913759F9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8E2C7-FDB4-0AC5-9DC9-AFB008812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EAD20-FEBC-4B52-998D-12AC727BBA31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AB61F-06C4-CA4E-B4AA-68D014CAD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39DA5-ACAC-8635-4D6B-3FA3BB52D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2D2DD-12BF-4F8B-ADE8-5DF9F4A3F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295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2C84C-9D66-9FC8-4907-57444051F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F97EE-98F5-58B3-E718-8C3868E88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F6D38-E86D-FFFB-D48E-A9842F36A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EAD20-FEBC-4B52-998D-12AC727BBA31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CE538-3ECE-ED75-943F-1C339D9BC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E481C-84E6-1853-CF55-7807D4474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2D2DD-12BF-4F8B-ADE8-5DF9F4A3F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827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20E48-5914-A3F8-9172-BA6F1B207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7AB39-3443-5B21-B47C-F1F458AFE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10B0D-F1CF-4DFC-3935-4977B22AB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EAD20-FEBC-4B52-998D-12AC727BBA31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E4FF6-DBB4-5BBA-FEC8-0B39383B0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1F43D-2DE8-BBD4-A931-8BE5318DB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2D2DD-12BF-4F8B-ADE8-5DF9F4A3F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328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AC146-DBCC-5932-51C1-91F31D467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18849-6195-FF54-0B32-181CE4E684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E7B93E-690C-D1E7-7A1D-35E885B2A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29361-A5D6-F473-DAE7-1DD27B173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EAD20-FEBC-4B52-998D-12AC727BBA31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540AF-ADE2-6102-CEFB-9A0C77AA2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BF15C-0985-9AC7-1B89-7955280DA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2D2DD-12BF-4F8B-ADE8-5DF9F4A3F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97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DF6B5-1010-1AF1-ACF7-6C336C646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BCE44-09A8-3287-2F95-515518AC4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B811E4-7304-7229-0DD5-71184098C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6229D3-E53C-E724-9FC2-89C046037F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177352-A048-2187-5DBB-D6DE79A9F5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0DC00D-E3E8-EDB8-CB09-EE49F5CBC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EAD20-FEBC-4B52-998D-12AC727BBA31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F31BA9-E961-F037-F069-B83E1CDB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E3B68B-6D0B-014D-7C98-10575E255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2D2DD-12BF-4F8B-ADE8-5DF9F4A3F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18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C3F87-03BE-8DE2-211E-6AD5158C6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430597-5685-3D86-EEBE-2C8A13F89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EAD20-FEBC-4B52-998D-12AC727BBA31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181678-B1D8-44B4-1AF9-B0421F059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C16B12-0528-0D84-18D6-C1A1E20DF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2D2DD-12BF-4F8B-ADE8-5DF9F4A3F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637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1743A3-DD96-563D-140B-793938E13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EAD20-FEBC-4B52-998D-12AC727BBA31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B38FE7-24EC-4CFB-FA12-88CD08390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3D65CE-CDE9-6889-E681-2DB4BF98A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2D2DD-12BF-4F8B-ADE8-5DF9F4A3F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310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36DB5-4846-5334-1A3F-F96DF911C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416C8-C2F9-8E68-13BE-D99C259AD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3A682-47A6-1533-3CA1-74E3E7FC8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89001-8BDC-4901-7E88-2C898916F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EAD20-FEBC-4B52-998D-12AC727BBA31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AA313-762F-449B-2FC4-AF52332BB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35733-04DD-58E5-8D1D-99E8AA5B0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2D2DD-12BF-4F8B-ADE8-5DF9F4A3F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11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BA03B-D4A1-CF72-2110-460D4D7EE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7D4E52-705C-2155-B36A-46E666AEF4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ABDDE-521D-3DE0-2F3B-8CB39A8F7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59540-E343-E937-B67D-21940ABD0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EAD20-FEBC-4B52-998D-12AC727BBA31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588D7-A11B-A555-2065-BBC0A7107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30263-7251-C579-6C8A-B5172515B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2D2DD-12BF-4F8B-ADE8-5DF9F4A3F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16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C78AFB-AA71-E195-3C59-9C8E8BEF4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3DF73-7619-EB98-E011-D3C70F4D4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AB653-D342-8CDE-E4E8-894F3394F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EAD20-FEBC-4B52-998D-12AC727BBA31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9C9FF-75F1-C9FE-25ED-0E4EA0B8CA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B125A-1B9D-82E4-E3B8-0B1CCCECD9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2D2DD-12BF-4F8B-ADE8-5DF9F4A3F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02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AEF2F20-8422-4C39-393D-4C45485D5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398" y="638000"/>
            <a:ext cx="10645877" cy="1149259"/>
          </a:xfrm>
        </p:spPr>
        <p:txBody>
          <a:bodyPr>
            <a:normAutofit fontScale="90000"/>
          </a:bodyPr>
          <a:lstStyle/>
          <a:p>
            <a:r>
              <a:rPr lang="en-IN" sz="2000" b="1" dirty="0"/>
              <a:t>Day 2 of 100dayscodechallenge</a:t>
            </a:r>
            <a:br>
              <a:rPr lang="en-IN" sz="2000" b="1" dirty="0"/>
            </a:br>
            <a:br>
              <a:rPr lang="en-IN" sz="2000" b="1" dirty="0"/>
            </a:br>
            <a:br>
              <a:rPr lang="en-IN" sz="2000" b="1" dirty="0"/>
            </a:br>
            <a:r>
              <a:rPr lang="en-IN" sz="2000" b="1" dirty="0"/>
              <a:t>Platform - </a:t>
            </a:r>
            <a:r>
              <a:rPr lang="en-IN" sz="2000" b="1" dirty="0" err="1"/>
              <a:t>Leetcode</a:t>
            </a:r>
            <a:br>
              <a:rPr lang="en-IN" sz="2000" b="1" dirty="0"/>
            </a:br>
            <a:br>
              <a:rPr lang="en-IN" sz="2000" b="1" dirty="0"/>
            </a:br>
            <a:r>
              <a:rPr lang="en-IN" sz="2000" b="1" dirty="0"/>
              <a:t>Problem Statement: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64E70B8-CD03-9216-2183-5D5F0C8997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3398" y="2055683"/>
            <a:ext cx="6099686" cy="4619428"/>
          </a:xfrm>
        </p:spPr>
      </p:pic>
    </p:spTree>
    <p:extLst>
      <p:ext uri="{BB962C8B-B14F-4D97-AF65-F5344CB8AC3E}">
        <p14:creationId xmlns:p14="http://schemas.microsoft.com/office/powerpoint/2010/main" val="2781580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78A565C-D4EF-3653-A256-7E6337516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4746"/>
          </a:xfrm>
        </p:spPr>
        <p:txBody>
          <a:bodyPr>
            <a:normAutofit/>
          </a:bodyPr>
          <a:lstStyle/>
          <a:p>
            <a:r>
              <a:rPr lang="en-IN" sz="2800" dirty="0"/>
              <a:t>Solutions: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D389F15-3592-463F-8396-E8FAB55B2A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70" y="996642"/>
            <a:ext cx="10812259" cy="5496232"/>
          </a:xfrm>
        </p:spPr>
      </p:pic>
    </p:spTree>
    <p:extLst>
      <p:ext uri="{BB962C8B-B14F-4D97-AF65-F5344CB8AC3E}">
        <p14:creationId xmlns:p14="http://schemas.microsoft.com/office/powerpoint/2010/main" val="486230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B89A3-B671-7F94-ABC2-467967663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9610"/>
          </a:xfrm>
        </p:spPr>
        <p:txBody>
          <a:bodyPr>
            <a:normAutofit/>
          </a:bodyPr>
          <a:lstStyle/>
          <a:p>
            <a:r>
              <a:rPr lang="en-IN" sz="2800" dirty="0"/>
              <a:t>Explanation: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E7286-BCDC-2D50-4E06-5627990A3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2039" y="1495091"/>
            <a:ext cx="6349181" cy="4246948"/>
          </a:xfrm>
        </p:spPr>
        <p:txBody>
          <a:bodyPr>
            <a:normAutofit/>
          </a:bodyPr>
          <a:lstStyle/>
          <a:p>
            <a:r>
              <a:rPr lang="en-IN" sz="1600" dirty="0"/>
              <a:t>First we are </a:t>
            </a:r>
            <a:r>
              <a:rPr lang="en-IN" sz="1600" b="1" dirty="0"/>
              <a:t>making a copy of the variable </a:t>
            </a:r>
            <a:r>
              <a:rPr lang="en-IN" sz="1600" dirty="0"/>
              <a:t>that we getting as method argument;</a:t>
            </a:r>
          </a:p>
          <a:p>
            <a:r>
              <a:rPr lang="en-IN" sz="1600" dirty="0"/>
              <a:t>We declare a variable </a:t>
            </a:r>
            <a:r>
              <a:rPr lang="en-IN" sz="1600" b="1" dirty="0"/>
              <a:t>PALINDROMEVALUE</a:t>
            </a:r>
            <a:r>
              <a:rPr lang="en-IN" sz="1600" dirty="0"/>
              <a:t>, to which we are going to store palindrome value.</a:t>
            </a:r>
          </a:p>
          <a:p>
            <a:r>
              <a:rPr lang="en-IN" sz="1600" dirty="0"/>
              <a:t>We are checking </a:t>
            </a:r>
            <a:r>
              <a:rPr lang="en-IN" sz="1600" b="1" dirty="0"/>
              <a:t>if the number we received is negative or not</a:t>
            </a:r>
            <a:r>
              <a:rPr lang="en-IN" sz="1600" dirty="0"/>
              <a:t>. If negative then we are returning false otherwise we are entering inside another loop.</a:t>
            </a:r>
          </a:p>
          <a:p>
            <a:r>
              <a:rPr lang="en-IN" sz="1600" b="1" dirty="0"/>
              <a:t>While loop will run until every individual value is extracted </a:t>
            </a:r>
            <a:r>
              <a:rPr lang="en-IN" sz="1600" dirty="0"/>
              <a:t>from the given integers.</a:t>
            </a:r>
          </a:p>
          <a:p>
            <a:r>
              <a:rPr lang="en-IN" sz="1600" dirty="0"/>
              <a:t>Each time we are extracting single value by doing modulus of number and after that we are adding it to the </a:t>
            </a:r>
            <a:r>
              <a:rPr lang="en-IN" sz="1600" b="1" dirty="0"/>
              <a:t>PALINDROMEVALUE</a:t>
            </a:r>
            <a:r>
              <a:rPr lang="en-IN" sz="1600" dirty="0"/>
              <a:t> and then we are dividing original number by 10 to do again the same process.</a:t>
            </a:r>
          </a:p>
          <a:p>
            <a:r>
              <a:rPr lang="en-IN" sz="1600" dirty="0"/>
              <a:t>We </a:t>
            </a:r>
            <a:r>
              <a:rPr lang="en-IN" sz="1600" b="1" dirty="0"/>
              <a:t>repeat the above process until the copied value becomes zero</a:t>
            </a:r>
            <a:r>
              <a:rPr lang="en-IN" sz="1600" dirty="0"/>
              <a:t>.</a:t>
            </a:r>
          </a:p>
          <a:p>
            <a:r>
              <a:rPr lang="en-IN" sz="1600" dirty="0"/>
              <a:t>Then after loop ends we will check whether original value is equal to </a:t>
            </a:r>
            <a:r>
              <a:rPr lang="en-IN" sz="1600" b="1" dirty="0"/>
              <a:t>PALINDROMEVALUE</a:t>
            </a:r>
            <a:r>
              <a:rPr lang="en-IN" sz="16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F79049-B64F-3EA0-9249-916AF63C3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72" y="1495091"/>
            <a:ext cx="5019120" cy="424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456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159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Day 2 of 100dayscodechallenge   Platform - Leetcode  Problem Statement:</vt:lpstr>
      <vt:lpstr>Solutions:</vt:lpstr>
      <vt:lpstr>Explanation: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2 of 100dayscodechallenge   Platform - Leetcode  Problem Statement:</dc:title>
  <dc:creator>rohitgns54321@outlook.com</dc:creator>
  <cp:lastModifiedBy>rohitgns54321@outlook.com</cp:lastModifiedBy>
  <cp:revision>1</cp:revision>
  <dcterms:created xsi:type="dcterms:W3CDTF">2022-09-30T15:32:22Z</dcterms:created>
  <dcterms:modified xsi:type="dcterms:W3CDTF">2022-09-30T15:45:27Z</dcterms:modified>
</cp:coreProperties>
</file>