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7C-A9CA-D30E-9A3A-F2F7203BE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D4E57-4FEF-1AB0-C3F2-87BE3CD42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EF40-8612-DEB4-4E19-3F1DBBD4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43A6-E5EE-9760-AECE-8A211A1E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358B-0BBD-587C-B6A5-0888C61A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5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5409-D11F-4EFE-3743-8A466B48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FA07E-9FFD-78E6-4AE3-AD14CBD81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761A-568F-6BE1-52A4-4FCBA7A7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604A-AC00-0738-FD64-BBB2A22E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BE15-C772-7FF9-521E-A6FFBE0E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1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35966-0173-0D76-1E8F-67230E47D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C2907-9D77-D69C-5B67-516EA5539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7C30-D549-E3E8-17FC-1862D334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A46D9-9A98-A5D5-234D-03CBDD1C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C453-E9A0-B648-E1FA-7B9847D6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3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3F24-EF40-AED3-12DF-C78D257E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21B9-2EFA-E6F6-1931-94FF4066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062C1-C0DD-1302-77DE-DAC65E46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F53D-C309-02E9-84FE-6B362C48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5A6B-D416-C50A-D6A7-E055D1CB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171B-31AC-4D61-15EF-7BC1287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ACCD-E978-C887-D708-8C23AA58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2C35-7F6D-EE8C-DDD3-59C6360F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C4BD-1276-9CB2-28DE-744514B0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F9A6-909F-FA65-81D8-E3E60C6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6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7C9B-86B4-C816-B981-75FC3D8E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62E7-895D-1FB5-C981-38B45DBAD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47E2-9EF0-FF42-A61F-3562A249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5AFF4-5F62-9169-6977-4775B533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A8EA5-F0F3-A7C7-26EF-A3A9557F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FAD5-4E77-7589-14D0-7D442A19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597D-B85D-999B-68D3-6D233778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B76E9-617B-B0AA-AF02-DBC74C91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C17B7-CCB7-A9A4-D377-E77D52873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18002-4415-422F-9784-E0ABF609C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D43B6-B41C-6B54-292C-9654F5F7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42E45-8741-7D99-C35C-2692FFBB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78FB9-42C5-3CBF-F5AF-F0231155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FAD1C-23A0-EAE7-1F90-AC545A60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BE1E-86DD-B263-4323-36CD9470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3DFF0-C756-A87D-82AB-E21569D7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6BCBC-3F1E-F9A5-3582-F5877101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1C21A-C7BC-CA0C-2537-50E65689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6271D-4FA9-AE5D-7A52-72C2A817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6EAA9-DCF8-4345-A91F-CFB4EC69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5B281-CA76-95DC-89D4-93990967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7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AEDB-133E-9C21-023C-6EAF05B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5446-2578-7300-78EB-702A672B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967A5-A1DA-03EF-65C1-57EF1F7F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ECC0-D277-CE12-52EA-D7DFD821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8E09-D82F-1C4B-01A5-6A947E95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0AA9E-02A3-E58F-89A8-45D24BE2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3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6643-DB02-DF0F-D0AA-489EE6B8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7C724-D458-8D76-7A17-83EEA8997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4955-0394-54BB-F777-1C49F43D7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D51F-5B9F-0106-C527-6E38AFD1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ED529-21A8-58D9-1817-F75433DB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D059-D004-9C34-0F0C-B26DE3E7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6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4703C-FBB7-922A-3E96-03B8644A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4BDD-3356-047B-22AE-565AE6E7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F156-0EC9-6BB9-7BBA-F10B6F88D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90EE-F91A-48CA-9AA0-C6EB22C754A2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F2CB-22B6-94B0-7BE6-5B88A3F58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0474-810F-E47F-6AA7-E88831B88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629A-C752-4897-B400-269AF671B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EF2F20-8422-4C39-393D-4C45485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43" y="372529"/>
            <a:ext cx="10645877" cy="1149259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Day 3 of 100dayscodechallenge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Platform - </a:t>
            </a:r>
            <a:r>
              <a:rPr lang="en-IN" sz="2000" b="1" dirty="0" err="1"/>
              <a:t>LeetCode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Problem Statement: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10EB-58E0-DE3A-4AD6-486A6D3D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43" y="1688646"/>
            <a:ext cx="5055377" cy="47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8A565C-D4EF-3653-A256-7E633751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>
            <a:normAutofit/>
          </a:bodyPr>
          <a:lstStyle/>
          <a:p>
            <a:r>
              <a:rPr lang="en-IN" sz="2800" dirty="0"/>
              <a:t>Solutions: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AC14B-0332-9457-6083-F00DD6615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70" y="958260"/>
            <a:ext cx="11403860" cy="5779144"/>
          </a:xfrm>
        </p:spPr>
      </p:pic>
    </p:spTree>
    <p:extLst>
      <p:ext uri="{BB962C8B-B14F-4D97-AF65-F5344CB8AC3E}">
        <p14:creationId xmlns:p14="http://schemas.microsoft.com/office/powerpoint/2010/main" val="4862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89A3-B671-7F94-ABC2-4679676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IN" sz="2800" dirty="0"/>
              <a:t>Explanation: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286-BCDC-2D50-4E06-5627990A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232226"/>
            <a:ext cx="6604821" cy="4971941"/>
          </a:xfrm>
        </p:spPr>
        <p:txBody>
          <a:bodyPr>
            <a:normAutofit/>
          </a:bodyPr>
          <a:lstStyle/>
          <a:p>
            <a:r>
              <a:rPr lang="en-IN" sz="1800" dirty="0"/>
              <a:t>First we are using a loop to traverse through all elements of array. </a:t>
            </a:r>
            <a:r>
              <a:rPr lang="en-IN" sz="1800" b="1" dirty="0"/>
              <a:t>If target element is already present in array </a:t>
            </a:r>
            <a:r>
              <a:rPr lang="en-IN" sz="1800" dirty="0"/>
              <a:t>then we are returning index of the element.</a:t>
            </a:r>
          </a:p>
          <a:p>
            <a:r>
              <a:rPr lang="en-IN" sz="1800" dirty="0"/>
              <a:t>If </a:t>
            </a:r>
            <a:r>
              <a:rPr lang="en-IN" sz="1800" b="1" dirty="0"/>
              <a:t>element is not present in array </a:t>
            </a:r>
            <a:r>
              <a:rPr lang="en-IN" sz="1800" dirty="0"/>
              <a:t>then we will check various condition.</a:t>
            </a:r>
          </a:p>
          <a:p>
            <a:r>
              <a:rPr lang="en-IN" sz="1800" dirty="0"/>
              <a:t>First we will </a:t>
            </a:r>
            <a:r>
              <a:rPr lang="en-IN" sz="1800" b="1" dirty="0"/>
              <a:t>check whether only one is present or not</a:t>
            </a:r>
            <a:r>
              <a:rPr lang="en-IN" sz="1800" dirty="0"/>
              <a:t>. If yes then we will compare array element with target and accordingly we will return index of the target element.</a:t>
            </a:r>
          </a:p>
          <a:p>
            <a:r>
              <a:rPr lang="en-IN" sz="1800" dirty="0"/>
              <a:t>If array </a:t>
            </a:r>
            <a:r>
              <a:rPr lang="en-IN" sz="1800" b="1" dirty="0"/>
              <a:t>more than one element then we will check by comparing target element with is previous value and next value</a:t>
            </a:r>
            <a:r>
              <a:rPr lang="en-IN" sz="1800" dirty="0"/>
              <a:t>. If condition satisfies then we will return index.</a:t>
            </a:r>
          </a:p>
          <a:p>
            <a:r>
              <a:rPr lang="en-IN" sz="1800" dirty="0"/>
              <a:t>If </a:t>
            </a:r>
            <a:r>
              <a:rPr lang="en-IN" sz="1800" b="1" dirty="0"/>
              <a:t>target element position is first index only then we will return index</a:t>
            </a:r>
            <a:r>
              <a:rPr lang="en-IN" sz="1800" dirty="0"/>
              <a:t>.</a:t>
            </a:r>
          </a:p>
          <a:p>
            <a:r>
              <a:rPr lang="en-IN" sz="1800" dirty="0"/>
              <a:t>After completing above loop, </a:t>
            </a:r>
            <a:r>
              <a:rPr lang="en-IN" sz="1800" b="1" dirty="0"/>
              <a:t>if index is not found then we will check whether target element will get inserted at last index </a:t>
            </a:r>
            <a:r>
              <a:rPr lang="en-IN" sz="1800" dirty="0"/>
              <a:t>and we will return index.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12A2-B97B-3F9D-EE03-FF5BB36D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8" y="1232226"/>
            <a:ext cx="4805485" cy="49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5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Day 3 of 100dayscodechallenge  Platform - LeetCode  Problem Statement:</vt:lpstr>
      <vt:lpstr>Solutions:</vt:lpstr>
      <vt:lpstr>Explanation: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of 100dayscodechallenge  Platform - LeetCode  Problem Statement:</dc:title>
  <dc:creator>rohitgns54321@outlook.com</dc:creator>
  <cp:lastModifiedBy>rohitgns54321@outlook.com</cp:lastModifiedBy>
  <cp:revision>1</cp:revision>
  <dcterms:created xsi:type="dcterms:W3CDTF">2022-10-01T04:10:22Z</dcterms:created>
  <dcterms:modified xsi:type="dcterms:W3CDTF">2022-10-01T04:36:53Z</dcterms:modified>
</cp:coreProperties>
</file>