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8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0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6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4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D8EE-CE9E-41F3-ADF0-D133007BE4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A1A392-2635-4140-8064-1C1DAAE64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F5D-7144-218E-DAE0-183F193A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domain and Frequency domain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27DC-4E8B-B1DD-74C0-C133D3797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S. Rohit</a:t>
            </a:r>
          </a:p>
        </p:txBody>
      </p:sp>
    </p:spTree>
    <p:extLst>
      <p:ext uri="{BB962C8B-B14F-4D97-AF65-F5344CB8AC3E}">
        <p14:creationId xmlns:p14="http://schemas.microsoft.com/office/powerpoint/2010/main" val="403499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DDCF-0DC5-EF40-3E75-ECB1D08C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representation – 30 degree crack – point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AF8A9-BFA8-6AE6-0B76-C366459E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0" y="2193074"/>
            <a:ext cx="4983116" cy="3003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8546-2B96-7434-BB7A-4DA18EDA0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46" y="2193074"/>
            <a:ext cx="5024874" cy="3003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76D40-20A0-BF97-CEBE-965F4A1CE7E9}"/>
              </a:ext>
            </a:extLst>
          </p:cNvPr>
          <p:cNvSpPr txBox="1"/>
          <p:nvPr/>
        </p:nvSpPr>
        <p:spPr>
          <a:xfrm>
            <a:off x="2014286" y="5275384"/>
            <a:ext cx="22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Acceleration vs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576F4-697C-F072-1FD9-A3562BE04643}"/>
              </a:ext>
            </a:extLst>
          </p:cNvPr>
          <p:cNvSpPr txBox="1"/>
          <p:nvPr/>
        </p:nvSpPr>
        <p:spPr>
          <a:xfrm>
            <a:off x="7778261" y="5275384"/>
            <a:ext cx="25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Hammer vs time</a:t>
            </a:r>
          </a:p>
        </p:txBody>
      </p:sp>
    </p:spTree>
    <p:extLst>
      <p:ext uri="{BB962C8B-B14F-4D97-AF65-F5344CB8AC3E}">
        <p14:creationId xmlns:p14="http://schemas.microsoft.com/office/powerpoint/2010/main" val="12104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F4FE-A5CE-2D75-6AD3-842BCE72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FRF Data Representation - 30 degree crack – point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B97C-4BE0-9E31-C480-62D89F74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4" y="1897624"/>
            <a:ext cx="7481406" cy="193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8634C-E1FE-048B-2FF2-E455151B229B}"/>
              </a:ext>
            </a:extLst>
          </p:cNvPr>
          <p:cNvSpPr txBox="1"/>
          <p:nvPr/>
        </p:nvSpPr>
        <p:spPr>
          <a:xfrm>
            <a:off x="7693269" y="2633809"/>
            <a:ext cx="49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FRF Transfer function vs Frequency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CFD05-A022-6DF5-5430-9A1F00DF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8" y="4052654"/>
            <a:ext cx="7490517" cy="189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C09E4-8A44-15DD-EEAA-B163F236A9AC}"/>
              </a:ext>
            </a:extLst>
          </p:cNvPr>
          <p:cNvSpPr txBox="1"/>
          <p:nvPr/>
        </p:nvSpPr>
        <p:spPr>
          <a:xfrm>
            <a:off x="7693268" y="4886761"/>
            <a:ext cx="49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FRF Transfer function vs Frequency </a:t>
            </a:r>
          </a:p>
        </p:txBody>
      </p:sp>
    </p:spTree>
    <p:extLst>
      <p:ext uri="{BB962C8B-B14F-4D97-AF65-F5344CB8AC3E}">
        <p14:creationId xmlns:p14="http://schemas.microsoft.com/office/powerpoint/2010/main" val="347787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B62F-ACAC-AE20-D369-0FD438C1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 of FRF- 30 degree crack-point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3ACC7-681A-FA1B-4474-C8777D8F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89" y="2037669"/>
            <a:ext cx="6706222" cy="3388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21571-0AA3-9726-A958-7C30DB798A77}"/>
              </a:ext>
            </a:extLst>
          </p:cNvPr>
          <p:cNvSpPr txBox="1"/>
          <p:nvPr/>
        </p:nvSpPr>
        <p:spPr>
          <a:xfrm>
            <a:off x="2714203" y="5425853"/>
            <a:ext cx="73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 Data of Inverse Fourier Transform of FRF after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025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FD11-8490-BA48-3ECD-1F5D4F32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79" y="901927"/>
            <a:ext cx="10438837" cy="1049235"/>
          </a:xfrm>
        </p:spPr>
        <p:txBody>
          <a:bodyPr/>
          <a:lstStyle/>
          <a:p>
            <a:r>
              <a:rPr lang="en-US" dirty="0"/>
              <a:t>IFFT Reconstruction of FFT Acceleration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03AD1-571F-B86A-AD0D-AAAA60F9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" y="2024385"/>
            <a:ext cx="5742527" cy="2811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33AD0-1627-C811-94BC-0EE960ACE274}"/>
              </a:ext>
            </a:extLst>
          </p:cNvPr>
          <p:cNvSpPr txBox="1"/>
          <p:nvPr/>
        </p:nvSpPr>
        <p:spPr>
          <a:xfrm>
            <a:off x="378069" y="4906108"/>
            <a:ext cx="54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applied to acc. Data : Norm(acc.) vs frequency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F0611-CA0C-02B8-DDF9-A98085A8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68" y="2024384"/>
            <a:ext cx="5794416" cy="2811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B6014-5AC3-2788-3A16-7D43E729B67D}"/>
              </a:ext>
            </a:extLst>
          </p:cNvPr>
          <p:cNvSpPr txBox="1"/>
          <p:nvPr/>
        </p:nvSpPr>
        <p:spPr>
          <a:xfrm>
            <a:off x="6078413" y="4906838"/>
            <a:ext cx="605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IFFT applied to acc. FFT Data : reconstructed acc. vs time</a:t>
            </a:r>
          </a:p>
        </p:txBody>
      </p:sp>
    </p:spTree>
    <p:extLst>
      <p:ext uri="{BB962C8B-B14F-4D97-AF65-F5344CB8AC3E}">
        <p14:creationId xmlns:p14="http://schemas.microsoft.com/office/powerpoint/2010/main" val="443885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98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Time domain and Frequency domain representations</vt:lpstr>
      <vt:lpstr>Time domain representation – 30 degree crack – point 1</vt:lpstr>
      <vt:lpstr>FRF Data Representation - 30 degree crack – point 1</vt:lpstr>
      <vt:lpstr>Inverse Fourier Transform of FRF- 30 degree crack-point 1</vt:lpstr>
      <vt:lpstr>IFFT Reconstruction of FFT Acceleration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domain and Frequency domain representations</dc:title>
  <dc:creator>Rohit S</dc:creator>
  <cp:lastModifiedBy>Rohit S</cp:lastModifiedBy>
  <cp:revision>1</cp:revision>
  <dcterms:created xsi:type="dcterms:W3CDTF">2023-04-25T17:20:43Z</dcterms:created>
  <dcterms:modified xsi:type="dcterms:W3CDTF">2023-04-25T18:38:15Z</dcterms:modified>
</cp:coreProperties>
</file>