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7" r:id="rId3"/>
    <p:sldId id="258" r:id="rId4"/>
    <p:sldId id="261" r:id="rId5"/>
    <p:sldId id="260" r:id="rId6"/>
    <p:sldId id="269" r:id="rId7"/>
    <p:sldId id="259" r:id="rId8"/>
    <p:sldId id="263" r:id="rId9"/>
    <p:sldId id="262" r:id="rId10"/>
    <p:sldId id="264" r:id="rId11"/>
    <p:sldId id="265" r:id="rId12"/>
    <p:sldId id="268" r:id="rId13"/>
    <p:sldId id="267"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CF6BD2-4D04-4F32-B0F3-93048F17706F}" type="doc">
      <dgm:prSet loTypeId="urn:microsoft.com/office/officeart/2017/3/layout/DropPinTimeline" loCatId="process" qsTypeId="urn:microsoft.com/office/officeart/2005/8/quickstyle/simple3" qsCatId="simple" csTypeId="urn:microsoft.com/office/officeart/2005/8/colors/colorful1" csCatId="colorful" phldr="1"/>
      <dgm:spPr/>
      <dgm:t>
        <a:bodyPr/>
        <a:lstStyle/>
        <a:p>
          <a:endParaRPr lang="en-US"/>
        </a:p>
      </dgm:t>
    </dgm:pt>
    <dgm:pt modelId="{95F4ADF2-0BC0-4BA2-A232-BD0E497EE4A8}">
      <dgm:prSet/>
      <dgm:spPr/>
      <dgm:t>
        <a:bodyPr/>
        <a:lstStyle/>
        <a:p>
          <a:pPr>
            <a:defRPr b="1"/>
          </a:pPr>
          <a:r>
            <a:rPr lang="en-US" dirty="0"/>
            <a:t>March week 4</a:t>
          </a:r>
        </a:p>
      </dgm:t>
    </dgm:pt>
    <dgm:pt modelId="{3ACBCF94-D681-45BB-AC58-F0F2191BC6E8}" type="parTrans" cxnId="{ADD37827-C8B8-4C81-94BC-DF2441610109}">
      <dgm:prSet/>
      <dgm:spPr/>
      <dgm:t>
        <a:bodyPr/>
        <a:lstStyle/>
        <a:p>
          <a:endParaRPr lang="en-US"/>
        </a:p>
      </dgm:t>
    </dgm:pt>
    <dgm:pt modelId="{960FEF8A-974B-4FCC-9852-7215F25D2017}" type="sibTrans" cxnId="{ADD37827-C8B8-4C81-94BC-DF2441610109}">
      <dgm:prSet/>
      <dgm:spPr/>
      <dgm:t>
        <a:bodyPr/>
        <a:lstStyle/>
        <a:p>
          <a:endParaRPr lang="en-US"/>
        </a:p>
      </dgm:t>
    </dgm:pt>
    <dgm:pt modelId="{3D3B17CA-E039-4A7D-9233-3BA8E96B1E37}">
      <dgm:prSet/>
      <dgm:spPr/>
      <dgm:t>
        <a:bodyPr/>
        <a:lstStyle/>
        <a:p>
          <a:r>
            <a:rPr lang="en-US" dirty="0"/>
            <a:t>Procurement of components and materials required for the project .</a:t>
          </a:r>
        </a:p>
      </dgm:t>
    </dgm:pt>
    <dgm:pt modelId="{BA01BF87-470B-42EB-B5AD-B8DABEB056BF}" type="parTrans" cxnId="{4F03D5CC-A80D-4C45-88D3-8ABB420AADA6}">
      <dgm:prSet/>
      <dgm:spPr/>
      <dgm:t>
        <a:bodyPr/>
        <a:lstStyle/>
        <a:p>
          <a:endParaRPr lang="en-US"/>
        </a:p>
      </dgm:t>
    </dgm:pt>
    <dgm:pt modelId="{D011B3ED-B250-4715-81B3-3AAD3BFAC4BB}" type="sibTrans" cxnId="{4F03D5CC-A80D-4C45-88D3-8ABB420AADA6}">
      <dgm:prSet/>
      <dgm:spPr/>
      <dgm:t>
        <a:bodyPr/>
        <a:lstStyle/>
        <a:p>
          <a:endParaRPr lang="en-US"/>
        </a:p>
      </dgm:t>
    </dgm:pt>
    <dgm:pt modelId="{0F2F598E-D840-4501-BB44-5648C7EA4681}">
      <dgm:prSet/>
      <dgm:spPr/>
      <dgm:t>
        <a:bodyPr/>
        <a:lstStyle/>
        <a:p>
          <a:pPr>
            <a:defRPr b="1"/>
          </a:pPr>
          <a:r>
            <a:rPr lang="en-US" dirty="0"/>
            <a:t>April week 1-2</a:t>
          </a:r>
        </a:p>
      </dgm:t>
    </dgm:pt>
    <dgm:pt modelId="{69BA88DE-F7F9-4094-BF33-B78AD02D84A8}" type="parTrans" cxnId="{4DC9C945-B0AC-4BC6-84F6-C9184BCB1712}">
      <dgm:prSet/>
      <dgm:spPr/>
      <dgm:t>
        <a:bodyPr/>
        <a:lstStyle/>
        <a:p>
          <a:endParaRPr lang="en-US"/>
        </a:p>
      </dgm:t>
    </dgm:pt>
    <dgm:pt modelId="{40D58202-4056-4BD7-A35E-F6BB7CD561B6}" type="sibTrans" cxnId="{4DC9C945-B0AC-4BC6-84F6-C9184BCB1712}">
      <dgm:prSet/>
      <dgm:spPr/>
      <dgm:t>
        <a:bodyPr/>
        <a:lstStyle/>
        <a:p>
          <a:endParaRPr lang="en-US"/>
        </a:p>
      </dgm:t>
    </dgm:pt>
    <dgm:pt modelId="{6898FC63-7602-4C14-B42E-3835DEC49E0B}">
      <dgm:prSet/>
      <dgm:spPr/>
      <dgm:t>
        <a:bodyPr/>
        <a:lstStyle/>
        <a:p>
          <a:r>
            <a:rPr lang="en-US" dirty="0"/>
            <a:t>Designing the circuitry, integrating the circuits and getting the model ready.</a:t>
          </a:r>
        </a:p>
      </dgm:t>
    </dgm:pt>
    <dgm:pt modelId="{BFD972CF-016C-42A1-A79C-C3C78B718F0C}" type="parTrans" cxnId="{33A60272-EF64-40AB-B6EB-90FBCEA76B8A}">
      <dgm:prSet/>
      <dgm:spPr/>
      <dgm:t>
        <a:bodyPr/>
        <a:lstStyle/>
        <a:p>
          <a:endParaRPr lang="en-US"/>
        </a:p>
      </dgm:t>
    </dgm:pt>
    <dgm:pt modelId="{BFE1339E-CB2C-45FA-A7ED-244D2218248E}" type="sibTrans" cxnId="{33A60272-EF64-40AB-B6EB-90FBCEA76B8A}">
      <dgm:prSet/>
      <dgm:spPr/>
      <dgm:t>
        <a:bodyPr/>
        <a:lstStyle/>
        <a:p>
          <a:endParaRPr lang="en-US"/>
        </a:p>
      </dgm:t>
    </dgm:pt>
    <dgm:pt modelId="{C6E91698-CAC7-4218-BA6A-DDFAE709E94E}">
      <dgm:prSet/>
      <dgm:spPr/>
      <dgm:t>
        <a:bodyPr/>
        <a:lstStyle/>
        <a:p>
          <a:pPr>
            <a:defRPr b="1"/>
          </a:pPr>
          <a:r>
            <a:rPr lang="en-US" dirty="0"/>
            <a:t>April week 3</a:t>
          </a:r>
        </a:p>
      </dgm:t>
    </dgm:pt>
    <dgm:pt modelId="{9678560D-6A28-4B7B-9394-0412CEFD6CC9}" type="parTrans" cxnId="{68985A84-3D23-433F-93A4-79357F80C943}">
      <dgm:prSet/>
      <dgm:spPr/>
      <dgm:t>
        <a:bodyPr/>
        <a:lstStyle/>
        <a:p>
          <a:endParaRPr lang="en-US"/>
        </a:p>
      </dgm:t>
    </dgm:pt>
    <dgm:pt modelId="{9378EE69-4B3D-4639-BA06-55FC2F314134}" type="sibTrans" cxnId="{68985A84-3D23-433F-93A4-79357F80C943}">
      <dgm:prSet/>
      <dgm:spPr/>
      <dgm:t>
        <a:bodyPr/>
        <a:lstStyle/>
        <a:p>
          <a:endParaRPr lang="en-US"/>
        </a:p>
      </dgm:t>
    </dgm:pt>
    <dgm:pt modelId="{B12A8771-E97E-433F-8670-C157E1C2D49A}">
      <dgm:prSet/>
      <dgm:spPr/>
      <dgm:t>
        <a:bodyPr/>
        <a:lstStyle/>
        <a:p>
          <a:r>
            <a:rPr lang="en-US" dirty="0"/>
            <a:t>Interfacing hardware model with the IoT platform (ThingSpeak) .</a:t>
          </a:r>
        </a:p>
      </dgm:t>
    </dgm:pt>
    <dgm:pt modelId="{3B23D050-90EB-4D5B-92FE-CC6A9F1B6F4D}" type="parTrans" cxnId="{D3EED2A3-CCB2-440C-A2DD-E4B06279356C}">
      <dgm:prSet/>
      <dgm:spPr/>
      <dgm:t>
        <a:bodyPr/>
        <a:lstStyle/>
        <a:p>
          <a:endParaRPr lang="en-US"/>
        </a:p>
      </dgm:t>
    </dgm:pt>
    <dgm:pt modelId="{84969231-E474-4ED2-A56B-1755712C6F1D}" type="sibTrans" cxnId="{D3EED2A3-CCB2-440C-A2DD-E4B06279356C}">
      <dgm:prSet/>
      <dgm:spPr/>
      <dgm:t>
        <a:bodyPr/>
        <a:lstStyle/>
        <a:p>
          <a:endParaRPr lang="en-US"/>
        </a:p>
      </dgm:t>
    </dgm:pt>
    <dgm:pt modelId="{58BD6C3D-D478-4D53-AA2D-D9014FC2D118}">
      <dgm:prSet/>
      <dgm:spPr/>
      <dgm:t>
        <a:bodyPr/>
        <a:lstStyle/>
        <a:p>
          <a:pPr>
            <a:defRPr b="1"/>
          </a:pPr>
          <a:r>
            <a:rPr lang="en-US" dirty="0"/>
            <a:t>April week 4</a:t>
          </a:r>
        </a:p>
      </dgm:t>
    </dgm:pt>
    <dgm:pt modelId="{8318D986-2BE3-4B4A-959D-A6F57AEC2CEB}" type="parTrans" cxnId="{6B792945-E35E-41FF-9122-E9FCD34E3CC2}">
      <dgm:prSet/>
      <dgm:spPr/>
      <dgm:t>
        <a:bodyPr/>
        <a:lstStyle/>
        <a:p>
          <a:endParaRPr lang="en-US"/>
        </a:p>
      </dgm:t>
    </dgm:pt>
    <dgm:pt modelId="{B591D3EC-CF19-4A61-A91C-88C81CF96D81}" type="sibTrans" cxnId="{6B792945-E35E-41FF-9122-E9FCD34E3CC2}">
      <dgm:prSet/>
      <dgm:spPr/>
      <dgm:t>
        <a:bodyPr/>
        <a:lstStyle/>
        <a:p>
          <a:endParaRPr lang="en-US"/>
        </a:p>
      </dgm:t>
    </dgm:pt>
    <dgm:pt modelId="{7C36C102-11FE-4C5D-BC69-7C6BFCA39675}">
      <dgm:prSet/>
      <dgm:spPr/>
      <dgm:t>
        <a:bodyPr/>
        <a:lstStyle/>
        <a:p>
          <a:r>
            <a:rPr lang="en-US" dirty="0"/>
            <a:t>Analysis of data in the cloud and minimal data processing.</a:t>
          </a:r>
        </a:p>
      </dgm:t>
    </dgm:pt>
    <dgm:pt modelId="{504BBDE4-F869-4061-A775-54CEA6B5C978}" type="parTrans" cxnId="{73831D8F-C654-45DE-91B1-45328D80BED9}">
      <dgm:prSet/>
      <dgm:spPr/>
      <dgm:t>
        <a:bodyPr/>
        <a:lstStyle/>
        <a:p>
          <a:endParaRPr lang="en-US"/>
        </a:p>
      </dgm:t>
    </dgm:pt>
    <dgm:pt modelId="{9F94C3E2-4DDE-472D-A429-5592B2B580BA}" type="sibTrans" cxnId="{73831D8F-C654-45DE-91B1-45328D80BED9}">
      <dgm:prSet/>
      <dgm:spPr/>
      <dgm:t>
        <a:bodyPr/>
        <a:lstStyle/>
        <a:p>
          <a:endParaRPr lang="en-US"/>
        </a:p>
      </dgm:t>
    </dgm:pt>
    <dgm:pt modelId="{D8F27BC9-459D-42A4-9199-13A686CCFBE8}">
      <dgm:prSet/>
      <dgm:spPr/>
      <dgm:t>
        <a:bodyPr/>
        <a:lstStyle/>
        <a:p>
          <a:pPr>
            <a:defRPr b="1"/>
          </a:pPr>
          <a:r>
            <a:rPr lang="en-US" dirty="0"/>
            <a:t>May week 1</a:t>
          </a:r>
        </a:p>
      </dgm:t>
    </dgm:pt>
    <dgm:pt modelId="{46E2164A-D5BD-4F2C-8E5F-10C9E0A453BC}" type="parTrans" cxnId="{16A08F6B-1DA8-4D9F-B616-410AA52549A9}">
      <dgm:prSet/>
      <dgm:spPr/>
      <dgm:t>
        <a:bodyPr/>
        <a:lstStyle/>
        <a:p>
          <a:endParaRPr lang="en-US"/>
        </a:p>
      </dgm:t>
    </dgm:pt>
    <dgm:pt modelId="{7C8FACA4-DC34-4EEB-A100-3C391EED82F5}" type="sibTrans" cxnId="{16A08F6B-1DA8-4D9F-B616-410AA52549A9}">
      <dgm:prSet/>
      <dgm:spPr/>
      <dgm:t>
        <a:bodyPr/>
        <a:lstStyle/>
        <a:p>
          <a:endParaRPr lang="en-US"/>
        </a:p>
      </dgm:t>
    </dgm:pt>
    <dgm:pt modelId="{A6213C0B-2B7A-43D9-8A0E-61AB037336B9}">
      <dgm:prSet/>
      <dgm:spPr/>
      <dgm:t>
        <a:bodyPr/>
        <a:lstStyle/>
        <a:p>
          <a:r>
            <a:rPr lang="en-US" dirty="0"/>
            <a:t>Testing and modifications of the integrated model.</a:t>
          </a:r>
        </a:p>
      </dgm:t>
    </dgm:pt>
    <dgm:pt modelId="{3E314434-06F2-42C7-AFB0-7999C76145B1}" type="parTrans" cxnId="{83957257-3B97-40B6-B0A4-FFE8CF4BD46B}">
      <dgm:prSet/>
      <dgm:spPr/>
      <dgm:t>
        <a:bodyPr/>
        <a:lstStyle/>
        <a:p>
          <a:endParaRPr lang="en-US"/>
        </a:p>
      </dgm:t>
    </dgm:pt>
    <dgm:pt modelId="{488999F9-EB3D-4161-BB3D-DDB2D3BEF938}" type="sibTrans" cxnId="{83957257-3B97-40B6-B0A4-FFE8CF4BD46B}">
      <dgm:prSet/>
      <dgm:spPr/>
      <dgm:t>
        <a:bodyPr/>
        <a:lstStyle/>
        <a:p>
          <a:endParaRPr lang="en-US"/>
        </a:p>
      </dgm:t>
    </dgm:pt>
    <dgm:pt modelId="{FF19E0E5-54CF-42DF-816C-F254D017AA8C}" type="pres">
      <dgm:prSet presAssocID="{32CF6BD2-4D04-4F32-B0F3-93048F17706F}" presName="root" presStyleCnt="0">
        <dgm:presLayoutVars>
          <dgm:chMax/>
          <dgm:chPref/>
          <dgm:animLvl val="lvl"/>
        </dgm:presLayoutVars>
      </dgm:prSet>
      <dgm:spPr/>
    </dgm:pt>
    <dgm:pt modelId="{EA1BDCC0-E5D9-4263-B306-AE7947C8C22B}" type="pres">
      <dgm:prSet presAssocID="{32CF6BD2-4D04-4F32-B0F3-93048F17706F}" presName="divider" presStyleLbl="fgAcc1" presStyleIdx="0" presStyleCnt="6"/>
      <dgm:spPr>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gm:spPr>
    </dgm:pt>
    <dgm:pt modelId="{D848217B-4013-4775-B1EC-C1AD88726728}" type="pres">
      <dgm:prSet presAssocID="{32CF6BD2-4D04-4F32-B0F3-93048F17706F}" presName="nodes" presStyleCnt="0">
        <dgm:presLayoutVars>
          <dgm:chMax/>
          <dgm:chPref/>
          <dgm:animLvl val="lvl"/>
        </dgm:presLayoutVars>
      </dgm:prSet>
      <dgm:spPr/>
    </dgm:pt>
    <dgm:pt modelId="{8CFC652A-5AC8-4865-891A-5FA0DE851B9F}" type="pres">
      <dgm:prSet presAssocID="{95F4ADF2-0BC0-4BA2-A232-BD0E497EE4A8}" presName="composite" presStyleCnt="0"/>
      <dgm:spPr/>
    </dgm:pt>
    <dgm:pt modelId="{258C2052-604E-407B-B613-2174E4C0215A}" type="pres">
      <dgm:prSet presAssocID="{95F4ADF2-0BC0-4BA2-A232-BD0E497EE4A8}" presName="ConnectorPoint" presStyleLbl="lnNode1" presStyleIdx="0" presStyleCnt="5"/>
      <dgm:spPr>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17C080E9-C2F3-4D75-9149-F45B5636F761}" type="pres">
      <dgm:prSet presAssocID="{95F4ADF2-0BC0-4BA2-A232-BD0E497EE4A8}" presName="DropPinPlaceHolder" presStyleCnt="0"/>
      <dgm:spPr/>
    </dgm:pt>
    <dgm:pt modelId="{1E75208B-2931-4E9D-8FAC-63823D721E45}" type="pres">
      <dgm:prSet presAssocID="{95F4ADF2-0BC0-4BA2-A232-BD0E497EE4A8}" presName="DropPin" presStyleLbl="alignNode1" presStyleIdx="0" presStyleCnt="5"/>
      <dgm:spPr/>
    </dgm:pt>
    <dgm:pt modelId="{C520F439-81B2-4DFF-B22B-7E11C1E440B4}" type="pres">
      <dgm:prSet presAssocID="{95F4ADF2-0BC0-4BA2-A232-BD0E497EE4A8}" presName="Ellipse" presStyleLbl="fgAcc1" presStyleIdx="1" presStyleCnt="6"/>
      <dgm:spPr>
        <a:solidFill>
          <a:schemeClr val="lt1">
            <a:alpha val="90000"/>
            <a:hueOff val="0"/>
            <a:satOff val="0"/>
            <a:lumOff val="0"/>
            <a:alphaOff val="0"/>
          </a:schemeClr>
        </a:solidFill>
        <a:ln w="6350" cap="flat" cmpd="sng" algn="ctr">
          <a:noFill/>
          <a:prstDash val="solid"/>
          <a:miter lim="800000"/>
        </a:ln>
        <a:effectLst/>
      </dgm:spPr>
    </dgm:pt>
    <dgm:pt modelId="{022DD912-8727-467D-82F6-5E87A0D5395E}" type="pres">
      <dgm:prSet presAssocID="{95F4ADF2-0BC0-4BA2-A232-BD0E497EE4A8}" presName="L2TextContainer" presStyleLbl="revTx" presStyleIdx="0" presStyleCnt="10">
        <dgm:presLayoutVars>
          <dgm:bulletEnabled val="1"/>
        </dgm:presLayoutVars>
      </dgm:prSet>
      <dgm:spPr/>
    </dgm:pt>
    <dgm:pt modelId="{AA78BAC0-8869-47DE-A314-2E030D72A29B}" type="pres">
      <dgm:prSet presAssocID="{95F4ADF2-0BC0-4BA2-A232-BD0E497EE4A8}" presName="L1TextContainer" presStyleLbl="revTx" presStyleIdx="1" presStyleCnt="10">
        <dgm:presLayoutVars>
          <dgm:chMax val="1"/>
          <dgm:chPref val="1"/>
          <dgm:bulletEnabled val="1"/>
        </dgm:presLayoutVars>
      </dgm:prSet>
      <dgm:spPr/>
    </dgm:pt>
    <dgm:pt modelId="{49C2182F-AC5A-4BDE-AE0A-4729CF22B92F}" type="pres">
      <dgm:prSet presAssocID="{95F4ADF2-0BC0-4BA2-A232-BD0E497EE4A8}" presName="ConnectLine" presStyleLbl="sibTrans1D1" presStyleIdx="0" presStyleCnt="5"/>
      <dgm:spPr>
        <a:noFill/>
        <a:ln w="12700" cap="flat" cmpd="sng" algn="ctr">
          <a:solidFill>
            <a:schemeClr val="accent2">
              <a:hueOff val="0"/>
              <a:satOff val="0"/>
              <a:lumOff val="0"/>
              <a:alphaOff val="0"/>
            </a:schemeClr>
          </a:solidFill>
          <a:prstDash val="dash"/>
          <a:miter lim="800000"/>
        </a:ln>
        <a:effectLst/>
      </dgm:spPr>
    </dgm:pt>
    <dgm:pt modelId="{B8B6118B-003C-4A35-9038-87F91C35483C}" type="pres">
      <dgm:prSet presAssocID="{95F4ADF2-0BC0-4BA2-A232-BD0E497EE4A8}" presName="EmptyPlaceHolder" presStyleCnt="0"/>
      <dgm:spPr/>
    </dgm:pt>
    <dgm:pt modelId="{97F67125-2DC2-41E2-8260-553F9BB402D2}" type="pres">
      <dgm:prSet presAssocID="{960FEF8A-974B-4FCC-9852-7215F25D2017}" presName="spaceBetweenRectangles" presStyleCnt="0"/>
      <dgm:spPr/>
    </dgm:pt>
    <dgm:pt modelId="{627A402B-17E6-4041-9D54-86BA4C9675DF}" type="pres">
      <dgm:prSet presAssocID="{0F2F598E-D840-4501-BB44-5648C7EA4681}" presName="composite" presStyleCnt="0"/>
      <dgm:spPr/>
    </dgm:pt>
    <dgm:pt modelId="{D97BD1D6-B187-4943-8AC7-14FCA5AADE50}" type="pres">
      <dgm:prSet presAssocID="{0F2F598E-D840-4501-BB44-5648C7EA4681}" presName="ConnectorPoint" presStyleLbl="lnNode1" presStyleIdx="1" presStyleCnt="5"/>
      <dgm:spPr>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A40AD61-9DBD-476D-AA0F-A4CD6B7D4EE5}" type="pres">
      <dgm:prSet presAssocID="{0F2F598E-D840-4501-BB44-5648C7EA4681}" presName="DropPinPlaceHolder" presStyleCnt="0"/>
      <dgm:spPr/>
    </dgm:pt>
    <dgm:pt modelId="{D35D4BB0-B21D-4C57-AAE7-9B54AB54BDD7}" type="pres">
      <dgm:prSet presAssocID="{0F2F598E-D840-4501-BB44-5648C7EA4681}" presName="DropPin" presStyleLbl="alignNode1" presStyleIdx="1" presStyleCnt="5"/>
      <dgm:spPr/>
    </dgm:pt>
    <dgm:pt modelId="{239ADA04-A7FC-41E1-A9ED-6A32AC39C6DC}" type="pres">
      <dgm:prSet presAssocID="{0F2F598E-D840-4501-BB44-5648C7EA4681}" presName="Ellipse" presStyleLbl="fgAcc1" presStyleIdx="2" presStyleCnt="6"/>
      <dgm:spPr>
        <a:solidFill>
          <a:schemeClr val="lt1">
            <a:alpha val="90000"/>
            <a:hueOff val="0"/>
            <a:satOff val="0"/>
            <a:lumOff val="0"/>
            <a:alphaOff val="0"/>
          </a:schemeClr>
        </a:solidFill>
        <a:ln w="6350" cap="flat" cmpd="sng" algn="ctr">
          <a:noFill/>
          <a:prstDash val="solid"/>
          <a:miter lim="800000"/>
        </a:ln>
        <a:effectLst/>
      </dgm:spPr>
    </dgm:pt>
    <dgm:pt modelId="{D29855A7-4CF1-4D49-831D-7F886E03D360}" type="pres">
      <dgm:prSet presAssocID="{0F2F598E-D840-4501-BB44-5648C7EA4681}" presName="L2TextContainer" presStyleLbl="revTx" presStyleIdx="2" presStyleCnt="10">
        <dgm:presLayoutVars>
          <dgm:bulletEnabled val="1"/>
        </dgm:presLayoutVars>
      </dgm:prSet>
      <dgm:spPr/>
    </dgm:pt>
    <dgm:pt modelId="{4AEDF6F8-90FA-4796-A625-18AB2AF10CC2}" type="pres">
      <dgm:prSet presAssocID="{0F2F598E-D840-4501-BB44-5648C7EA4681}" presName="L1TextContainer" presStyleLbl="revTx" presStyleIdx="3" presStyleCnt="10">
        <dgm:presLayoutVars>
          <dgm:chMax val="1"/>
          <dgm:chPref val="1"/>
          <dgm:bulletEnabled val="1"/>
        </dgm:presLayoutVars>
      </dgm:prSet>
      <dgm:spPr/>
    </dgm:pt>
    <dgm:pt modelId="{28F71467-D3B1-4D08-881B-8A074BAC7CA8}" type="pres">
      <dgm:prSet presAssocID="{0F2F598E-D840-4501-BB44-5648C7EA4681}" presName="ConnectLine" presStyleLbl="sibTrans1D1" presStyleIdx="1" presStyleCnt="5"/>
      <dgm:spPr>
        <a:noFill/>
        <a:ln w="12700" cap="flat" cmpd="sng" algn="ctr">
          <a:solidFill>
            <a:schemeClr val="accent3">
              <a:hueOff val="0"/>
              <a:satOff val="0"/>
              <a:lumOff val="0"/>
              <a:alphaOff val="0"/>
            </a:schemeClr>
          </a:solidFill>
          <a:prstDash val="dash"/>
          <a:miter lim="800000"/>
        </a:ln>
        <a:effectLst/>
      </dgm:spPr>
    </dgm:pt>
    <dgm:pt modelId="{7AC3B90C-32FD-4186-85E1-C8BE04626129}" type="pres">
      <dgm:prSet presAssocID="{0F2F598E-D840-4501-BB44-5648C7EA4681}" presName="EmptyPlaceHolder" presStyleCnt="0"/>
      <dgm:spPr/>
    </dgm:pt>
    <dgm:pt modelId="{04410A0C-1BAF-4811-8159-9A61FCDAD7EA}" type="pres">
      <dgm:prSet presAssocID="{40D58202-4056-4BD7-A35E-F6BB7CD561B6}" presName="spaceBetweenRectangles" presStyleCnt="0"/>
      <dgm:spPr/>
    </dgm:pt>
    <dgm:pt modelId="{9B21EAF5-65F3-4539-949E-DCE6E61D67E9}" type="pres">
      <dgm:prSet presAssocID="{C6E91698-CAC7-4218-BA6A-DDFAE709E94E}" presName="composite" presStyleCnt="0"/>
      <dgm:spPr/>
    </dgm:pt>
    <dgm:pt modelId="{36D7567E-C06D-4950-A2DC-E1A10459CDD2}" type="pres">
      <dgm:prSet presAssocID="{C6E91698-CAC7-4218-BA6A-DDFAE709E94E}" presName="ConnectorPoint" presStyleLbl="lnNode1" presStyleIdx="2" presStyleCnt="5"/>
      <dgm:spPr>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EB815228-D7A5-4773-BFBB-90CB86E1B071}" type="pres">
      <dgm:prSet presAssocID="{C6E91698-CAC7-4218-BA6A-DDFAE709E94E}" presName="DropPinPlaceHolder" presStyleCnt="0"/>
      <dgm:spPr/>
    </dgm:pt>
    <dgm:pt modelId="{87DA460D-FC43-45D5-A75F-5C782AA52C60}" type="pres">
      <dgm:prSet presAssocID="{C6E91698-CAC7-4218-BA6A-DDFAE709E94E}" presName="DropPin" presStyleLbl="alignNode1" presStyleIdx="2" presStyleCnt="5"/>
      <dgm:spPr/>
    </dgm:pt>
    <dgm:pt modelId="{BF0D7DC5-0165-428F-89CB-7EC018DDDA56}" type="pres">
      <dgm:prSet presAssocID="{C6E91698-CAC7-4218-BA6A-DDFAE709E94E}" presName="Ellipse" presStyleLbl="fgAcc1" presStyleIdx="3" presStyleCnt="6"/>
      <dgm:spPr>
        <a:solidFill>
          <a:schemeClr val="lt1">
            <a:alpha val="90000"/>
            <a:hueOff val="0"/>
            <a:satOff val="0"/>
            <a:lumOff val="0"/>
            <a:alphaOff val="0"/>
          </a:schemeClr>
        </a:solidFill>
        <a:ln w="6350" cap="flat" cmpd="sng" algn="ctr">
          <a:noFill/>
          <a:prstDash val="solid"/>
          <a:miter lim="800000"/>
        </a:ln>
        <a:effectLst/>
      </dgm:spPr>
    </dgm:pt>
    <dgm:pt modelId="{708B73C7-3F27-4221-B069-B67379F2C73C}" type="pres">
      <dgm:prSet presAssocID="{C6E91698-CAC7-4218-BA6A-DDFAE709E94E}" presName="L2TextContainer" presStyleLbl="revTx" presStyleIdx="4" presStyleCnt="10">
        <dgm:presLayoutVars>
          <dgm:bulletEnabled val="1"/>
        </dgm:presLayoutVars>
      </dgm:prSet>
      <dgm:spPr/>
    </dgm:pt>
    <dgm:pt modelId="{9CA1487B-49CB-46C1-BA02-AA22F58389CC}" type="pres">
      <dgm:prSet presAssocID="{C6E91698-CAC7-4218-BA6A-DDFAE709E94E}" presName="L1TextContainer" presStyleLbl="revTx" presStyleIdx="5" presStyleCnt="10">
        <dgm:presLayoutVars>
          <dgm:chMax val="1"/>
          <dgm:chPref val="1"/>
          <dgm:bulletEnabled val="1"/>
        </dgm:presLayoutVars>
      </dgm:prSet>
      <dgm:spPr/>
    </dgm:pt>
    <dgm:pt modelId="{38EAAF6C-CF8F-470A-A4B3-76233D4B56F6}" type="pres">
      <dgm:prSet presAssocID="{C6E91698-CAC7-4218-BA6A-DDFAE709E94E}" presName="ConnectLine" presStyleLbl="sibTrans1D1" presStyleIdx="2" presStyleCnt="5"/>
      <dgm:spPr>
        <a:noFill/>
        <a:ln w="12700" cap="flat" cmpd="sng" algn="ctr">
          <a:solidFill>
            <a:schemeClr val="accent4">
              <a:hueOff val="0"/>
              <a:satOff val="0"/>
              <a:lumOff val="0"/>
              <a:alphaOff val="0"/>
            </a:schemeClr>
          </a:solidFill>
          <a:prstDash val="dash"/>
          <a:miter lim="800000"/>
        </a:ln>
        <a:effectLst/>
      </dgm:spPr>
    </dgm:pt>
    <dgm:pt modelId="{8FD469D8-1C57-4CC3-8FD1-0D666E3889EF}" type="pres">
      <dgm:prSet presAssocID="{C6E91698-CAC7-4218-BA6A-DDFAE709E94E}" presName="EmptyPlaceHolder" presStyleCnt="0"/>
      <dgm:spPr/>
    </dgm:pt>
    <dgm:pt modelId="{6F399543-74A4-4ADF-94F6-3FB14ADFFEB4}" type="pres">
      <dgm:prSet presAssocID="{9378EE69-4B3D-4639-BA06-55FC2F314134}" presName="spaceBetweenRectangles" presStyleCnt="0"/>
      <dgm:spPr/>
    </dgm:pt>
    <dgm:pt modelId="{8CB9A250-6D3D-4B2C-B5AD-58911CBC939C}" type="pres">
      <dgm:prSet presAssocID="{58BD6C3D-D478-4D53-AA2D-D9014FC2D118}" presName="composite" presStyleCnt="0"/>
      <dgm:spPr/>
    </dgm:pt>
    <dgm:pt modelId="{B7C7FD3B-72D3-4F7B-AE3A-897040D9B40F}" type="pres">
      <dgm:prSet presAssocID="{58BD6C3D-D478-4D53-AA2D-D9014FC2D118}" presName="ConnectorPoint" presStyleLbl="lnNode1" presStyleIdx="3" presStyleCnt="5"/>
      <dgm:spPr>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F42832F7-D5F3-4E0B-8DD7-4ED97F0C173E}" type="pres">
      <dgm:prSet presAssocID="{58BD6C3D-D478-4D53-AA2D-D9014FC2D118}" presName="DropPinPlaceHolder" presStyleCnt="0"/>
      <dgm:spPr/>
    </dgm:pt>
    <dgm:pt modelId="{6242BEB6-196F-4EB2-AADC-0DC277EDC5F8}" type="pres">
      <dgm:prSet presAssocID="{58BD6C3D-D478-4D53-AA2D-D9014FC2D118}" presName="DropPin" presStyleLbl="alignNode1" presStyleIdx="3" presStyleCnt="5"/>
      <dgm:spPr/>
    </dgm:pt>
    <dgm:pt modelId="{B39E2775-AD74-4A1B-955E-C84D6BBA54FA}" type="pres">
      <dgm:prSet presAssocID="{58BD6C3D-D478-4D53-AA2D-D9014FC2D118}" presName="Ellipse" presStyleLbl="fgAcc1" presStyleIdx="4" presStyleCnt="6"/>
      <dgm:spPr>
        <a:solidFill>
          <a:schemeClr val="lt1">
            <a:alpha val="90000"/>
            <a:hueOff val="0"/>
            <a:satOff val="0"/>
            <a:lumOff val="0"/>
            <a:alphaOff val="0"/>
          </a:schemeClr>
        </a:solidFill>
        <a:ln w="6350" cap="flat" cmpd="sng" algn="ctr">
          <a:noFill/>
          <a:prstDash val="solid"/>
          <a:miter lim="800000"/>
        </a:ln>
        <a:effectLst/>
      </dgm:spPr>
    </dgm:pt>
    <dgm:pt modelId="{7CFF204B-26B0-4883-A05E-88E3A5E83511}" type="pres">
      <dgm:prSet presAssocID="{58BD6C3D-D478-4D53-AA2D-D9014FC2D118}" presName="L2TextContainer" presStyleLbl="revTx" presStyleIdx="6" presStyleCnt="10">
        <dgm:presLayoutVars>
          <dgm:bulletEnabled val="1"/>
        </dgm:presLayoutVars>
      </dgm:prSet>
      <dgm:spPr/>
    </dgm:pt>
    <dgm:pt modelId="{2FEB8FF9-A456-4099-BAE3-F6E63B3FB561}" type="pres">
      <dgm:prSet presAssocID="{58BD6C3D-D478-4D53-AA2D-D9014FC2D118}" presName="L1TextContainer" presStyleLbl="revTx" presStyleIdx="7" presStyleCnt="10">
        <dgm:presLayoutVars>
          <dgm:chMax val="1"/>
          <dgm:chPref val="1"/>
          <dgm:bulletEnabled val="1"/>
        </dgm:presLayoutVars>
      </dgm:prSet>
      <dgm:spPr/>
    </dgm:pt>
    <dgm:pt modelId="{3EC82907-D5D5-464B-8302-8C828BA3B7A5}" type="pres">
      <dgm:prSet presAssocID="{58BD6C3D-D478-4D53-AA2D-D9014FC2D118}" presName="ConnectLine" presStyleLbl="sibTrans1D1" presStyleIdx="3" presStyleCnt="5"/>
      <dgm:spPr>
        <a:noFill/>
        <a:ln w="12700" cap="flat" cmpd="sng" algn="ctr">
          <a:solidFill>
            <a:schemeClr val="accent5">
              <a:hueOff val="0"/>
              <a:satOff val="0"/>
              <a:lumOff val="0"/>
              <a:alphaOff val="0"/>
            </a:schemeClr>
          </a:solidFill>
          <a:prstDash val="dash"/>
          <a:miter lim="800000"/>
        </a:ln>
        <a:effectLst/>
      </dgm:spPr>
    </dgm:pt>
    <dgm:pt modelId="{ECDEB8BE-2BA8-4C34-BA61-B1953A9D2323}" type="pres">
      <dgm:prSet presAssocID="{58BD6C3D-D478-4D53-AA2D-D9014FC2D118}" presName="EmptyPlaceHolder" presStyleCnt="0"/>
      <dgm:spPr/>
    </dgm:pt>
    <dgm:pt modelId="{A86C6846-4557-407A-A3AB-CD0FAC96ABB7}" type="pres">
      <dgm:prSet presAssocID="{B591D3EC-CF19-4A61-A91C-88C81CF96D81}" presName="spaceBetweenRectangles" presStyleCnt="0"/>
      <dgm:spPr/>
    </dgm:pt>
    <dgm:pt modelId="{AA3B689A-0670-4158-A6F2-92C0ED18A5B2}" type="pres">
      <dgm:prSet presAssocID="{D8F27BC9-459D-42A4-9199-13A686CCFBE8}" presName="composite" presStyleCnt="0"/>
      <dgm:spPr/>
    </dgm:pt>
    <dgm:pt modelId="{95B33C50-90E2-4410-BC9C-4A49304AC6D0}" type="pres">
      <dgm:prSet presAssocID="{D8F27BC9-459D-42A4-9199-13A686CCFBE8}" presName="ConnectorPoint" presStyleLbl="lnNode1" presStyleIdx="4" presStyleCnt="5"/>
      <dgm:spPr>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dgm:spPr>
    </dgm:pt>
    <dgm:pt modelId="{5FFE1780-7D63-410C-A45C-361622995072}" type="pres">
      <dgm:prSet presAssocID="{D8F27BC9-459D-42A4-9199-13A686CCFBE8}" presName="DropPinPlaceHolder" presStyleCnt="0"/>
      <dgm:spPr/>
    </dgm:pt>
    <dgm:pt modelId="{870E14AA-B758-49BD-B36E-C34A988CEC27}" type="pres">
      <dgm:prSet presAssocID="{D8F27BC9-459D-42A4-9199-13A686CCFBE8}" presName="DropPin" presStyleLbl="alignNode1" presStyleIdx="4" presStyleCnt="5"/>
      <dgm:spPr/>
    </dgm:pt>
    <dgm:pt modelId="{DF2957E4-29E9-4D43-A5BB-90FF8D4308FD}" type="pres">
      <dgm:prSet presAssocID="{D8F27BC9-459D-42A4-9199-13A686CCFBE8}" presName="Ellipse" presStyleLbl="fgAcc1" presStyleIdx="5" presStyleCnt="6"/>
      <dgm:spPr>
        <a:solidFill>
          <a:schemeClr val="lt1">
            <a:alpha val="90000"/>
            <a:hueOff val="0"/>
            <a:satOff val="0"/>
            <a:lumOff val="0"/>
            <a:alphaOff val="0"/>
          </a:schemeClr>
        </a:solidFill>
        <a:ln w="6350" cap="flat" cmpd="sng" algn="ctr">
          <a:noFill/>
          <a:prstDash val="solid"/>
          <a:miter lim="800000"/>
        </a:ln>
        <a:effectLst/>
      </dgm:spPr>
    </dgm:pt>
    <dgm:pt modelId="{D1E13573-B576-4869-98CC-89039AD0BBC1}" type="pres">
      <dgm:prSet presAssocID="{D8F27BC9-459D-42A4-9199-13A686CCFBE8}" presName="L2TextContainer" presStyleLbl="revTx" presStyleIdx="8" presStyleCnt="10">
        <dgm:presLayoutVars>
          <dgm:bulletEnabled val="1"/>
        </dgm:presLayoutVars>
      </dgm:prSet>
      <dgm:spPr/>
    </dgm:pt>
    <dgm:pt modelId="{856992A5-226D-48CC-8D10-D35FFB446CED}" type="pres">
      <dgm:prSet presAssocID="{D8F27BC9-459D-42A4-9199-13A686CCFBE8}" presName="L1TextContainer" presStyleLbl="revTx" presStyleIdx="9" presStyleCnt="10">
        <dgm:presLayoutVars>
          <dgm:chMax val="1"/>
          <dgm:chPref val="1"/>
          <dgm:bulletEnabled val="1"/>
        </dgm:presLayoutVars>
      </dgm:prSet>
      <dgm:spPr/>
    </dgm:pt>
    <dgm:pt modelId="{CC88FA8B-80FC-4B2F-9E7E-047EAF25B367}" type="pres">
      <dgm:prSet presAssocID="{D8F27BC9-459D-42A4-9199-13A686CCFBE8}" presName="ConnectLine" presStyleLbl="sibTrans1D1" presStyleIdx="4" presStyleCnt="5"/>
      <dgm:spPr>
        <a:noFill/>
        <a:ln w="12700" cap="flat" cmpd="sng" algn="ctr">
          <a:solidFill>
            <a:schemeClr val="accent6">
              <a:hueOff val="0"/>
              <a:satOff val="0"/>
              <a:lumOff val="0"/>
              <a:alphaOff val="0"/>
            </a:schemeClr>
          </a:solidFill>
          <a:prstDash val="dash"/>
          <a:miter lim="800000"/>
        </a:ln>
        <a:effectLst/>
      </dgm:spPr>
    </dgm:pt>
    <dgm:pt modelId="{EA7E8E7C-8B7A-4ECA-A3DC-23CD5E505101}" type="pres">
      <dgm:prSet presAssocID="{D8F27BC9-459D-42A4-9199-13A686CCFBE8}" presName="EmptyPlaceHolder" presStyleCnt="0"/>
      <dgm:spPr/>
    </dgm:pt>
  </dgm:ptLst>
  <dgm:cxnLst>
    <dgm:cxn modelId="{1C5FD51E-4868-4100-AB26-A9C44D64E19C}" type="presOf" srcId="{B12A8771-E97E-433F-8670-C157E1C2D49A}" destId="{708B73C7-3F27-4221-B069-B67379F2C73C}" srcOrd="0" destOrd="0" presId="urn:microsoft.com/office/officeart/2017/3/layout/DropPinTimeline"/>
    <dgm:cxn modelId="{ADD37827-C8B8-4C81-94BC-DF2441610109}" srcId="{32CF6BD2-4D04-4F32-B0F3-93048F17706F}" destId="{95F4ADF2-0BC0-4BA2-A232-BD0E497EE4A8}" srcOrd="0" destOrd="0" parTransId="{3ACBCF94-D681-45BB-AC58-F0F2191BC6E8}" sibTransId="{960FEF8A-974B-4FCC-9852-7215F25D2017}"/>
    <dgm:cxn modelId="{79158B40-EE0C-46A6-9435-3C6670FFCC6D}" type="presOf" srcId="{A6213C0B-2B7A-43D9-8A0E-61AB037336B9}" destId="{D1E13573-B576-4869-98CC-89039AD0BBC1}" srcOrd="0" destOrd="0" presId="urn:microsoft.com/office/officeart/2017/3/layout/DropPinTimeline"/>
    <dgm:cxn modelId="{E5B5C85E-7C71-4C6E-B20D-70A6A221A492}" type="presOf" srcId="{7C36C102-11FE-4C5D-BC69-7C6BFCA39675}" destId="{7CFF204B-26B0-4883-A05E-88E3A5E83511}" srcOrd="0" destOrd="0" presId="urn:microsoft.com/office/officeart/2017/3/layout/DropPinTimeline"/>
    <dgm:cxn modelId="{6B792945-E35E-41FF-9122-E9FCD34E3CC2}" srcId="{32CF6BD2-4D04-4F32-B0F3-93048F17706F}" destId="{58BD6C3D-D478-4D53-AA2D-D9014FC2D118}" srcOrd="3" destOrd="0" parTransId="{8318D986-2BE3-4B4A-959D-A6F57AEC2CEB}" sibTransId="{B591D3EC-CF19-4A61-A91C-88C81CF96D81}"/>
    <dgm:cxn modelId="{C26A5465-DC1F-49EE-BB3B-E3B74883376A}" type="presOf" srcId="{C6E91698-CAC7-4218-BA6A-DDFAE709E94E}" destId="{9CA1487B-49CB-46C1-BA02-AA22F58389CC}" srcOrd="0" destOrd="0" presId="urn:microsoft.com/office/officeart/2017/3/layout/DropPinTimeline"/>
    <dgm:cxn modelId="{4DC9C945-B0AC-4BC6-84F6-C9184BCB1712}" srcId="{32CF6BD2-4D04-4F32-B0F3-93048F17706F}" destId="{0F2F598E-D840-4501-BB44-5648C7EA4681}" srcOrd="1" destOrd="0" parTransId="{69BA88DE-F7F9-4094-BF33-B78AD02D84A8}" sibTransId="{40D58202-4056-4BD7-A35E-F6BB7CD561B6}"/>
    <dgm:cxn modelId="{16A08F6B-1DA8-4D9F-B616-410AA52549A9}" srcId="{32CF6BD2-4D04-4F32-B0F3-93048F17706F}" destId="{D8F27BC9-459D-42A4-9199-13A686CCFBE8}" srcOrd="4" destOrd="0" parTransId="{46E2164A-D5BD-4F2C-8E5F-10C9E0A453BC}" sibTransId="{7C8FACA4-DC34-4EEB-A100-3C391EED82F5}"/>
    <dgm:cxn modelId="{33A60272-EF64-40AB-B6EB-90FBCEA76B8A}" srcId="{0F2F598E-D840-4501-BB44-5648C7EA4681}" destId="{6898FC63-7602-4C14-B42E-3835DEC49E0B}" srcOrd="0" destOrd="0" parTransId="{BFD972CF-016C-42A1-A79C-C3C78B718F0C}" sibTransId="{BFE1339E-CB2C-45FA-A7ED-244D2218248E}"/>
    <dgm:cxn modelId="{83957257-3B97-40B6-B0A4-FFE8CF4BD46B}" srcId="{D8F27BC9-459D-42A4-9199-13A686CCFBE8}" destId="{A6213C0B-2B7A-43D9-8A0E-61AB037336B9}" srcOrd="0" destOrd="0" parTransId="{3E314434-06F2-42C7-AFB0-7999C76145B1}" sibTransId="{488999F9-EB3D-4161-BB3D-DDB2D3BEF938}"/>
    <dgm:cxn modelId="{68985A84-3D23-433F-93A4-79357F80C943}" srcId="{32CF6BD2-4D04-4F32-B0F3-93048F17706F}" destId="{C6E91698-CAC7-4218-BA6A-DDFAE709E94E}" srcOrd="2" destOrd="0" parTransId="{9678560D-6A28-4B7B-9394-0412CEFD6CC9}" sibTransId="{9378EE69-4B3D-4639-BA06-55FC2F314134}"/>
    <dgm:cxn modelId="{ACA43C8B-6FCD-45CA-A328-810334FABD34}" type="presOf" srcId="{D8F27BC9-459D-42A4-9199-13A686CCFBE8}" destId="{856992A5-226D-48CC-8D10-D35FFB446CED}" srcOrd="0" destOrd="0" presId="urn:microsoft.com/office/officeart/2017/3/layout/DropPinTimeline"/>
    <dgm:cxn modelId="{73831D8F-C654-45DE-91B1-45328D80BED9}" srcId="{58BD6C3D-D478-4D53-AA2D-D9014FC2D118}" destId="{7C36C102-11FE-4C5D-BC69-7C6BFCA39675}" srcOrd="0" destOrd="0" parTransId="{504BBDE4-F869-4061-A775-54CEA6B5C978}" sibTransId="{9F94C3E2-4DDE-472D-A429-5592B2B580BA}"/>
    <dgm:cxn modelId="{EC128A96-9CD0-46AD-8E2A-1A0BD4F1EF58}" type="presOf" srcId="{3D3B17CA-E039-4A7D-9233-3BA8E96B1E37}" destId="{022DD912-8727-467D-82F6-5E87A0D5395E}" srcOrd="0" destOrd="0" presId="urn:microsoft.com/office/officeart/2017/3/layout/DropPinTimeline"/>
    <dgm:cxn modelId="{8A2F78A2-6550-4F48-A545-1C628D57C2EF}" type="presOf" srcId="{95F4ADF2-0BC0-4BA2-A232-BD0E497EE4A8}" destId="{AA78BAC0-8869-47DE-A314-2E030D72A29B}" srcOrd="0" destOrd="0" presId="urn:microsoft.com/office/officeart/2017/3/layout/DropPinTimeline"/>
    <dgm:cxn modelId="{D3EED2A3-CCB2-440C-A2DD-E4B06279356C}" srcId="{C6E91698-CAC7-4218-BA6A-DDFAE709E94E}" destId="{B12A8771-E97E-433F-8670-C157E1C2D49A}" srcOrd="0" destOrd="0" parTransId="{3B23D050-90EB-4D5B-92FE-CC6A9F1B6F4D}" sibTransId="{84969231-E474-4ED2-A56B-1755712C6F1D}"/>
    <dgm:cxn modelId="{446217AA-8228-4DBE-B5B9-92651F8C4726}" type="presOf" srcId="{32CF6BD2-4D04-4F32-B0F3-93048F17706F}" destId="{FF19E0E5-54CF-42DF-816C-F254D017AA8C}" srcOrd="0" destOrd="0" presId="urn:microsoft.com/office/officeart/2017/3/layout/DropPinTimeline"/>
    <dgm:cxn modelId="{298C7DAF-2123-4BF5-8917-DD8505D87D4B}" type="presOf" srcId="{58BD6C3D-D478-4D53-AA2D-D9014FC2D118}" destId="{2FEB8FF9-A456-4099-BAE3-F6E63B3FB561}" srcOrd="0" destOrd="0" presId="urn:microsoft.com/office/officeart/2017/3/layout/DropPinTimeline"/>
    <dgm:cxn modelId="{4F03D5CC-A80D-4C45-88D3-8ABB420AADA6}" srcId="{95F4ADF2-0BC0-4BA2-A232-BD0E497EE4A8}" destId="{3D3B17CA-E039-4A7D-9233-3BA8E96B1E37}" srcOrd="0" destOrd="0" parTransId="{BA01BF87-470B-42EB-B5AD-B8DABEB056BF}" sibTransId="{D011B3ED-B250-4715-81B3-3AAD3BFAC4BB}"/>
    <dgm:cxn modelId="{45F08EE0-F0F6-4A9C-9589-7B76AA6F0E00}" type="presOf" srcId="{6898FC63-7602-4C14-B42E-3835DEC49E0B}" destId="{D29855A7-4CF1-4D49-831D-7F886E03D360}" srcOrd="0" destOrd="0" presId="urn:microsoft.com/office/officeart/2017/3/layout/DropPinTimeline"/>
    <dgm:cxn modelId="{9B00AEE0-627D-4FBF-BE7F-011A30127B43}" type="presOf" srcId="{0F2F598E-D840-4501-BB44-5648C7EA4681}" destId="{4AEDF6F8-90FA-4796-A625-18AB2AF10CC2}" srcOrd="0" destOrd="0" presId="urn:microsoft.com/office/officeart/2017/3/layout/DropPinTimeline"/>
    <dgm:cxn modelId="{942EB519-BB88-472E-8BB0-19F1F199B974}" type="presParOf" srcId="{FF19E0E5-54CF-42DF-816C-F254D017AA8C}" destId="{EA1BDCC0-E5D9-4263-B306-AE7947C8C22B}" srcOrd="0" destOrd="0" presId="urn:microsoft.com/office/officeart/2017/3/layout/DropPinTimeline"/>
    <dgm:cxn modelId="{1B2FA751-A3C1-4216-83E4-90067050A745}" type="presParOf" srcId="{FF19E0E5-54CF-42DF-816C-F254D017AA8C}" destId="{D848217B-4013-4775-B1EC-C1AD88726728}" srcOrd="1" destOrd="0" presId="urn:microsoft.com/office/officeart/2017/3/layout/DropPinTimeline"/>
    <dgm:cxn modelId="{71158D05-F7FA-4DE7-B127-8AC5C8B3FDF1}" type="presParOf" srcId="{D848217B-4013-4775-B1EC-C1AD88726728}" destId="{8CFC652A-5AC8-4865-891A-5FA0DE851B9F}" srcOrd="0" destOrd="0" presId="urn:microsoft.com/office/officeart/2017/3/layout/DropPinTimeline"/>
    <dgm:cxn modelId="{D55158DA-1EE6-45E2-8EE7-DB4685C22D69}" type="presParOf" srcId="{8CFC652A-5AC8-4865-891A-5FA0DE851B9F}" destId="{258C2052-604E-407B-B613-2174E4C0215A}" srcOrd="0" destOrd="0" presId="urn:microsoft.com/office/officeart/2017/3/layout/DropPinTimeline"/>
    <dgm:cxn modelId="{7AF5016F-E491-4FD2-B908-EBFDB6D2E66A}" type="presParOf" srcId="{8CFC652A-5AC8-4865-891A-5FA0DE851B9F}" destId="{17C080E9-C2F3-4D75-9149-F45B5636F761}" srcOrd="1" destOrd="0" presId="urn:microsoft.com/office/officeart/2017/3/layout/DropPinTimeline"/>
    <dgm:cxn modelId="{C837D3A3-1452-47A0-8DBD-E45B801DE12C}" type="presParOf" srcId="{17C080E9-C2F3-4D75-9149-F45B5636F761}" destId="{1E75208B-2931-4E9D-8FAC-63823D721E45}" srcOrd="0" destOrd="0" presId="urn:microsoft.com/office/officeart/2017/3/layout/DropPinTimeline"/>
    <dgm:cxn modelId="{E918D96C-B8A6-4887-A27C-C12A71DEEB93}" type="presParOf" srcId="{17C080E9-C2F3-4D75-9149-F45B5636F761}" destId="{C520F439-81B2-4DFF-B22B-7E11C1E440B4}" srcOrd="1" destOrd="0" presId="urn:microsoft.com/office/officeart/2017/3/layout/DropPinTimeline"/>
    <dgm:cxn modelId="{D30CCEE7-482E-49C1-A2D1-EC944850E535}" type="presParOf" srcId="{8CFC652A-5AC8-4865-891A-5FA0DE851B9F}" destId="{022DD912-8727-467D-82F6-5E87A0D5395E}" srcOrd="2" destOrd="0" presId="urn:microsoft.com/office/officeart/2017/3/layout/DropPinTimeline"/>
    <dgm:cxn modelId="{99B49592-D82C-4909-AA68-67D6763F1EA2}" type="presParOf" srcId="{8CFC652A-5AC8-4865-891A-5FA0DE851B9F}" destId="{AA78BAC0-8869-47DE-A314-2E030D72A29B}" srcOrd="3" destOrd="0" presId="urn:microsoft.com/office/officeart/2017/3/layout/DropPinTimeline"/>
    <dgm:cxn modelId="{8AC6C441-B5B5-4662-8375-C77C2EFBC340}" type="presParOf" srcId="{8CFC652A-5AC8-4865-891A-5FA0DE851B9F}" destId="{49C2182F-AC5A-4BDE-AE0A-4729CF22B92F}" srcOrd="4" destOrd="0" presId="urn:microsoft.com/office/officeart/2017/3/layout/DropPinTimeline"/>
    <dgm:cxn modelId="{F3CA9F2E-9F01-469B-8873-51BD1A415BEC}" type="presParOf" srcId="{8CFC652A-5AC8-4865-891A-5FA0DE851B9F}" destId="{B8B6118B-003C-4A35-9038-87F91C35483C}" srcOrd="5" destOrd="0" presId="urn:microsoft.com/office/officeart/2017/3/layout/DropPinTimeline"/>
    <dgm:cxn modelId="{4DE7791B-0E6E-4786-853E-7BBE1781D2D9}" type="presParOf" srcId="{D848217B-4013-4775-B1EC-C1AD88726728}" destId="{97F67125-2DC2-41E2-8260-553F9BB402D2}" srcOrd="1" destOrd="0" presId="urn:microsoft.com/office/officeart/2017/3/layout/DropPinTimeline"/>
    <dgm:cxn modelId="{FA7C97B0-4919-4EEC-A19F-8EAFE583A950}" type="presParOf" srcId="{D848217B-4013-4775-B1EC-C1AD88726728}" destId="{627A402B-17E6-4041-9D54-86BA4C9675DF}" srcOrd="2" destOrd="0" presId="urn:microsoft.com/office/officeart/2017/3/layout/DropPinTimeline"/>
    <dgm:cxn modelId="{BB4BF798-A59B-445F-A1C0-B2E4CA987B91}" type="presParOf" srcId="{627A402B-17E6-4041-9D54-86BA4C9675DF}" destId="{D97BD1D6-B187-4943-8AC7-14FCA5AADE50}" srcOrd="0" destOrd="0" presId="urn:microsoft.com/office/officeart/2017/3/layout/DropPinTimeline"/>
    <dgm:cxn modelId="{A9123676-BE8F-4A57-8F23-23DFB9D21F82}" type="presParOf" srcId="{627A402B-17E6-4041-9D54-86BA4C9675DF}" destId="{5A40AD61-9DBD-476D-AA0F-A4CD6B7D4EE5}" srcOrd="1" destOrd="0" presId="urn:microsoft.com/office/officeart/2017/3/layout/DropPinTimeline"/>
    <dgm:cxn modelId="{3BC3675D-48AB-4389-99F2-5DF2DB28C67A}" type="presParOf" srcId="{5A40AD61-9DBD-476D-AA0F-A4CD6B7D4EE5}" destId="{D35D4BB0-B21D-4C57-AAE7-9B54AB54BDD7}" srcOrd="0" destOrd="0" presId="urn:microsoft.com/office/officeart/2017/3/layout/DropPinTimeline"/>
    <dgm:cxn modelId="{746A1155-0EBE-45F7-B902-B3C7C0296A15}" type="presParOf" srcId="{5A40AD61-9DBD-476D-AA0F-A4CD6B7D4EE5}" destId="{239ADA04-A7FC-41E1-A9ED-6A32AC39C6DC}" srcOrd="1" destOrd="0" presId="urn:microsoft.com/office/officeart/2017/3/layout/DropPinTimeline"/>
    <dgm:cxn modelId="{3E5A8794-70F2-4817-8CC8-73B6C3F1A43E}" type="presParOf" srcId="{627A402B-17E6-4041-9D54-86BA4C9675DF}" destId="{D29855A7-4CF1-4D49-831D-7F886E03D360}" srcOrd="2" destOrd="0" presId="urn:microsoft.com/office/officeart/2017/3/layout/DropPinTimeline"/>
    <dgm:cxn modelId="{B514E9E1-7F59-4F4E-8E03-D3F86A86F497}" type="presParOf" srcId="{627A402B-17E6-4041-9D54-86BA4C9675DF}" destId="{4AEDF6F8-90FA-4796-A625-18AB2AF10CC2}" srcOrd="3" destOrd="0" presId="urn:microsoft.com/office/officeart/2017/3/layout/DropPinTimeline"/>
    <dgm:cxn modelId="{39368184-F4EE-4AB5-B61F-F39BB9392DBB}" type="presParOf" srcId="{627A402B-17E6-4041-9D54-86BA4C9675DF}" destId="{28F71467-D3B1-4D08-881B-8A074BAC7CA8}" srcOrd="4" destOrd="0" presId="urn:microsoft.com/office/officeart/2017/3/layout/DropPinTimeline"/>
    <dgm:cxn modelId="{E708DAB1-5CCF-45D1-BECE-C4758D981661}" type="presParOf" srcId="{627A402B-17E6-4041-9D54-86BA4C9675DF}" destId="{7AC3B90C-32FD-4186-85E1-C8BE04626129}" srcOrd="5" destOrd="0" presId="urn:microsoft.com/office/officeart/2017/3/layout/DropPinTimeline"/>
    <dgm:cxn modelId="{55914CE6-3BB6-4C5C-B011-2E15785EF418}" type="presParOf" srcId="{D848217B-4013-4775-B1EC-C1AD88726728}" destId="{04410A0C-1BAF-4811-8159-9A61FCDAD7EA}" srcOrd="3" destOrd="0" presId="urn:microsoft.com/office/officeart/2017/3/layout/DropPinTimeline"/>
    <dgm:cxn modelId="{97CFBD2E-A25B-4DA4-BBE1-95DEC3AB13CB}" type="presParOf" srcId="{D848217B-4013-4775-B1EC-C1AD88726728}" destId="{9B21EAF5-65F3-4539-949E-DCE6E61D67E9}" srcOrd="4" destOrd="0" presId="urn:microsoft.com/office/officeart/2017/3/layout/DropPinTimeline"/>
    <dgm:cxn modelId="{D10DCD19-899E-48F1-AC63-6860449B7C3F}" type="presParOf" srcId="{9B21EAF5-65F3-4539-949E-DCE6E61D67E9}" destId="{36D7567E-C06D-4950-A2DC-E1A10459CDD2}" srcOrd="0" destOrd="0" presId="urn:microsoft.com/office/officeart/2017/3/layout/DropPinTimeline"/>
    <dgm:cxn modelId="{8457F8D3-1036-4C0C-9A5D-AC488A5B87FA}" type="presParOf" srcId="{9B21EAF5-65F3-4539-949E-DCE6E61D67E9}" destId="{EB815228-D7A5-4773-BFBB-90CB86E1B071}" srcOrd="1" destOrd="0" presId="urn:microsoft.com/office/officeart/2017/3/layout/DropPinTimeline"/>
    <dgm:cxn modelId="{785E1E11-6881-47CC-B159-8E480D514189}" type="presParOf" srcId="{EB815228-D7A5-4773-BFBB-90CB86E1B071}" destId="{87DA460D-FC43-45D5-A75F-5C782AA52C60}" srcOrd="0" destOrd="0" presId="urn:microsoft.com/office/officeart/2017/3/layout/DropPinTimeline"/>
    <dgm:cxn modelId="{63D8CC23-CCFD-45CA-825A-AC3F2A7FC3CF}" type="presParOf" srcId="{EB815228-D7A5-4773-BFBB-90CB86E1B071}" destId="{BF0D7DC5-0165-428F-89CB-7EC018DDDA56}" srcOrd="1" destOrd="0" presId="urn:microsoft.com/office/officeart/2017/3/layout/DropPinTimeline"/>
    <dgm:cxn modelId="{107CD26F-12CB-4DCB-A7DE-C1EB4943DA83}" type="presParOf" srcId="{9B21EAF5-65F3-4539-949E-DCE6E61D67E9}" destId="{708B73C7-3F27-4221-B069-B67379F2C73C}" srcOrd="2" destOrd="0" presId="urn:microsoft.com/office/officeart/2017/3/layout/DropPinTimeline"/>
    <dgm:cxn modelId="{FF2E1410-893E-4CA6-9526-D8430544A9FC}" type="presParOf" srcId="{9B21EAF5-65F3-4539-949E-DCE6E61D67E9}" destId="{9CA1487B-49CB-46C1-BA02-AA22F58389CC}" srcOrd="3" destOrd="0" presId="urn:microsoft.com/office/officeart/2017/3/layout/DropPinTimeline"/>
    <dgm:cxn modelId="{1051D3CC-1CCC-4354-B873-D03B3AE552F2}" type="presParOf" srcId="{9B21EAF5-65F3-4539-949E-DCE6E61D67E9}" destId="{38EAAF6C-CF8F-470A-A4B3-76233D4B56F6}" srcOrd="4" destOrd="0" presId="urn:microsoft.com/office/officeart/2017/3/layout/DropPinTimeline"/>
    <dgm:cxn modelId="{EC7B97CF-29D2-4826-B1D2-0FB55403E5A6}" type="presParOf" srcId="{9B21EAF5-65F3-4539-949E-DCE6E61D67E9}" destId="{8FD469D8-1C57-4CC3-8FD1-0D666E3889EF}" srcOrd="5" destOrd="0" presId="urn:microsoft.com/office/officeart/2017/3/layout/DropPinTimeline"/>
    <dgm:cxn modelId="{244FA2AC-C57E-4690-9845-43BBC1C53230}" type="presParOf" srcId="{D848217B-4013-4775-B1EC-C1AD88726728}" destId="{6F399543-74A4-4ADF-94F6-3FB14ADFFEB4}" srcOrd="5" destOrd="0" presId="urn:microsoft.com/office/officeart/2017/3/layout/DropPinTimeline"/>
    <dgm:cxn modelId="{A126E0BF-1D8F-4327-A32B-D09DFE41B585}" type="presParOf" srcId="{D848217B-4013-4775-B1EC-C1AD88726728}" destId="{8CB9A250-6D3D-4B2C-B5AD-58911CBC939C}" srcOrd="6" destOrd="0" presId="urn:microsoft.com/office/officeart/2017/3/layout/DropPinTimeline"/>
    <dgm:cxn modelId="{78468828-E36C-4876-9444-D9956AEC998C}" type="presParOf" srcId="{8CB9A250-6D3D-4B2C-B5AD-58911CBC939C}" destId="{B7C7FD3B-72D3-4F7B-AE3A-897040D9B40F}" srcOrd="0" destOrd="0" presId="urn:microsoft.com/office/officeart/2017/3/layout/DropPinTimeline"/>
    <dgm:cxn modelId="{9F40E480-44E4-4881-87AA-78EEB64EA291}" type="presParOf" srcId="{8CB9A250-6D3D-4B2C-B5AD-58911CBC939C}" destId="{F42832F7-D5F3-4E0B-8DD7-4ED97F0C173E}" srcOrd="1" destOrd="0" presId="urn:microsoft.com/office/officeart/2017/3/layout/DropPinTimeline"/>
    <dgm:cxn modelId="{2E6440FF-0172-44A3-B2BA-E0DBFAA4F1D6}" type="presParOf" srcId="{F42832F7-D5F3-4E0B-8DD7-4ED97F0C173E}" destId="{6242BEB6-196F-4EB2-AADC-0DC277EDC5F8}" srcOrd="0" destOrd="0" presId="urn:microsoft.com/office/officeart/2017/3/layout/DropPinTimeline"/>
    <dgm:cxn modelId="{3B3DD61A-2836-406D-BF33-5C6773504186}" type="presParOf" srcId="{F42832F7-D5F3-4E0B-8DD7-4ED97F0C173E}" destId="{B39E2775-AD74-4A1B-955E-C84D6BBA54FA}" srcOrd="1" destOrd="0" presId="urn:microsoft.com/office/officeart/2017/3/layout/DropPinTimeline"/>
    <dgm:cxn modelId="{9C853452-B9C6-4BBF-8BB8-ABB60567445B}" type="presParOf" srcId="{8CB9A250-6D3D-4B2C-B5AD-58911CBC939C}" destId="{7CFF204B-26B0-4883-A05E-88E3A5E83511}" srcOrd="2" destOrd="0" presId="urn:microsoft.com/office/officeart/2017/3/layout/DropPinTimeline"/>
    <dgm:cxn modelId="{0FBC6249-C2A6-4A3B-AA92-2AE67922C848}" type="presParOf" srcId="{8CB9A250-6D3D-4B2C-B5AD-58911CBC939C}" destId="{2FEB8FF9-A456-4099-BAE3-F6E63B3FB561}" srcOrd="3" destOrd="0" presId="urn:microsoft.com/office/officeart/2017/3/layout/DropPinTimeline"/>
    <dgm:cxn modelId="{F4B9E4EE-5ABC-45AD-BF20-1399411F94BC}" type="presParOf" srcId="{8CB9A250-6D3D-4B2C-B5AD-58911CBC939C}" destId="{3EC82907-D5D5-464B-8302-8C828BA3B7A5}" srcOrd="4" destOrd="0" presId="urn:microsoft.com/office/officeart/2017/3/layout/DropPinTimeline"/>
    <dgm:cxn modelId="{72ECB2FF-E502-48EA-A5F4-34217E4FE0F8}" type="presParOf" srcId="{8CB9A250-6D3D-4B2C-B5AD-58911CBC939C}" destId="{ECDEB8BE-2BA8-4C34-BA61-B1953A9D2323}" srcOrd="5" destOrd="0" presId="urn:microsoft.com/office/officeart/2017/3/layout/DropPinTimeline"/>
    <dgm:cxn modelId="{98155068-801F-4AD6-8D4B-F9FCB9E0FCB6}" type="presParOf" srcId="{D848217B-4013-4775-B1EC-C1AD88726728}" destId="{A86C6846-4557-407A-A3AB-CD0FAC96ABB7}" srcOrd="7" destOrd="0" presId="urn:microsoft.com/office/officeart/2017/3/layout/DropPinTimeline"/>
    <dgm:cxn modelId="{7118BE34-B8BF-4D62-87E6-C177D247E117}" type="presParOf" srcId="{D848217B-4013-4775-B1EC-C1AD88726728}" destId="{AA3B689A-0670-4158-A6F2-92C0ED18A5B2}" srcOrd="8" destOrd="0" presId="urn:microsoft.com/office/officeart/2017/3/layout/DropPinTimeline"/>
    <dgm:cxn modelId="{CC4FF689-7B86-48E6-8D87-086EC7D165D1}" type="presParOf" srcId="{AA3B689A-0670-4158-A6F2-92C0ED18A5B2}" destId="{95B33C50-90E2-4410-BC9C-4A49304AC6D0}" srcOrd="0" destOrd="0" presId="urn:microsoft.com/office/officeart/2017/3/layout/DropPinTimeline"/>
    <dgm:cxn modelId="{CB77DB96-F11E-4E5D-B64C-520FDE876F47}" type="presParOf" srcId="{AA3B689A-0670-4158-A6F2-92C0ED18A5B2}" destId="{5FFE1780-7D63-410C-A45C-361622995072}" srcOrd="1" destOrd="0" presId="urn:microsoft.com/office/officeart/2017/3/layout/DropPinTimeline"/>
    <dgm:cxn modelId="{253C6A35-D4EF-4646-9263-A8DAA08FAC1C}" type="presParOf" srcId="{5FFE1780-7D63-410C-A45C-361622995072}" destId="{870E14AA-B758-49BD-B36E-C34A988CEC27}" srcOrd="0" destOrd="0" presId="urn:microsoft.com/office/officeart/2017/3/layout/DropPinTimeline"/>
    <dgm:cxn modelId="{FD8744D0-CA12-437F-8F32-59CCB228F6F6}" type="presParOf" srcId="{5FFE1780-7D63-410C-A45C-361622995072}" destId="{DF2957E4-29E9-4D43-A5BB-90FF8D4308FD}" srcOrd="1" destOrd="0" presId="urn:microsoft.com/office/officeart/2017/3/layout/DropPinTimeline"/>
    <dgm:cxn modelId="{BA6C23F6-2A69-49B7-B4D4-8CBBCA33F27F}" type="presParOf" srcId="{AA3B689A-0670-4158-A6F2-92C0ED18A5B2}" destId="{D1E13573-B576-4869-98CC-89039AD0BBC1}" srcOrd="2" destOrd="0" presId="urn:microsoft.com/office/officeart/2017/3/layout/DropPinTimeline"/>
    <dgm:cxn modelId="{840A3DE8-5DB6-40C1-B4EF-D42478F799CC}" type="presParOf" srcId="{AA3B689A-0670-4158-A6F2-92C0ED18A5B2}" destId="{856992A5-226D-48CC-8D10-D35FFB446CED}" srcOrd="3" destOrd="0" presId="urn:microsoft.com/office/officeart/2017/3/layout/DropPinTimeline"/>
    <dgm:cxn modelId="{750ACA55-9711-43A7-B0F8-80E3E9EDEF8B}" type="presParOf" srcId="{AA3B689A-0670-4158-A6F2-92C0ED18A5B2}" destId="{CC88FA8B-80FC-4B2F-9E7E-047EAF25B367}" srcOrd="4" destOrd="0" presId="urn:microsoft.com/office/officeart/2017/3/layout/DropPinTimeline"/>
    <dgm:cxn modelId="{9B63FAB2-60CD-4A83-AC0F-1D4E2FF7A8FF}" type="presParOf" srcId="{AA3B689A-0670-4158-A6F2-92C0ED18A5B2}" destId="{EA7E8E7C-8B7A-4ECA-A3DC-23CD5E505101}" srcOrd="5" destOrd="0" presId="urn:microsoft.com/office/officeart/2017/3/layout/DropPin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BDCC0-E5D9-4263-B306-AE7947C8C22B}">
      <dsp:nvSpPr>
        <dsp:cNvPr id="0" name=""/>
        <dsp:cNvSpPr/>
      </dsp:nvSpPr>
      <dsp:spPr>
        <a:xfrm>
          <a:off x="0" y="1793875"/>
          <a:ext cx="10728325" cy="0"/>
        </a:xfrm>
        <a:prstGeom prst="line">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tailEnd type="triangle" w="lg" len="lg"/>
        </a:ln>
        <a:effectLst/>
      </dsp:spPr>
      <dsp:style>
        <a:lnRef idx="1">
          <a:scrgbClr r="0" g="0" b="0"/>
        </a:lnRef>
        <a:fillRef idx="1">
          <a:scrgbClr r="0" g="0" b="0"/>
        </a:fillRef>
        <a:effectRef idx="0">
          <a:scrgbClr r="0" g="0" b="0"/>
        </a:effectRef>
        <a:fontRef idx="minor"/>
      </dsp:style>
    </dsp:sp>
    <dsp:sp modelId="{1E75208B-2931-4E9D-8FAC-63823D721E45}">
      <dsp:nvSpPr>
        <dsp:cNvPr id="0" name=""/>
        <dsp:cNvSpPr/>
      </dsp:nvSpPr>
      <dsp:spPr>
        <a:xfrm rot="8100000">
          <a:off x="56484" y="413418"/>
          <a:ext cx="263839" cy="263839"/>
        </a:xfrm>
        <a:prstGeom prst="teardrop">
          <a:avLst>
            <a:gd name="adj" fmla="val 115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C520F439-81B2-4DFF-B22B-7E11C1E440B4}">
      <dsp:nvSpPr>
        <dsp:cNvPr id="0" name=""/>
        <dsp:cNvSpPr/>
      </dsp:nvSpPr>
      <dsp:spPr>
        <a:xfrm>
          <a:off x="85794"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022DD912-8727-467D-82F6-5E87A0D5395E}">
      <dsp:nvSpPr>
        <dsp:cNvPr id="0" name=""/>
        <dsp:cNvSpPr/>
      </dsp:nvSpPr>
      <dsp:spPr>
        <a:xfrm>
          <a:off x="374967"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Procurement of components and materials required for the project .</a:t>
          </a:r>
        </a:p>
      </dsp:txBody>
      <dsp:txXfrm>
        <a:off x="374967" y="731901"/>
        <a:ext cx="2973355" cy="1061974"/>
      </dsp:txXfrm>
    </dsp:sp>
    <dsp:sp modelId="{AA78BAC0-8869-47DE-A314-2E030D72A29B}">
      <dsp:nvSpPr>
        <dsp:cNvPr id="0" name=""/>
        <dsp:cNvSpPr/>
      </dsp:nvSpPr>
      <dsp:spPr>
        <a:xfrm>
          <a:off x="374967"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March week 4</a:t>
          </a:r>
        </a:p>
      </dsp:txBody>
      <dsp:txXfrm>
        <a:off x="374967" y="358774"/>
        <a:ext cx="2973355" cy="373126"/>
      </dsp:txXfrm>
    </dsp:sp>
    <dsp:sp modelId="{49C2182F-AC5A-4BDE-AE0A-4729CF22B92F}">
      <dsp:nvSpPr>
        <dsp:cNvPr id="0" name=""/>
        <dsp:cNvSpPr/>
      </dsp:nvSpPr>
      <dsp:spPr>
        <a:xfrm>
          <a:off x="188404" y="731901"/>
          <a:ext cx="0" cy="1061974"/>
        </a:xfrm>
        <a:prstGeom prst="line">
          <a:avLst/>
        </a:prstGeom>
        <a:noFill/>
        <a:ln w="1270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258C2052-604E-407B-B613-2174E4C0215A}">
      <dsp:nvSpPr>
        <dsp:cNvPr id="0" name=""/>
        <dsp:cNvSpPr/>
      </dsp:nvSpPr>
      <dsp:spPr>
        <a:xfrm>
          <a:off x="154240" y="1760293"/>
          <a:ext cx="67162" cy="67162"/>
        </a:xfrm>
        <a:prstGeom prst="ellipse">
          <a:avLst/>
        </a:prstGeom>
        <a:gradFill rotWithShape="0">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D35D4BB0-B21D-4C57-AAE7-9B54AB54BDD7}">
      <dsp:nvSpPr>
        <dsp:cNvPr id="0" name=""/>
        <dsp:cNvSpPr/>
      </dsp:nvSpPr>
      <dsp:spPr>
        <a:xfrm rot="18900000">
          <a:off x="1842055" y="2910492"/>
          <a:ext cx="263839" cy="263839"/>
        </a:xfrm>
        <a:prstGeom prst="teardrop">
          <a:avLst>
            <a:gd name="adj" fmla="val 115000"/>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w="635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239ADA04-A7FC-41E1-A9ED-6A32AC39C6DC}">
      <dsp:nvSpPr>
        <dsp:cNvPr id="0" name=""/>
        <dsp:cNvSpPr/>
      </dsp:nvSpPr>
      <dsp:spPr>
        <a:xfrm>
          <a:off x="1871366"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29855A7-4CF1-4D49-831D-7F886E03D360}">
      <dsp:nvSpPr>
        <dsp:cNvPr id="0" name=""/>
        <dsp:cNvSpPr/>
      </dsp:nvSpPr>
      <dsp:spPr>
        <a:xfrm>
          <a:off x="2160538"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Designing the circuitry, integrating the circuits and getting the model ready.</a:t>
          </a:r>
        </a:p>
      </dsp:txBody>
      <dsp:txXfrm>
        <a:off x="2160538" y="1793875"/>
        <a:ext cx="2973355" cy="1061974"/>
      </dsp:txXfrm>
    </dsp:sp>
    <dsp:sp modelId="{4AEDF6F8-90FA-4796-A625-18AB2AF10CC2}">
      <dsp:nvSpPr>
        <dsp:cNvPr id="0" name=""/>
        <dsp:cNvSpPr/>
      </dsp:nvSpPr>
      <dsp:spPr>
        <a:xfrm>
          <a:off x="2160538"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1-2</a:t>
          </a:r>
        </a:p>
      </dsp:txBody>
      <dsp:txXfrm>
        <a:off x="2160538" y="2855849"/>
        <a:ext cx="2973355" cy="373126"/>
      </dsp:txXfrm>
    </dsp:sp>
    <dsp:sp modelId="{28F71467-D3B1-4D08-881B-8A074BAC7CA8}">
      <dsp:nvSpPr>
        <dsp:cNvPr id="0" name=""/>
        <dsp:cNvSpPr/>
      </dsp:nvSpPr>
      <dsp:spPr>
        <a:xfrm>
          <a:off x="1973975" y="1793875"/>
          <a:ext cx="0" cy="1061974"/>
        </a:xfrm>
        <a:prstGeom prst="line">
          <a:avLst/>
        </a:prstGeom>
        <a:noFill/>
        <a:ln w="1270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D97BD1D6-B187-4943-8AC7-14FCA5AADE50}">
      <dsp:nvSpPr>
        <dsp:cNvPr id="0" name=""/>
        <dsp:cNvSpPr/>
      </dsp:nvSpPr>
      <dsp:spPr>
        <a:xfrm>
          <a:off x="1939812" y="1760293"/>
          <a:ext cx="67162" cy="67162"/>
        </a:xfrm>
        <a:prstGeom prst="ellipse">
          <a:avLst/>
        </a:prstGeom>
        <a:gradFill rotWithShape="0">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DA460D-FC43-45D5-A75F-5C782AA52C60}">
      <dsp:nvSpPr>
        <dsp:cNvPr id="0" name=""/>
        <dsp:cNvSpPr/>
      </dsp:nvSpPr>
      <dsp:spPr>
        <a:xfrm rot="8100000">
          <a:off x="3627627" y="413418"/>
          <a:ext cx="263839" cy="263839"/>
        </a:xfrm>
        <a:prstGeom prst="teardrop">
          <a:avLst>
            <a:gd name="adj" fmla="val 115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w="635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F0D7DC5-0165-428F-89CB-7EC018DDDA56}">
      <dsp:nvSpPr>
        <dsp:cNvPr id="0" name=""/>
        <dsp:cNvSpPr/>
      </dsp:nvSpPr>
      <dsp:spPr>
        <a:xfrm>
          <a:off x="3656937"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08B73C7-3F27-4221-B069-B67379F2C73C}">
      <dsp:nvSpPr>
        <dsp:cNvPr id="0" name=""/>
        <dsp:cNvSpPr/>
      </dsp:nvSpPr>
      <dsp:spPr>
        <a:xfrm>
          <a:off x="3946110"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Interfacing hardware model with the IoT platform (ThingSpeak) .</a:t>
          </a:r>
        </a:p>
      </dsp:txBody>
      <dsp:txXfrm>
        <a:off x="3946110" y="731901"/>
        <a:ext cx="2973355" cy="1061974"/>
      </dsp:txXfrm>
    </dsp:sp>
    <dsp:sp modelId="{9CA1487B-49CB-46C1-BA02-AA22F58389CC}">
      <dsp:nvSpPr>
        <dsp:cNvPr id="0" name=""/>
        <dsp:cNvSpPr/>
      </dsp:nvSpPr>
      <dsp:spPr>
        <a:xfrm>
          <a:off x="3946110"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3</a:t>
          </a:r>
        </a:p>
      </dsp:txBody>
      <dsp:txXfrm>
        <a:off x="3946110" y="358774"/>
        <a:ext cx="2973355" cy="373126"/>
      </dsp:txXfrm>
    </dsp:sp>
    <dsp:sp modelId="{38EAAF6C-CF8F-470A-A4B3-76233D4B56F6}">
      <dsp:nvSpPr>
        <dsp:cNvPr id="0" name=""/>
        <dsp:cNvSpPr/>
      </dsp:nvSpPr>
      <dsp:spPr>
        <a:xfrm>
          <a:off x="3759547" y="731901"/>
          <a:ext cx="0" cy="1061974"/>
        </a:xfrm>
        <a:prstGeom prst="line">
          <a:avLst/>
        </a:prstGeom>
        <a:noFill/>
        <a:ln w="1270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6D7567E-C06D-4950-A2DC-E1A10459CDD2}">
      <dsp:nvSpPr>
        <dsp:cNvPr id="0" name=""/>
        <dsp:cNvSpPr/>
      </dsp:nvSpPr>
      <dsp:spPr>
        <a:xfrm>
          <a:off x="3725383" y="1760293"/>
          <a:ext cx="67162" cy="67162"/>
        </a:xfrm>
        <a:prstGeom prst="ellipse">
          <a:avLst/>
        </a:prstGeom>
        <a:gradFill rotWithShape="0">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6242BEB6-196F-4EB2-AADC-0DC277EDC5F8}">
      <dsp:nvSpPr>
        <dsp:cNvPr id="0" name=""/>
        <dsp:cNvSpPr/>
      </dsp:nvSpPr>
      <dsp:spPr>
        <a:xfrm rot="18900000">
          <a:off x="5413198" y="2910492"/>
          <a:ext cx="263839" cy="263839"/>
        </a:xfrm>
        <a:prstGeom prst="teardrop">
          <a:avLst>
            <a:gd name="adj" fmla="val 115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w="635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B39E2775-AD74-4A1B-955E-C84D6BBA54FA}">
      <dsp:nvSpPr>
        <dsp:cNvPr id="0" name=""/>
        <dsp:cNvSpPr/>
      </dsp:nvSpPr>
      <dsp:spPr>
        <a:xfrm>
          <a:off x="5442509" y="2939802"/>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7CFF204B-26B0-4883-A05E-88E3A5E83511}">
      <dsp:nvSpPr>
        <dsp:cNvPr id="0" name=""/>
        <dsp:cNvSpPr/>
      </dsp:nvSpPr>
      <dsp:spPr>
        <a:xfrm>
          <a:off x="5731681" y="1793875"/>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875" rIns="0" bIns="95250" numCol="1" spcCol="1270" anchor="b" anchorCtr="0">
          <a:noAutofit/>
        </a:bodyPr>
        <a:lstStyle/>
        <a:p>
          <a:pPr marL="0" lvl="0" indent="0" algn="l" defTabSz="666750">
            <a:lnSpc>
              <a:spcPct val="90000"/>
            </a:lnSpc>
            <a:spcBef>
              <a:spcPct val="0"/>
            </a:spcBef>
            <a:spcAft>
              <a:spcPct val="35000"/>
            </a:spcAft>
            <a:buNone/>
          </a:pPr>
          <a:r>
            <a:rPr lang="en-US" sz="1500" kern="1200" dirty="0"/>
            <a:t>Analysis of data in the cloud and minimal data processing.</a:t>
          </a:r>
        </a:p>
      </dsp:txBody>
      <dsp:txXfrm>
        <a:off x="5731681" y="1793875"/>
        <a:ext cx="2973355" cy="1061974"/>
      </dsp:txXfrm>
    </dsp:sp>
    <dsp:sp modelId="{2FEB8FF9-A456-4099-BAE3-F6E63B3FB561}">
      <dsp:nvSpPr>
        <dsp:cNvPr id="0" name=""/>
        <dsp:cNvSpPr/>
      </dsp:nvSpPr>
      <dsp:spPr>
        <a:xfrm>
          <a:off x="5731681" y="2855849"/>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April week 4</a:t>
          </a:r>
        </a:p>
      </dsp:txBody>
      <dsp:txXfrm>
        <a:off x="5731681" y="2855849"/>
        <a:ext cx="2973355" cy="373126"/>
      </dsp:txXfrm>
    </dsp:sp>
    <dsp:sp modelId="{3EC82907-D5D5-464B-8302-8C828BA3B7A5}">
      <dsp:nvSpPr>
        <dsp:cNvPr id="0" name=""/>
        <dsp:cNvSpPr/>
      </dsp:nvSpPr>
      <dsp:spPr>
        <a:xfrm>
          <a:off x="5545118" y="1793875"/>
          <a:ext cx="0" cy="1061974"/>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7C7FD3B-72D3-4F7B-AE3A-897040D9B40F}">
      <dsp:nvSpPr>
        <dsp:cNvPr id="0" name=""/>
        <dsp:cNvSpPr/>
      </dsp:nvSpPr>
      <dsp:spPr>
        <a:xfrm>
          <a:off x="5510955" y="1760293"/>
          <a:ext cx="67162" cy="67162"/>
        </a:xfrm>
        <a:prstGeom prst="ellipse">
          <a:avLst/>
        </a:prstGeom>
        <a:gradFill rotWithShape="0">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 modelId="{870E14AA-B758-49BD-B36E-C34A988CEC27}">
      <dsp:nvSpPr>
        <dsp:cNvPr id="0" name=""/>
        <dsp:cNvSpPr/>
      </dsp:nvSpPr>
      <dsp:spPr>
        <a:xfrm rot="8100000">
          <a:off x="7198770" y="413418"/>
          <a:ext cx="263839" cy="263839"/>
        </a:xfrm>
        <a:prstGeom prst="teardrop">
          <a:avLst>
            <a:gd name="adj" fmla="val 115000"/>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1">
          <a:scrgbClr r="0" g="0" b="0"/>
        </a:effectRef>
        <a:fontRef idx="minor">
          <a:schemeClr val="dk1"/>
        </a:fontRef>
      </dsp:style>
    </dsp:sp>
    <dsp:sp modelId="{DF2957E4-29E9-4D43-A5BB-90FF8D4308FD}">
      <dsp:nvSpPr>
        <dsp:cNvPr id="0" name=""/>
        <dsp:cNvSpPr/>
      </dsp:nvSpPr>
      <dsp:spPr>
        <a:xfrm>
          <a:off x="7228080" y="442728"/>
          <a:ext cx="205219" cy="205219"/>
        </a:xfrm>
        <a:prstGeom prst="ellipse">
          <a:avLst/>
        </a:prstGeom>
        <a:solidFill>
          <a:schemeClr val="lt1">
            <a:alpha val="90000"/>
            <a:hueOff val="0"/>
            <a:satOff val="0"/>
            <a:lumOff val="0"/>
            <a:alphaOff val="0"/>
          </a:schemeClr>
        </a:solidFill>
        <a:ln w="6350" cap="flat" cmpd="sng" algn="ctr">
          <a:noFill/>
          <a:prstDash val="solid"/>
          <a:miter lim="800000"/>
        </a:ln>
        <a:effectLst/>
      </dsp:spPr>
      <dsp:style>
        <a:lnRef idx="1">
          <a:scrgbClr r="0" g="0" b="0"/>
        </a:lnRef>
        <a:fillRef idx="1">
          <a:scrgbClr r="0" g="0" b="0"/>
        </a:fillRef>
        <a:effectRef idx="0">
          <a:scrgbClr r="0" g="0" b="0"/>
        </a:effectRef>
        <a:fontRef idx="minor"/>
      </dsp:style>
    </dsp:sp>
    <dsp:sp modelId="{D1E13573-B576-4869-98CC-89039AD0BBC1}">
      <dsp:nvSpPr>
        <dsp:cNvPr id="0" name=""/>
        <dsp:cNvSpPr/>
      </dsp:nvSpPr>
      <dsp:spPr>
        <a:xfrm>
          <a:off x="7517253" y="731901"/>
          <a:ext cx="2973355" cy="1061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5250" rIns="95250" bIns="142875" numCol="1" spcCol="1270" anchor="t" anchorCtr="0">
          <a:noAutofit/>
        </a:bodyPr>
        <a:lstStyle/>
        <a:p>
          <a:pPr marL="0" lvl="0" indent="0" algn="l" defTabSz="666750">
            <a:lnSpc>
              <a:spcPct val="90000"/>
            </a:lnSpc>
            <a:spcBef>
              <a:spcPct val="0"/>
            </a:spcBef>
            <a:spcAft>
              <a:spcPct val="35000"/>
            </a:spcAft>
            <a:buNone/>
          </a:pPr>
          <a:r>
            <a:rPr lang="en-US" sz="1500" kern="1200" dirty="0"/>
            <a:t>Testing and modifications of the integrated model.</a:t>
          </a:r>
        </a:p>
      </dsp:txBody>
      <dsp:txXfrm>
        <a:off x="7517253" y="731901"/>
        <a:ext cx="2973355" cy="1061974"/>
      </dsp:txXfrm>
    </dsp:sp>
    <dsp:sp modelId="{856992A5-226D-48CC-8D10-D35FFB446CED}">
      <dsp:nvSpPr>
        <dsp:cNvPr id="0" name=""/>
        <dsp:cNvSpPr/>
      </dsp:nvSpPr>
      <dsp:spPr>
        <a:xfrm>
          <a:off x="7517253" y="358774"/>
          <a:ext cx="2973355" cy="3731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127000" bIns="0" numCol="1" spcCol="1270" anchor="ctr" anchorCtr="0">
          <a:noAutofit/>
        </a:bodyPr>
        <a:lstStyle/>
        <a:p>
          <a:pPr marL="0" lvl="0" indent="0" algn="l" defTabSz="889000">
            <a:lnSpc>
              <a:spcPct val="90000"/>
            </a:lnSpc>
            <a:spcBef>
              <a:spcPct val="0"/>
            </a:spcBef>
            <a:spcAft>
              <a:spcPct val="35000"/>
            </a:spcAft>
            <a:buNone/>
            <a:defRPr b="1"/>
          </a:pPr>
          <a:r>
            <a:rPr lang="en-US" sz="2000" kern="1200" dirty="0"/>
            <a:t>May week 1</a:t>
          </a:r>
        </a:p>
      </dsp:txBody>
      <dsp:txXfrm>
        <a:off x="7517253" y="358774"/>
        <a:ext cx="2973355" cy="373126"/>
      </dsp:txXfrm>
    </dsp:sp>
    <dsp:sp modelId="{CC88FA8B-80FC-4B2F-9E7E-047EAF25B367}">
      <dsp:nvSpPr>
        <dsp:cNvPr id="0" name=""/>
        <dsp:cNvSpPr/>
      </dsp:nvSpPr>
      <dsp:spPr>
        <a:xfrm>
          <a:off x="7330690" y="731901"/>
          <a:ext cx="0" cy="1061974"/>
        </a:xfrm>
        <a:prstGeom prst="line">
          <a:avLst/>
        </a:prstGeom>
        <a:noFill/>
        <a:ln w="1270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5B33C50-90E2-4410-BC9C-4A49304AC6D0}">
      <dsp:nvSpPr>
        <dsp:cNvPr id="0" name=""/>
        <dsp:cNvSpPr/>
      </dsp:nvSpPr>
      <dsp:spPr>
        <a:xfrm>
          <a:off x="7296526" y="1760293"/>
          <a:ext cx="67162" cy="67162"/>
        </a:xfrm>
        <a:prstGeom prst="ellipse">
          <a:avLst/>
        </a:prstGeom>
        <a:gradFill rotWithShape="0">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3-22T22:34:41.690"/>
    </inkml:context>
    <inkml:brush xml:id="br0">
      <inkml:brushProperty name="width" value="0.05" units="cm"/>
      <inkml:brushProperty name="height" value="0.05" units="cm"/>
      <inkml:brushProperty name="color" value="#5B2D90"/>
    </inkml:brush>
  </inkml:definitions>
  <inkml:trace contextRef="#ctx0" brushRef="#br0">183 1 13344,'-38'30'96,"4"-6"-3,4-6-9,3-4-11,3-2-50,5-5-32,8-1-95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cap="all" spc="-100" baseline="0"/>
            </a:lvl1pPr>
          </a:lstStyle>
          <a:p>
            <a:r>
              <a:rPr lang="en-US"/>
              <a:t>Click to edit Master title style</a:t>
            </a:r>
            <a:endParaRPr lang="en-US" dirty="0"/>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Wednesday, March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50443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Wednesday, March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64315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Wednesday, March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744423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Wednesday, March 24, 2021</a:t>
            </a:fld>
            <a:endParaRPr lang="en-US" dirty="0"/>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21396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endParaRPr lang="en-US" dirty="0"/>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Wednesday, March 24, 2021</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dirty="0"/>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55794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Wednesday, March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48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endParaRPr lang="en-US" dirty="0"/>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Wednesday, March 24, 2021</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533498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Wednesday, March 24, 2021</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375524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Wednesday, March 24, 2021</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75809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endParaRPr lang="en-US" dirty="0"/>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Wednesday, March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146608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Wednesday, March 24, 2021</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956668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dirty="0"/>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Wednesday, March 24, 2021</a:t>
            </a:fld>
            <a:endParaRPr lang="en-US" dirty="0"/>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43554751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sldNum="0" hdr="0" ftr="0" dt="0"/>
  <p:txStyles>
    <p:titleStyle>
      <a:lvl1pPr algn="l" defTabSz="914400" rtl="0" eaLnBrk="1" latinLnBrk="0" hangingPunct="1">
        <a:lnSpc>
          <a:spcPct val="88000"/>
        </a:lnSpc>
        <a:spcBef>
          <a:spcPct val="0"/>
        </a:spcBef>
        <a:buNone/>
        <a:defRPr sz="4400" kern="1200" cap="none" spc="4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1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4F3A7E8-6DA9-4C2B-ACC8-475F34DAE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B21CDF0-4D24-4190-9285-9016C19C1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C07569-CF83-469B-A6F8-06CA3969B070}"/>
              </a:ext>
            </a:extLst>
          </p:cNvPr>
          <p:cNvSpPr>
            <a:spLocks noGrp="1"/>
          </p:cNvSpPr>
          <p:nvPr>
            <p:ph type="ctrTitle"/>
          </p:nvPr>
        </p:nvSpPr>
        <p:spPr>
          <a:xfrm>
            <a:off x="6457358" y="971751"/>
            <a:ext cx="5015638" cy="2075012"/>
          </a:xfrm>
        </p:spPr>
        <p:txBody>
          <a:bodyPr>
            <a:normAutofit/>
          </a:bodyPr>
          <a:lstStyle/>
          <a:p>
            <a:r>
              <a:rPr lang="en-IN" dirty="0">
                <a:solidFill>
                  <a:srgbClr val="FFFF00"/>
                </a:solidFill>
              </a:rPr>
              <a:t>Project GROW</a:t>
            </a:r>
          </a:p>
        </p:txBody>
      </p:sp>
      <p:sp>
        <p:nvSpPr>
          <p:cNvPr id="3" name="Subtitle 2">
            <a:extLst>
              <a:ext uri="{FF2B5EF4-FFF2-40B4-BE49-F238E27FC236}">
                <a16:creationId xmlns:a16="http://schemas.microsoft.com/office/drawing/2014/main" id="{F94474C8-9CDC-4123-9553-0518346F205D}"/>
              </a:ext>
            </a:extLst>
          </p:cNvPr>
          <p:cNvSpPr>
            <a:spLocks noGrp="1"/>
          </p:cNvSpPr>
          <p:nvPr>
            <p:ph type="subTitle" idx="1"/>
          </p:nvPr>
        </p:nvSpPr>
        <p:spPr>
          <a:xfrm>
            <a:off x="6483131" y="3340771"/>
            <a:ext cx="5015638" cy="1219439"/>
          </a:xfrm>
        </p:spPr>
        <p:txBody>
          <a:bodyPr>
            <a:noAutofit/>
          </a:bodyPr>
          <a:lstStyle/>
          <a:p>
            <a:r>
              <a:rPr lang="en-IN" sz="4800" dirty="0">
                <a:solidFill>
                  <a:schemeClr val="tx1"/>
                </a:solidFill>
                <a:latin typeface="+mj-lt"/>
              </a:rPr>
              <a:t>Predictive self-sustaining irrigation system</a:t>
            </a:r>
          </a:p>
        </p:txBody>
      </p:sp>
      <p:pic>
        <p:nvPicPr>
          <p:cNvPr id="18" name="Picture 3" descr="Seedlings growing in a garden with sunlight">
            <a:extLst>
              <a:ext uri="{FF2B5EF4-FFF2-40B4-BE49-F238E27FC236}">
                <a16:creationId xmlns:a16="http://schemas.microsoft.com/office/drawing/2014/main" id="{337156D6-3888-481D-86D0-D936E203404A}"/>
              </a:ext>
            </a:extLst>
          </p:cNvPr>
          <p:cNvPicPr>
            <a:picLocks noChangeAspect="1"/>
          </p:cNvPicPr>
          <p:nvPr/>
        </p:nvPicPr>
        <p:blipFill rotWithShape="1">
          <a:blip r:embed="rId2"/>
          <a:srcRect l="35841" r="6696" b="-1"/>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grpSp>
        <p:nvGrpSpPr>
          <p:cNvPr id="34" name="Group 33">
            <a:extLst>
              <a:ext uri="{FF2B5EF4-FFF2-40B4-BE49-F238E27FC236}">
                <a16:creationId xmlns:a16="http://schemas.microsoft.com/office/drawing/2014/main" id="{3C9AA14C-80A4-427C-A911-28CD20C56E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09203" y="317452"/>
            <a:ext cx="2117174" cy="588806"/>
            <a:chOff x="4549904" y="5078157"/>
            <a:chExt cx="3023338" cy="840818"/>
          </a:xfrm>
        </p:grpSpPr>
        <p:sp>
          <p:nvSpPr>
            <p:cNvPr id="35" name="Freeform 80">
              <a:extLst>
                <a:ext uri="{FF2B5EF4-FFF2-40B4-BE49-F238E27FC236}">
                  <a16:creationId xmlns:a16="http://schemas.microsoft.com/office/drawing/2014/main" id="{EF32CDAF-4619-4949-9516-1E042181EBF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5690691" y="5352589"/>
              <a:ext cx="749228" cy="383544"/>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6" name="Freeform 84">
              <a:extLst>
                <a:ext uri="{FF2B5EF4-FFF2-40B4-BE49-F238E27FC236}">
                  <a16:creationId xmlns:a16="http://schemas.microsoft.com/office/drawing/2014/main" id="{270C485D-6BA8-4BF7-B72C-2B14A43A664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274527">
              <a:off x="6910134" y="5062687"/>
              <a:ext cx="647637" cy="678578"/>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7">
              <a:extLst>
                <a:ext uri="{FF2B5EF4-FFF2-40B4-BE49-F238E27FC236}">
                  <a16:creationId xmlns:a16="http://schemas.microsoft.com/office/drawing/2014/main" id="{79239B91-4327-43B3-AED5-CB9EC1653B4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4430858">
              <a:off x="4571743" y="5071596"/>
              <a:ext cx="626472" cy="670149"/>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9" name="Group 38">
            <a:extLst>
              <a:ext uri="{FF2B5EF4-FFF2-40B4-BE49-F238E27FC236}">
                <a16:creationId xmlns:a16="http://schemas.microsoft.com/office/drawing/2014/main" id="{F2FD01A0-E6FF-41CD-AEBD-279232B90D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7990093" y="5372723"/>
            <a:ext cx="2088038" cy="719230"/>
            <a:chOff x="4532666" y="505937"/>
            <a:chExt cx="2981730" cy="1027064"/>
          </a:xfrm>
        </p:grpSpPr>
        <p:sp>
          <p:nvSpPr>
            <p:cNvPr id="40" name="Freeform 78">
              <a:extLst>
                <a:ext uri="{FF2B5EF4-FFF2-40B4-BE49-F238E27FC236}">
                  <a16:creationId xmlns:a16="http://schemas.microsoft.com/office/drawing/2014/main" id="{811C6308-5554-4129-8881-A95AF512C5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4532666" y="754398"/>
              <a:ext cx="694205" cy="713383"/>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1" name="Freeform 79">
              <a:extLst>
                <a:ext uri="{FF2B5EF4-FFF2-40B4-BE49-F238E27FC236}">
                  <a16:creationId xmlns:a16="http://schemas.microsoft.com/office/drawing/2014/main" id="{C28F3A03-B53B-433E-8DF7-6B13336D0A5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5791465" y="505937"/>
              <a:ext cx="587404" cy="943792"/>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42" name="Freeform 85">
              <a:extLst>
                <a:ext uri="{FF2B5EF4-FFF2-40B4-BE49-F238E27FC236}">
                  <a16:creationId xmlns:a16="http://schemas.microsoft.com/office/drawing/2014/main" id="{E990BBBC-E616-4D0E-9917-A6CA72AAEA4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600114">
              <a:off x="7087193" y="757585"/>
              <a:ext cx="427203" cy="775416"/>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Tree>
    <p:extLst>
      <p:ext uri="{BB962C8B-B14F-4D97-AF65-F5344CB8AC3E}">
        <p14:creationId xmlns:p14="http://schemas.microsoft.com/office/powerpoint/2010/main" val="916470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DA679-9D5D-4C22-ABD2-1315954CDE9F}"/>
              </a:ext>
            </a:extLst>
          </p:cNvPr>
          <p:cNvSpPr>
            <a:spLocks noGrp="1"/>
          </p:cNvSpPr>
          <p:nvPr>
            <p:ph type="title"/>
          </p:nvPr>
        </p:nvSpPr>
        <p:spPr/>
        <p:txBody>
          <a:bodyPr/>
          <a:lstStyle/>
          <a:p>
            <a:r>
              <a:rPr lang="en-IN" u="sng" dirty="0"/>
              <a:t>Mobile App(Optional):</a:t>
            </a:r>
          </a:p>
        </p:txBody>
      </p:sp>
      <p:sp>
        <p:nvSpPr>
          <p:cNvPr id="3" name="Content Placeholder 2">
            <a:extLst>
              <a:ext uri="{FF2B5EF4-FFF2-40B4-BE49-F238E27FC236}">
                <a16:creationId xmlns:a16="http://schemas.microsoft.com/office/drawing/2014/main" id="{AB97C4F6-CC32-4856-BEF5-79E17106F105}"/>
              </a:ext>
            </a:extLst>
          </p:cNvPr>
          <p:cNvSpPr>
            <a:spLocks noGrp="1"/>
          </p:cNvSpPr>
          <p:nvPr>
            <p:ph idx="1"/>
          </p:nvPr>
        </p:nvSpPr>
        <p:spPr>
          <a:xfrm>
            <a:off x="743678" y="1911285"/>
            <a:ext cx="10728325" cy="3227375"/>
          </a:xfrm>
        </p:spPr>
        <p:txBody>
          <a:bodyPr/>
          <a:lstStyle/>
          <a:p>
            <a:endParaRPr lang="en-IN">
              <a:solidFill>
                <a:schemeClr val="tx1"/>
              </a:solidFill>
            </a:endParaRPr>
          </a:p>
        </p:txBody>
      </p:sp>
    </p:spTree>
    <p:extLst>
      <p:ext uri="{BB962C8B-B14F-4D97-AF65-F5344CB8AC3E}">
        <p14:creationId xmlns:p14="http://schemas.microsoft.com/office/powerpoint/2010/main" val="394039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3FB8D-D4DF-46BE-BF73-DC0EFE784F87}"/>
              </a:ext>
            </a:extLst>
          </p:cNvPr>
          <p:cNvSpPr>
            <a:spLocks noGrp="1"/>
          </p:cNvSpPr>
          <p:nvPr>
            <p:ph type="title"/>
          </p:nvPr>
        </p:nvSpPr>
        <p:spPr/>
        <p:txBody>
          <a:bodyPr/>
          <a:lstStyle/>
          <a:p>
            <a:r>
              <a:rPr lang="en-IN" u="sng" dirty="0"/>
              <a:t>Bill of Materials:</a:t>
            </a:r>
          </a:p>
        </p:txBody>
      </p:sp>
      <p:sp>
        <p:nvSpPr>
          <p:cNvPr id="3" name="Content Placeholder 2">
            <a:extLst>
              <a:ext uri="{FF2B5EF4-FFF2-40B4-BE49-F238E27FC236}">
                <a16:creationId xmlns:a16="http://schemas.microsoft.com/office/drawing/2014/main" id="{6EC6746D-2EBB-4CBB-8B40-B8F8391FFEF2}"/>
              </a:ext>
            </a:extLst>
          </p:cNvPr>
          <p:cNvSpPr>
            <a:spLocks noGrp="1"/>
          </p:cNvSpPr>
          <p:nvPr>
            <p:ph idx="1"/>
          </p:nvPr>
        </p:nvSpPr>
        <p:spPr>
          <a:xfrm>
            <a:off x="719997" y="1884652"/>
            <a:ext cx="10728325" cy="3227375"/>
          </a:xfrm>
        </p:spPr>
        <p:txBody>
          <a:bodyPr/>
          <a:lstStyle/>
          <a:p>
            <a:endParaRPr lang="en-IN">
              <a:solidFill>
                <a:schemeClr val="tx1"/>
              </a:solidFill>
            </a:endParaRPr>
          </a:p>
        </p:txBody>
      </p:sp>
    </p:spTree>
    <p:extLst>
      <p:ext uri="{BB962C8B-B14F-4D97-AF65-F5344CB8AC3E}">
        <p14:creationId xmlns:p14="http://schemas.microsoft.com/office/powerpoint/2010/main" val="120713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BFB0E95-9CAE-4968-A118-2B9F7C8BBB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0">
            <a:extLst>
              <a:ext uri="{FF2B5EF4-FFF2-40B4-BE49-F238E27FC236}">
                <a16:creationId xmlns:a16="http://schemas.microsoft.com/office/drawing/2014/main" id="{90BBC371-361C-45F7-9235-C3252E336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6BE8F0-756E-44A8-ADA1-C5033D1E9168}"/>
              </a:ext>
            </a:extLst>
          </p:cNvPr>
          <p:cNvSpPr>
            <a:spLocks noGrp="1"/>
          </p:cNvSpPr>
          <p:nvPr>
            <p:ph type="title"/>
          </p:nvPr>
        </p:nvSpPr>
        <p:spPr>
          <a:xfrm>
            <a:off x="720000" y="619200"/>
            <a:ext cx="10728322" cy="681586"/>
          </a:xfrm>
        </p:spPr>
        <p:txBody>
          <a:bodyPr wrap="square">
            <a:noAutofit/>
          </a:bodyPr>
          <a:lstStyle/>
          <a:p>
            <a:r>
              <a:rPr lang="en-IN" sz="6000" u="sng" dirty="0"/>
              <a:t>Timeline:</a:t>
            </a:r>
          </a:p>
        </p:txBody>
      </p:sp>
      <p:sp useBgFill="1">
        <p:nvSpPr>
          <p:cNvPr id="17" name="Freeform: Shape 12">
            <a:extLst>
              <a:ext uri="{FF2B5EF4-FFF2-40B4-BE49-F238E27FC236}">
                <a16:creationId xmlns:a16="http://schemas.microsoft.com/office/drawing/2014/main" id="{4172FA92-6FD3-495F-95A0-4FD85861D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0" y="1734458"/>
            <a:ext cx="12191501" cy="5123544"/>
          </a:xfrm>
          <a:custGeom>
            <a:avLst/>
            <a:gdLst>
              <a:gd name="connsiteX0" fmla="*/ 9255953 w 12191501"/>
              <a:gd name="connsiteY0" fmla="*/ 0 h 4430825"/>
              <a:gd name="connsiteX1" fmla="*/ 10762189 w 12191501"/>
              <a:gd name="connsiteY1" fmla="*/ 67992 h 4430825"/>
              <a:gd name="connsiteX2" fmla="*/ 11364025 w 12191501"/>
              <a:gd name="connsiteY2" fmla="*/ 57486 h 4430825"/>
              <a:gd name="connsiteX3" fmla="*/ 12096632 w 12191501"/>
              <a:gd name="connsiteY3" fmla="*/ 44699 h 4430825"/>
              <a:gd name="connsiteX4" fmla="*/ 12191501 w 12191501"/>
              <a:gd name="connsiteY4" fmla="*/ 43042 h 4430825"/>
              <a:gd name="connsiteX5" fmla="*/ 12191501 w 12191501"/>
              <a:gd name="connsiteY5" fmla="*/ 4430825 h 4430825"/>
              <a:gd name="connsiteX6" fmla="*/ 0 w 12191501"/>
              <a:gd name="connsiteY6" fmla="*/ 4430825 h 4430825"/>
              <a:gd name="connsiteX7" fmla="*/ 10182 w 12191501"/>
              <a:gd name="connsiteY7" fmla="*/ 95053 h 4430825"/>
              <a:gd name="connsiteX8" fmla="*/ 70972 w 12191501"/>
              <a:gd name="connsiteY8" fmla="*/ 97164 h 4430825"/>
              <a:gd name="connsiteX9" fmla="*/ 1281624 w 12191501"/>
              <a:gd name="connsiteY9" fmla="*/ 139193 h 4430825"/>
              <a:gd name="connsiteX10" fmla="*/ 2485297 w 12191501"/>
              <a:gd name="connsiteY10" fmla="*/ 118183 h 4430825"/>
              <a:gd name="connsiteX11" fmla="*/ 3237591 w 12191501"/>
              <a:gd name="connsiteY11" fmla="*/ 105051 h 4430825"/>
              <a:gd name="connsiteX12" fmla="*/ 3989887 w 12191501"/>
              <a:gd name="connsiteY12" fmla="*/ 91920 h 4430825"/>
              <a:gd name="connsiteX13" fmla="*/ 9255953 w 12191501"/>
              <a:gd name="connsiteY13" fmla="*/ 0 h 443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1501" h="4430825">
                <a:moveTo>
                  <a:pt x="9255953" y="0"/>
                </a:moveTo>
                <a:cubicBezTo>
                  <a:pt x="10762189" y="67992"/>
                  <a:pt x="10762189" y="67992"/>
                  <a:pt x="10762189" y="67992"/>
                </a:cubicBezTo>
                <a:cubicBezTo>
                  <a:pt x="11364025" y="57486"/>
                  <a:pt x="11364025" y="57486"/>
                  <a:pt x="11364025" y="57486"/>
                </a:cubicBezTo>
                <a:cubicBezTo>
                  <a:pt x="11589714" y="53547"/>
                  <a:pt x="11836561" y="49238"/>
                  <a:pt x="12096632" y="44699"/>
                </a:cubicBezTo>
                <a:lnTo>
                  <a:pt x="12191501" y="43042"/>
                </a:lnTo>
                <a:lnTo>
                  <a:pt x="12191501" y="4430825"/>
                </a:lnTo>
                <a:lnTo>
                  <a:pt x="0" y="4430825"/>
                </a:lnTo>
                <a:lnTo>
                  <a:pt x="10182" y="95053"/>
                </a:lnTo>
                <a:lnTo>
                  <a:pt x="70972" y="97164"/>
                </a:lnTo>
                <a:cubicBezTo>
                  <a:pt x="1281624" y="139193"/>
                  <a:pt x="1281624" y="139193"/>
                  <a:pt x="1281624" y="139193"/>
                </a:cubicBezTo>
                <a:cubicBezTo>
                  <a:pt x="2485297" y="118183"/>
                  <a:pt x="2485297" y="118183"/>
                  <a:pt x="2485297" y="118183"/>
                </a:cubicBezTo>
                <a:cubicBezTo>
                  <a:pt x="2786215" y="112930"/>
                  <a:pt x="2936672" y="110304"/>
                  <a:pt x="3237591" y="105051"/>
                </a:cubicBezTo>
                <a:cubicBezTo>
                  <a:pt x="3538508" y="99800"/>
                  <a:pt x="3839426" y="94546"/>
                  <a:pt x="3989887" y="91920"/>
                </a:cubicBezTo>
                <a:cubicBezTo>
                  <a:pt x="9255953" y="0"/>
                  <a:pt x="9255953" y="0"/>
                  <a:pt x="9255953" y="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graphicFrame>
        <p:nvGraphicFramePr>
          <p:cNvPr id="18" name="Content Placeholder 2">
            <a:extLst>
              <a:ext uri="{FF2B5EF4-FFF2-40B4-BE49-F238E27FC236}">
                <a16:creationId xmlns:a16="http://schemas.microsoft.com/office/drawing/2014/main" id="{1B7F3EEA-46C4-43A1-B7CC-AFFB835930B3}"/>
              </a:ext>
            </a:extLst>
          </p:cNvPr>
          <p:cNvGraphicFramePr>
            <a:graphicFrameLocks noGrp="1"/>
          </p:cNvGraphicFramePr>
          <p:nvPr>
            <p:ph idx="1"/>
            <p:extLst>
              <p:ext uri="{D42A27DB-BD31-4B8C-83A1-F6EECF244321}">
                <p14:modId xmlns:p14="http://schemas.microsoft.com/office/powerpoint/2010/main" val="3266048221"/>
              </p:ext>
            </p:extLst>
          </p:nvPr>
        </p:nvGraphicFramePr>
        <p:xfrm>
          <a:off x="720725" y="2541588"/>
          <a:ext cx="10728325" cy="3587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160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270C8-4894-4CCF-B803-E12629A21C99}"/>
              </a:ext>
            </a:extLst>
          </p:cNvPr>
          <p:cNvSpPr>
            <a:spLocks noGrp="1"/>
          </p:cNvSpPr>
          <p:nvPr>
            <p:ph type="title"/>
          </p:nvPr>
        </p:nvSpPr>
        <p:spPr/>
        <p:txBody>
          <a:bodyPr/>
          <a:lstStyle/>
          <a:p>
            <a:r>
              <a:rPr lang="en-IN" u="sng" dirty="0"/>
              <a:t>Scope of Improvement:</a:t>
            </a:r>
          </a:p>
        </p:txBody>
      </p:sp>
      <p:sp>
        <p:nvSpPr>
          <p:cNvPr id="3" name="Content Placeholder 2">
            <a:extLst>
              <a:ext uri="{FF2B5EF4-FFF2-40B4-BE49-F238E27FC236}">
                <a16:creationId xmlns:a16="http://schemas.microsoft.com/office/drawing/2014/main" id="{94289309-ABF1-49B2-9891-ACBB6E4C9314}"/>
              </a:ext>
            </a:extLst>
          </p:cNvPr>
          <p:cNvSpPr>
            <a:spLocks noGrp="1"/>
          </p:cNvSpPr>
          <p:nvPr>
            <p:ph idx="1"/>
          </p:nvPr>
        </p:nvSpPr>
        <p:spPr>
          <a:xfrm>
            <a:off x="743675" y="1815312"/>
            <a:ext cx="10728325" cy="4043950"/>
          </a:xfrm>
        </p:spPr>
        <p:txBody>
          <a:bodyPr/>
          <a:lstStyle/>
          <a:p>
            <a:r>
              <a:rPr lang="en-IN" dirty="0">
                <a:solidFill>
                  <a:schemeClr val="tx1"/>
                </a:solidFill>
              </a:rPr>
              <a:t>The chemical composition of soil can be analysed and the fertility of soil can be monitored remotely.</a:t>
            </a:r>
          </a:p>
          <a:p>
            <a:r>
              <a:rPr lang="en-IN" dirty="0">
                <a:solidFill>
                  <a:schemeClr val="tx1"/>
                </a:solidFill>
              </a:rPr>
              <a:t>Specific data of plants can be studied and the irrigation of the crops can be done in a more judicious way.</a:t>
            </a:r>
          </a:p>
          <a:p>
            <a:r>
              <a:rPr lang="en-IN" dirty="0">
                <a:solidFill>
                  <a:schemeClr val="tx1"/>
                </a:solidFill>
              </a:rPr>
              <a:t>Machine learning and deep learning techniques can be employed to improve the accuracy of the model.</a:t>
            </a:r>
          </a:p>
          <a:p>
            <a:r>
              <a:rPr lang="en-IN" dirty="0">
                <a:solidFill>
                  <a:schemeClr val="tx1"/>
                </a:solidFill>
              </a:rPr>
              <a:t>A similar model can be developed for the usage of fertilizers as well.</a:t>
            </a:r>
          </a:p>
          <a:p>
            <a:endParaRPr lang="en-IN" dirty="0">
              <a:solidFill>
                <a:schemeClr val="tx1"/>
              </a:solidFill>
            </a:endParaRPr>
          </a:p>
          <a:p>
            <a:endParaRPr lang="en-IN" dirty="0">
              <a:solidFill>
                <a:schemeClr val="tx1"/>
              </a:solidFill>
            </a:endParaRP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002356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A896-591D-4358-BEE6-D20506859890}"/>
              </a:ext>
            </a:extLst>
          </p:cNvPr>
          <p:cNvSpPr>
            <a:spLocks noGrp="1"/>
          </p:cNvSpPr>
          <p:nvPr>
            <p:ph type="title"/>
          </p:nvPr>
        </p:nvSpPr>
        <p:spPr/>
        <p:txBody>
          <a:bodyPr/>
          <a:lstStyle/>
          <a:p>
            <a:r>
              <a:rPr lang="en-IN" u="sng" dirty="0"/>
              <a:t>Conclusion:</a:t>
            </a:r>
          </a:p>
        </p:txBody>
      </p:sp>
      <p:sp>
        <p:nvSpPr>
          <p:cNvPr id="3" name="Content Placeholder 2">
            <a:extLst>
              <a:ext uri="{FF2B5EF4-FFF2-40B4-BE49-F238E27FC236}">
                <a16:creationId xmlns:a16="http://schemas.microsoft.com/office/drawing/2014/main" id="{F23F6753-6A18-4B14-8780-5FA754B20F46}"/>
              </a:ext>
            </a:extLst>
          </p:cNvPr>
          <p:cNvSpPr>
            <a:spLocks noGrp="1"/>
          </p:cNvSpPr>
          <p:nvPr>
            <p:ph idx="1"/>
          </p:nvPr>
        </p:nvSpPr>
        <p:spPr>
          <a:xfrm>
            <a:off x="743679" y="1751487"/>
            <a:ext cx="9749728" cy="3227375"/>
          </a:xfrm>
        </p:spPr>
        <p:txBody>
          <a:bodyPr/>
          <a:lstStyle/>
          <a:p>
            <a:endParaRPr lang="en-IN" dirty="0">
              <a:solidFill>
                <a:schemeClr val="tx1"/>
              </a:solidFill>
            </a:endParaRPr>
          </a:p>
        </p:txBody>
      </p:sp>
    </p:spTree>
    <p:extLst>
      <p:ext uri="{BB962C8B-B14F-4D97-AF65-F5344CB8AC3E}">
        <p14:creationId xmlns:p14="http://schemas.microsoft.com/office/powerpoint/2010/main" val="407395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58151-49FE-4923-91DF-4BDC33A9120F}"/>
              </a:ext>
            </a:extLst>
          </p:cNvPr>
          <p:cNvSpPr>
            <a:spLocks noGrp="1"/>
          </p:cNvSpPr>
          <p:nvPr>
            <p:ph type="title"/>
          </p:nvPr>
        </p:nvSpPr>
        <p:spPr/>
        <p:txBody>
          <a:bodyPr/>
          <a:lstStyle/>
          <a:p>
            <a:r>
              <a:rPr lang="en-IN" u="sng"/>
              <a:t>TEAM MEMBERS:</a:t>
            </a:r>
            <a:endParaRPr lang="en-IN" u="sng" dirty="0"/>
          </a:p>
        </p:txBody>
      </p:sp>
      <p:sp>
        <p:nvSpPr>
          <p:cNvPr id="5" name="TextBox 4">
            <a:extLst>
              <a:ext uri="{FF2B5EF4-FFF2-40B4-BE49-F238E27FC236}">
                <a16:creationId xmlns:a16="http://schemas.microsoft.com/office/drawing/2014/main" id="{7844B1DB-17F9-4043-ACF1-DCD2B580D4CA}"/>
              </a:ext>
            </a:extLst>
          </p:cNvPr>
          <p:cNvSpPr txBox="1"/>
          <p:nvPr/>
        </p:nvSpPr>
        <p:spPr>
          <a:xfrm>
            <a:off x="2544647" y="1690670"/>
            <a:ext cx="2509422" cy="2554545"/>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Preity M</a:t>
            </a:r>
            <a:endParaRPr lang="en-US" sz="3200" b="0" dirty="0">
              <a:effectLst/>
              <a:latin typeface="+mj-lt"/>
            </a:endParaRPr>
          </a:p>
          <a:p>
            <a:pPr rtl="0">
              <a:spcBef>
                <a:spcPts val="0"/>
              </a:spcBef>
              <a:spcAft>
                <a:spcPts val="0"/>
              </a:spcAft>
            </a:pPr>
            <a:r>
              <a:rPr lang="en-US" sz="3200" b="0" i="0" u="none" strike="noStrike" dirty="0">
                <a:effectLst/>
                <a:latin typeface="+mj-lt"/>
              </a:rPr>
              <a:t>Roll No: 108118074</a:t>
            </a:r>
            <a:endParaRPr lang="en-US" sz="3200" b="0" dirty="0">
              <a:effectLst/>
              <a:latin typeface="+mj-lt"/>
            </a:endParaRPr>
          </a:p>
          <a:p>
            <a:pPr rtl="0">
              <a:spcBef>
                <a:spcPts val="0"/>
              </a:spcBef>
              <a:spcAft>
                <a:spcPts val="0"/>
              </a:spcAft>
            </a:pPr>
            <a:r>
              <a:rPr lang="en-US" sz="3200" b="0" i="0" u="none" strike="noStrike" dirty="0">
                <a:effectLst/>
                <a:latin typeface="+mj-lt"/>
              </a:rPr>
              <a:t>Dept: ECE</a:t>
            </a:r>
            <a:endParaRPr lang="en-US" sz="3200" b="0" dirty="0">
              <a:effectLst/>
              <a:latin typeface="+mj-lt"/>
            </a:endParaRPr>
          </a:p>
          <a:p>
            <a:br>
              <a:rPr lang="en-US" sz="3200" dirty="0"/>
            </a:br>
            <a:endParaRPr lang="en-IN" sz="3200" dirty="0"/>
          </a:p>
        </p:txBody>
      </p:sp>
      <p:sp>
        <p:nvSpPr>
          <p:cNvPr id="7" name="TextBox 6">
            <a:extLst>
              <a:ext uri="{FF2B5EF4-FFF2-40B4-BE49-F238E27FC236}">
                <a16:creationId xmlns:a16="http://schemas.microsoft.com/office/drawing/2014/main" id="{9C0C8BFF-C24A-4258-ACB0-BFE840870A81}"/>
              </a:ext>
            </a:extLst>
          </p:cNvPr>
          <p:cNvSpPr txBox="1"/>
          <p:nvPr/>
        </p:nvSpPr>
        <p:spPr>
          <a:xfrm>
            <a:off x="6488098" y="1749670"/>
            <a:ext cx="2419167" cy="2123658"/>
          </a:xfrm>
          <a:prstGeom prst="rect">
            <a:avLst/>
          </a:prstGeom>
          <a:noFill/>
        </p:spPr>
        <p:txBody>
          <a:bodyPr wrap="square">
            <a:spAutoFit/>
          </a:bodyPr>
          <a:lstStyle/>
          <a:p>
            <a:pPr rtl="0">
              <a:spcBef>
                <a:spcPts val="0"/>
              </a:spcBef>
              <a:spcAft>
                <a:spcPts val="0"/>
              </a:spcAft>
            </a:pPr>
            <a:r>
              <a:rPr lang="en-US" sz="3200" b="0" i="0" u="none" strike="noStrike">
                <a:effectLst/>
                <a:latin typeface="+mj-lt"/>
              </a:rPr>
              <a:t>Rohit S</a:t>
            </a:r>
            <a:endParaRPr lang="en-US" sz="3200" b="0">
              <a:effectLst/>
              <a:latin typeface="+mj-lt"/>
            </a:endParaRPr>
          </a:p>
          <a:p>
            <a:pPr rtl="0">
              <a:spcBef>
                <a:spcPts val="0"/>
              </a:spcBef>
              <a:spcAft>
                <a:spcPts val="0"/>
              </a:spcAft>
            </a:pPr>
            <a:r>
              <a:rPr lang="en-US" sz="3200" b="0" i="0" u="none" strike="noStrike">
                <a:effectLst/>
                <a:latin typeface="+mj-lt"/>
              </a:rPr>
              <a:t>Roll No: 111118103</a:t>
            </a:r>
            <a:endParaRPr lang="en-US" sz="3200" b="0">
              <a:effectLst/>
              <a:latin typeface="+mj-lt"/>
            </a:endParaRPr>
          </a:p>
          <a:p>
            <a:pPr rtl="0">
              <a:spcBef>
                <a:spcPts val="0"/>
              </a:spcBef>
              <a:spcAft>
                <a:spcPts val="0"/>
              </a:spcAft>
            </a:pPr>
            <a:r>
              <a:rPr lang="en-US" sz="3200" b="0" i="0" u="none" strike="noStrike">
                <a:effectLst/>
                <a:latin typeface="+mj-lt"/>
              </a:rPr>
              <a:t>Dept: </a:t>
            </a:r>
            <a:r>
              <a:rPr lang="en-US" sz="3200">
                <a:latin typeface="+mj-lt"/>
              </a:rPr>
              <a:t>MECH</a:t>
            </a:r>
            <a:endParaRPr lang="en-US" sz="3200" b="0">
              <a:effectLst/>
              <a:latin typeface="+mj-lt"/>
            </a:endParaRPr>
          </a:p>
          <a:p>
            <a:br>
              <a:rPr lang="en-US" sz="1800"/>
            </a:br>
            <a:endParaRPr lang="en-IN" sz="1800" dirty="0"/>
          </a:p>
        </p:txBody>
      </p:sp>
      <p:sp>
        <p:nvSpPr>
          <p:cNvPr id="8" name="TextBox 7">
            <a:extLst>
              <a:ext uri="{FF2B5EF4-FFF2-40B4-BE49-F238E27FC236}">
                <a16:creationId xmlns:a16="http://schemas.microsoft.com/office/drawing/2014/main" id="{AA74BB9A-B5F5-4CF5-BF8C-4F0703D11217}"/>
              </a:ext>
            </a:extLst>
          </p:cNvPr>
          <p:cNvSpPr txBox="1"/>
          <p:nvPr/>
        </p:nvSpPr>
        <p:spPr>
          <a:xfrm>
            <a:off x="2634902" y="4245215"/>
            <a:ext cx="2419167" cy="2123658"/>
          </a:xfrm>
          <a:prstGeom prst="rect">
            <a:avLst/>
          </a:prstGeom>
          <a:noFill/>
        </p:spPr>
        <p:txBody>
          <a:bodyPr wrap="square">
            <a:spAutoFit/>
          </a:bodyPr>
          <a:lstStyle/>
          <a:p>
            <a:pPr rtl="0">
              <a:spcBef>
                <a:spcPts val="0"/>
              </a:spcBef>
              <a:spcAft>
                <a:spcPts val="0"/>
              </a:spcAft>
            </a:pPr>
            <a:r>
              <a:rPr lang="en-US" sz="3200" b="0" i="0" u="none" strike="noStrike">
                <a:effectLst/>
                <a:latin typeface="+mj-lt"/>
              </a:rPr>
              <a:t>Vaisnav A</a:t>
            </a:r>
            <a:endParaRPr lang="en-US" sz="3200" b="0">
              <a:effectLst/>
              <a:latin typeface="+mj-lt"/>
            </a:endParaRPr>
          </a:p>
          <a:p>
            <a:pPr rtl="0">
              <a:spcBef>
                <a:spcPts val="0"/>
              </a:spcBef>
              <a:spcAft>
                <a:spcPts val="0"/>
              </a:spcAft>
            </a:pPr>
            <a:r>
              <a:rPr lang="en-US" sz="3200" b="0" i="0" u="none" strike="noStrike">
                <a:effectLst/>
                <a:latin typeface="+mj-lt"/>
              </a:rPr>
              <a:t>Roll No: 108118105</a:t>
            </a:r>
            <a:endParaRPr lang="en-US" sz="3200" b="0">
              <a:effectLst/>
              <a:latin typeface="+mj-lt"/>
            </a:endParaRPr>
          </a:p>
          <a:p>
            <a:pPr rtl="0">
              <a:spcBef>
                <a:spcPts val="0"/>
              </a:spcBef>
              <a:spcAft>
                <a:spcPts val="0"/>
              </a:spcAft>
            </a:pPr>
            <a:r>
              <a:rPr lang="en-US" sz="3200" b="0" i="0" u="none" strike="noStrike">
                <a:effectLst/>
                <a:latin typeface="+mj-lt"/>
              </a:rPr>
              <a:t>Dept: ECE</a:t>
            </a:r>
            <a:endParaRPr lang="en-US" sz="3200" b="0">
              <a:effectLst/>
              <a:latin typeface="+mj-lt"/>
            </a:endParaRPr>
          </a:p>
          <a:p>
            <a:br>
              <a:rPr lang="en-US" sz="1800"/>
            </a:br>
            <a:endParaRPr lang="en-IN" sz="1800" dirty="0"/>
          </a:p>
        </p:txBody>
      </p:sp>
      <p:sp>
        <p:nvSpPr>
          <p:cNvPr id="9" name="TextBox 8">
            <a:extLst>
              <a:ext uri="{FF2B5EF4-FFF2-40B4-BE49-F238E27FC236}">
                <a16:creationId xmlns:a16="http://schemas.microsoft.com/office/drawing/2014/main" id="{A4BE138E-6F66-462F-AD2B-5A71200B6820}"/>
              </a:ext>
            </a:extLst>
          </p:cNvPr>
          <p:cNvSpPr txBox="1"/>
          <p:nvPr/>
        </p:nvSpPr>
        <p:spPr>
          <a:xfrm>
            <a:off x="6474779" y="4245215"/>
            <a:ext cx="2419167" cy="2123658"/>
          </a:xfrm>
          <a:prstGeom prst="rect">
            <a:avLst/>
          </a:prstGeom>
          <a:noFill/>
        </p:spPr>
        <p:txBody>
          <a:bodyPr wrap="square">
            <a:spAutoFit/>
          </a:bodyPr>
          <a:lstStyle/>
          <a:p>
            <a:pPr rtl="0">
              <a:spcBef>
                <a:spcPts val="0"/>
              </a:spcBef>
              <a:spcAft>
                <a:spcPts val="0"/>
              </a:spcAft>
            </a:pPr>
            <a:r>
              <a:rPr lang="en-US" sz="3200" b="0" i="0" u="none" strike="noStrike" dirty="0">
                <a:effectLst/>
                <a:latin typeface="+mj-lt"/>
              </a:rPr>
              <a:t>Vaibhav A</a:t>
            </a:r>
            <a:endParaRPr lang="en-US" sz="3200" b="0" dirty="0">
              <a:effectLst/>
              <a:latin typeface="+mj-lt"/>
            </a:endParaRPr>
          </a:p>
          <a:p>
            <a:pPr rtl="0">
              <a:spcBef>
                <a:spcPts val="0"/>
              </a:spcBef>
              <a:spcAft>
                <a:spcPts val="0"/>
              </a:spcAft>
            </a:pPr>
            <a:r>
              <a:rPr lang="en-US" sz="3200" b="0" i="0" u="none" strike="noStrike" dirty="0">
                <a:effectLst/>
                <a:latin typeface="+mj-lt"/>
              </a:rPr>
              <a:t>Roll No: 110118094</a:t>
            </a:r>
            <a:endParaRPr lang="en-US" sz="3200" b="0" dirty="0">
              <a:effectLst/>
              <a:latin typeface="+mj-lt"/>
            </a:endParaRPr>
          </a:p>
          <a:p>
            <a:pPr rtl="0">
              <a:spcBef>
                <a:spcPts val="0"/>
              </a:spcBef>
              <a:spcAft>
                <a:spcPts val="0"/>
              </a:spcAft>
            </a:pPr>
            <a:r>
              <a:rPr lang="en-US" sz="3200" b="0" i="0" u="none" strike="noStrike" dirty="0">
                <a:effectLst/>
                <a:latin typeface="+mj-lt"/>
              </a:rPr>
              <a:t>Dept: ICE</a:t>
            </a:r>
            <a:endParaRPr lang="en-US" sz="3200" b="0" dirty="0">
              <a:effectLst/>
              <a:latin typeface="+mj-lt"/>
            </a:endParaRPr>
          </a:p>
          <a:p>
            <a:br>
              <a:rPr lang="en-US" sz="1800" dirty="0"/>
            </a:br>
            <a:endParaRPr lang="en-IN" sz="1800" dirty="0"/>
          </a:p>
        </p:txBody>
      </p:sp>
    </p:spTree>
    <p:extLst>
      <p:ext uri="{BB962C8B-B14F-4D97-AF65-F5344CB8AC3E}">
        <p14:creationId xmlns:p14="http://schemas.microsoft.com/office/powerpoint/2010/main" val="41354406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A4E6-0659-4C57-A4F1-428E1A37823C}"/>
              </a:ext>
            </a:extLst>
          </p:cNvPr>
          <p:cNvSpPr>
            <a:spLocks noGrp="1"/>
          </p:cNvSpPr>
          <p:nvPr>
            <p:ph type="title"/>
          </p:nvPr>
        </p:nvSpPr>
        <p:spPr/>
        <p:txBody>
          <a:bodyPr/>
          <a:lstStyle/>
          <a:p>
            <a:r>
              <a:rPr lang="en-IN" u="sng" dirty="0"/>
              <a:t>Introduction:</a:t>
            </a:r>
            <a:br>
              <a:rPr lang="en-IN" dirty="0"/>
            </a:br>
            <a:endParaRPr lang="en-IN" dirty="0"/>
          </a:p>
        </p:txBody>
      </p:sp>
      <p:sp>
        <p:nvSpPr>
          <p:cNvPr id="3" name="Content Placeholder 2">
            <a:extLst>
              <a:ext uri="{FF2B5EF4-FFF2-40B4-BE49-F238E27FC236}">
                <a16:creationId xmlns:a16="http://schemas.microsoft.com/office/drawing/2014/main" id="{9BC46F74-8E95-4E6B-8386-0EB2A51B2D60}"/>
              </a:ext>
            </a:extLst>
          </p:cNvPr>
          <p:cNvSpPr>
            <a:spLocks noGrp="1"/>
          </p:cNvSpPr>
          <p:nvPr>
            <p:ph idx="1"/>
          </p:nvPr>
        </p:nvSpPr>
        <p:spPr>
          <a:xfrm>
            <a:off x="731837" y="1964552"/>
            <a:ext cx="10728325" cy="3227375"/>
          </a:xfrm>
        </p:spPr>
        <p:txBody>
          <a:bodyPr/>
          <a:lstStyle/>
          <a:p>
            <a:r>
              <a:rPr lang="en-IN" dirty="0">
                <a:solidFill>
                  <a:schemeClr val="tx1"/>
                </a:solidFill>
              </a:rPr>
              <a:t>One of the major scope of IoT is </a:t>
            </a:r>
          </a:p>
        </p:txBody>
      </p:sp>
    </p:spTree>
    <p:extLst>
      <p:ext uri="{BB962C8B-B14F-4D97-AF65-F5344CB8AC3E}">
        <p14:creationId xmlns:p14="http://schemas.microsoft.com/office/powerpoint/2010/main" val="2794826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E237-E22A-4EF3-9156-0C4F9F002AD9}"/>
              </a:ext>
            </a:extLst>
          </p:cNvPr>
          <p:cNvSpPr>
            <a:spLocks noGrp="1"/>
          </p:cNvSpPr>
          <p:nvPr>
            <p:ph type="title"/>
          </p:nvPr>
        </p:nvSpPr>
        <p:spPr/>
        <p:txBody>
          <a:bodyPr/>
          <a:lstStyle/>
          <a:p>
            <a:r>
              <a:rPr lang="en-IN" u="sng" dirty="0"/>
              <a:t>Motivation for choosing this project:</a:t>
            </a:r>
          </a:p>
        </p:txBody>
      </p:sp>
      <p:sp>
        <p:nvSpPr>
          <p:cNvPr id="3" name="Content Placeholder 2">
            <a:extLst>
              <a:ext uri="{FF2B5EF4-FFF2-40B4-BE49-F238E27FC236}">
                <a16:creationId xmlns:a16="http://schemas.microsoft.com/office/drawing/2014/main" id="{896FFD08-A719-4835-9FC1-149F064DBA0F}"/>
              </a:ext>
            </a:extLst>
          </p:cNvPr>
          <p:cNvSpPr>
            <a:spLocks noGrp="1"/>
          </p:cNvSpPr>
          <p:nvPr>
            <p:ph idx="1"/>
          </p:nvPr>
        </p:nvSpPr>
        <p:spPr>
          <a:xfrm>
            <a:off x="731837" y="1815312"/>
            <a:ext cx="10728325" cy="3227375"/>
          </a:xfrm>
        </p:spPr>
        <p:txBody>
          <a:bodyPr/>
          <a:lstStyle/>
          <a:p>
            <a:endParaRPr lang="en-IN" dirty="0">
              <a:solidFill>
                <a:schemeClr val="tx1"/>
              </a:solidFill>
            </a:endParaRPr>
          </a:p>
        </p:txBody>
      </p:sp>
    </p:spTree>
    <p:extLst>
      <p:ext uri="{BB962C8B-B14F-4D97-AF65-F5344CB8AC3E}">
        <p14:creationId xmlns:p14="http://schemas.microsoft.com/office/powerpoint/2010/main" val="3836143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5BD2-E947-47F9-BC3E-8EEC23FEA5F2}"/>
              </a:ext>
            </a:extLst>
          </p:cNvPr>
          <p:cNvSpPr>
            <a:spLocks noGrp="1"/>
          </p:cNvSpPr>
          <p:nvPr>
            <p:ph type="title"/>
          </p:nvPr>
        </p:nvSpPr>
        <p:spPr/>
        <p:txBody>
          <a:bodyPr/>
          <a:lstStyle/>
          <a:p>
            <a:r>
              <a:rPr lang="en-IN" u="sng" dirty="0"/>
              <a:t>Components Required:</a:t>
            </a:r>
          </a:p>
        </p:txBody>
      </p:sp>
      <p:sp>
        <p:nvSpPr>
          <p:cNvPr id="3" name="Content Placeholder 2">
            <a:extLst>
              <a:ext uri="{FF2B5EF4-FFF2-40B4-BE49-F238E27FC236}">
                <a16:creationId xmlns:a16="http://schemas.microsoft.com/office/drawing/2014/main" id="{6AA8C9C0-061B-434A-9580-FB80D4794A81}"/>
              </a:ext>
            </a:extLst>
          </p:cNvPr>
          <p:cNvSpPr>
            <a:spLocks noGrp="1"/>
          </p:cNvSpPr>
          <p:nvPr>
            <p:ph sz="half" idx="1"/>
          </p:nvPr>
        </p:nvSpPr>
        <p:spPr>
          <a:xfrm>
            <a:off x="743678" y="1811712"/>
            <a:ext cx="5003800" cy="3234575"/>
          </a:xfrm>
        </p:spPr>
        <p:txBody>
          <a:bodyPr/>
          <a:lstStyle/>
          <a:p>
            <a:r>
              <a:rPr lang="en-IN" dirty="0">
                <a:solidFill>
                  <a:schemeClr val="tx1"/>
                </a:solidFill>
              </a:rPr>
              <a:t>Arduino UNO</a:t>
            </a:r>
          </a:p>
          <a:p>
            <a:endParaRPr lang="en-IN" dirty="0">
              <a:solidFill>
                <a:schemeClr val="tx1"/>
              </a:solidFill>
            </a:endParaRPr>
          </a:p>
        </p:txBody>
      </p:sp>
      <p:sp>
        <p:nvSpPr>
          <p:cNvPr id="4" name="Content Placeholder 3">
            <a:extLst>
              <a:ext uri="{FF2B5EF4-FFF2-40B4-BE49-F238E27FC236}">
                <a16:creationId xmlns:a16="http://schemas.microsoft.com/office/drawing/2014/main" id="{2683FF24-CD42-4DAF-8837-B4689896685F}"/>
              </a:ext>
            </a:extLst>
          </p:cNvPr>
          <p:cNvSpPr>
            <a:spLocks noGrp="1"/>
          </p:cNvSpPr>
          <p:nvPr>
            <p:ph sz="half" idx="2"/>
          </p:nvPr>
        </p:nvSpPr>
        <p:spPr>
          <a:xfrm>
            <a:off x="3475904" y="3198231"/>
            <a:ext cx="3735121" cy="2491761"/>
          </a:xfrm>
        </p:spPr>
        <p:txBody>
          <a:bodyPr/>
          <a:lstStyle/>
          <a:p>
            <a:r>
              <a:rPr lang="en-IN" dirty="0">
                <a:solidFill>
                  <a:schemeClr val="tx1"/>
                </a:solidFill>
              </a:rPr>
              <a:t>ESP-8266</a:t>
            </a:r>
          </a:p>
        </p:txBody>
      </p:sp>
      <p:pic>
        <p:nvPicPr>
          <p:cNvPr id="1026" name="Picture 2" descr="Arduino Uno R3 buy Online at low price in India - ElectronicsComp.com">
            <a:extLst>
              <a:ext uri="{FF2B5EF4-FFF2-40B4-BE49-F238E27FC236}">
                <a16:creationId xmlns:a16="http://schemas.microsoft.com/office/drawing/2014/main" id="{EB4DB430-2779-4B5F-A9BF-D520C0BA8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877" y="2458374"/>
            <a:ext cx="2162454" cy="21624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SP8266 - Wikipedia">
            <a:extLst>
              <a:ext uri="{FF2B5EF4-FFF2-40B4-BE49-F238E27FC236}">
                <a16:creationId xmlns:a16="http://schemas.microsoft.com/office/drawing/2014/main" id="{07891A3C-477A-4FC0-9ACD-EF665F79E4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104" y="3844895"/>
            <a:ext cx="2181579" cy="2181579"/>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22606F0-1C6C-4476-86A0-141239BB253F}"/>
              </a:ext>
            </a:extLst>
          </p:cNvPr>
          <p:cNvSpPr txBox="1">
            <a:spLocks/>
          </p:cNvSpPr>
          <p:nvPr/>
        </p:nvSpPr>
        <p:spPr>
          <a:xfrm>
            <a:off x="6095998" y="1813859"/>
            <a:ext cx="5003800" cy="323457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solidFill>
              </a:rPr>
              <a:t>Ultrasonic Sensor</a:t>
            </a:r>
          </a:p>
          <a:p>
            <a:endParaRPr lang="en-IN" dirty="0">
              <a:solidFill>
                <a:schemeClr val="tx1"/>
              </a:solidFill>
            </a:endParaRPr>
          </a:p>
        </p:txBody>
      </p:sp>
      <p:sp>
        <p:nvSpPr>
          <p:cNvPr id="10" name="Content Placeholder 3">
            <a:extLst>
              <a:ext uri="{FF2B5EF4-FFF2-40B4-BE49-F238E27FC236}">
                <a16:creationId xmlns:a16="http://schemas.microsoft.com/office/drawing/2014/main" id="{C298ECFA-14C1-4B76-840B-B1F369A450D6}"/>
              </a:ext>
            </a:extLst>
          </p:cNvPr>
          <p:cNvSpPr txBox="1">
            <a:spLocks/>
          </p:cNvSpPr>
          <p:nvPr/>
        </p:nvSpPr>
        <p:spPr>
          <a:xfrm>
            <a:off x="8854292" y="3193655"/>
            <a:ext cx="3735121" cy="2491761"/>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solidFill>
                  <a:schemeClr val="tx1"/>
                </a:solidFill>
              </a:rPr>
              <a:t>ESP-8266</a:t>
            </a:r>
            <a:endParaRPr lang="en-IN" dirty="0">
              <a:solidFill>
                <a:schemeClr val="tx1"/>
              </a:solidFill>
            </a:endParaRPr>
          </a:p>
        </p:txBody>
      </p:sp>
      <p:pic>
        <p:nvPicPr>
          <p:cNvPr id="1030" name="Picture 6" descr="Ultrasonic Sensor, Ultrasonic Distance Sensor, ultrasonic proximity switch,  ultrasonic proximity, ultrasonic proximity detector, Industrial Ultrasonic  Sensor - Surana Pneumatics, Chennai | ID: 11131903873">
            <a:extLst>
              <a:ext uri="{FF2B5EF4-FFF2-40B4-BE49-F238E27FC236}">
                <a16:creationId xmlns:a16="http://schemas.microsoft.com/office/drawing/2014/main" id="{28624BB2-D455-416B-9FB0-4508F25B6B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944" y="2458373"/>
            <a:ext cx="2303099" cy="230309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uy DHT11 Digital Relative Humidity and Temperature sensor Module">
            <a:extLst>
              <a:ext uri="{FF2B5EF4-FFF2-40B4-BE49-F238E27FC236}">
                <a16:creationId xmlns:a16="http://schemas.microsoft.com/office/drawing/2014/main" id="{57AA9BB2-1BDA-4FB7-8830-6FEED7A025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8062" y="384489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008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87FA790-7F85-4C21-927B-39887F362F45}"/>
              </a:ext>
            </a:extLst>
          </p:cNvPr>
          <p:cNvSpPr>
            <a:spLocks noGrp="1"/>
          </p:cNvSpPr>
          <p:nvPr>
            <p:ph type="title"/>
          </p:nvPr>
        </p:nvSpPr>
        <p:spPr>
          <a:xfrm>
            <a:off x="720000" y="619200"/>
            <a:ext cx="10728322" cy="1477328"/>
          </a:xfrm>
        </p:spPr>
        <p:txBody>
          <a:bodyPr/>
          <a:lstStyle/>
          <a:p>
            <a:r>
              <a:rPr lang="en-IN" u="sng" dirty="0"/>
              <a:t>Components Required:</a:t>
            </a:r>
          </a:p>
        </p:txBody>
      </p:sp>
      <p:sp>
        <p:nvSpPr>
          <p:cNvPr id="6" name="Content Placeholder 2">
            <a:extLst>
              <a:ext uri="{FF2B5EF4-FFF2-40B4-BE49-F238E27FC236}">
                <a16:creationId xmlns:a16="http://schemas.microsoft.com/office/drawing/2014/main" id="{5A6D6A39-2009-48DF-A22C-C92E0C38897C}"/>
              </a:ext>
            </a:extLst>
          </p:cNvPr>
          <p:cNvSpPr>
            <a:spLocks noGrp="1"/>
          </p:cNvSpPr>
          <p:nvPr>
            <p:ph sz="half" idx="1"/>
          </p:nvPr>
        </p:nvSpPr>
        <p:spPr>
          <a:xfrm>
            <a:off x="4736551" y="3497125"/>
            <a:ext cx="5003800" cy="3234575"/>
          </a:xfrm>
        </p:spPr>
        <p:txBody>
          <a:bodyPr/>
          <a:lstStyle/>
          <a:p>
            <a:r>
              <a:rPr lang="en-IN" dirty="0">
                <a:solidFill>
                  <a:schemeClr val="tx1"/>
                </a:solidFill>
              </a:rPr>
              <a:t>16 x 2 LCD Display</a:t>
            </a:r>
          </a:p>
          <a:p>
            <a:endParaRPr lang="en-IN" dirty="0">
              <a:solidFill>
                <a:schemeClr val="tx1"/>
              </a:solidFill>
            </a:endParaRPr>
          </a:p>
        </p:txBody>
      </p:sp>
      <p:sp>
        <p:nvSpPr>
          <p:cNvPr id="7" name="Content Placeholder 3">
            <a:extLst>
              <a:ext uri="{FF2B5EF4-FFF2-40B4-BE49-F238E27FC236}">
                <a16:creationId xmlns:a16="http://schemas.microsoft.com/office/drawing/2014/main" id="{B981C72E-CCC9-4D08-969F-6EB4CD488F62}"/>
              </a:ext>
            </a:extLst>
          </p:cNvPr>
          <p:cNvSpPr>
            <a:spLocks noGrp="1"/>
          </p:cNvSpPr>
          <p:nvPr>
            <p:ph sz="half" idx="2"/>
          </p:nvPr>
        </p:nvSpPr>
        <p:spPr>
          <a:xfrm>
            <a:off x="971240" y="1913025"/>
            <a:ext cx="2545426" cy="531994"/>
          </a:xfrm>
        </p:spPr>
        <p:txBody>
          <a:bodyPr/>
          <a:lstStyle/>
          <a:p>
            <a:r>
              <a:rPr lang="en-IN" dirty="0">
                <a:solidFill>
                  <a:schemeClr val="tx1"/>
                </a:solidFill>
              </a:rPr>
              <a:t>Solenoid Valve </a:t>
            </a:r>
          </a:p>
        </p:txBody>
      </p:sp>
      <p:pic>
        <p:nvPicPr>
          <p:cNvPr id="2050" name="Picture 2" descr="16x2 Character LCD with LED Backlight (Parallel Interface), Black on Green  - Pololu">
            <a:extLst>
              <a:ext uri="{FF2B5EF4-FFF2-40B4-BE49-F238E27FC236}">
                <a16:creationId xmlns:a16="http://schemas.microsoft.com/office/drawing/2014/main" id="{9764907C-9D14-4F97-83E7-B93DA2CA9C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522"/>
          <a:stretch/>
        </p:blipFill>
        <p:spPr bwMode="auto">
          <a:xfrm>
            <a:off x="4712873" y="4109752"/>
            <a:ext cx="2567031" cy="14773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is is a Solenoid Valve 1/2">
            <a:extLst>
              <a:ext uri="{FF2B5EF4-FFF2-40B4-BE49-F238E27FC236}">
                <a16:creationId xmlns:a16="http://schemas.microsoft.com/office/drawing/2014/main" id="{A2A1C88A-598E-4369-A11C-3E549E4CCE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240" y="2527877"/>
            <a:ext cx="2433711" cy="1826235"/>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2">
            <a:extLst>
              <a:ext uri="{FF2B5EF4-FFF2-40B4-BE49-F238E27FC236}">
                <a16:creationId xmlns:a16="http://schemas.microsoft.com/office/drawing/2014/main" id="{88407EB2-AEB1-4725-A00E-11428868FB09}"/>
              </a:ext>
            </a:extLst>
          </p:cNvPr>
          <p:cNvSpPr txBox="1">
            <a:spLocks/>
          </p:cNvSpPr>
          <p:nvPr/>
        </p:nvSpPr>
        <p:spPr>
          <a:xfrm>
            <a:off x="8488811" y="1913025"/>
            <a:ext cx="5003800" cy="3234575"/>
          </a:xfrm>
          <a:prstGeom prst="rect">
            <a:avLst/>
          </a:prstGeom>
        </p:spPr>
        <p:txBody>
          <a:bodyPr vert="horz" lIns="0" tIns="0" rIns="0" bIns="0" rtlCol="0">
            <a:normAutofit/>
          </a:bodyPr>
          <a:lst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solidFill>
              </a:rPr>
              <a:t>Relay Module</a:t>
            </a:r>
          </a:p>
          <a:p>
            <a:endParaRPr lang="en-IN" dirty="0">
              <a:solidFill>
                <a:schemeClr val="tx1"/>
              </a:solidFill>
            </a:endParaRPr>
          </a:p>
        </p:txBody>
      </p:sp>
      <p:pic>
        <p:nvPicPr>
          <p:cNvPr id="2054" name="Picture 6">
            <a:extLst>
              <a:ext uri="{FF2B5EF4-FFF2-40B4-BE49-F238E27FC236}">
                <a16:creationId xmlns:a16="http://schemas.microsoft.com/office/drawing/2014/main" id="{1F347BD2-4469-40B7-95A3-9C26FE4E4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5081" y="2653046"/>
            <a:ext cx="200025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222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8" name="Rectangle 9">
            <a:extLst>
              <a:ext uri="{FF2B5EF4-FFF2-40B4-BE49-F238E27FC236}">
                <a16:creationId xmlns:a16="http://schemas.microsoft.com/office/drawing/2014/main" id="{09646535-AEF6-4883-A4F9-EEC1F8B43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11">
            <a:extLst>
              <a:ext uri="{FF2B5EF4-FFF2-40B4-BE49-F238E27FC236}">
                <a16:creationId xmlns:a16="http://schemas.microsoft.com/office/drawing/2014/main" id="{A20E4EF1-6AA9-4634-A88F-493037806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3">
            <a:extLst>
              <a:ext uri="{FF2B5EF4-FFF2-40B4-BE49-F238E27FC236}">
                <a16:creationId xmlns:a16="http://schemas.microsoft.com/office/drawing/2014/main" id="{DD0558E7-61D4-43D8-ADB8-96DE97118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D44AC-363F-46F7-A8D7-B71BD554C9C6}"/>
              </a:ext>
            </a:extLst>
          </p:cNvPr>
          <p:cNvSpPr>
            <a:spLocks noGrp="1"/>
          </p:cNvSpPr>
          <p:nvPr>
            <p:ph type="title"/>
          </p:nvPr>
        </p:nvSpPr>
        <p:spPr>
          <a:xfrm>
            <a:off x="1349567" y="619199"/>
            <a:ext cx="9492866" cy="492443"/>
          </a:xfrm>
        </p:spPr>
        <p:txBody>
          <a:bodyPr vert="horz" wrap="square" lIns="0" tIns="0" rIns="0" bIns="0" rtlCol="0" anchor="t" anchorCtr="0">
            <a:noAutofit/>
          </a:bodyPr>
          <a:lstStyle/>
          <a:p>
            <a:pPr algn="ctr">
              <a:lnSpc>
                <a:spcPct val="100000"/>
              </a:lnSpc>
            </a:pPr>
            <a:r>
              <a:rPr lang="en-US" u="sng" spc="-100" dirty="0"/>
              <a:t>Proposed Block Diagram:</a:t>
            </a:r>
          </a:p>
        </p:txBody>
      </p:sp>
      <p:grpSp>
        <p:nvGrpSpPr>
          <p:cNvPr id="31" name="Group 15">
            <a:extLst>
              <a:ext uri="{FF2B5EF4-FFF2-40B4-BE49-F238E27FC236}">
                <a16:creationId xmlns:a16="http://schemas.microsoft.com/office/drawing/2014/main" id="{C8F3AECA-1E28-4DB0-901D-747B827596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89400" y="406270"/>
            <a:ext cx="684878" cy="1449344"/>
            <a:chOff x="643527" y="1187494"/>
            <a:chExt cx="1434178" cy="3035022"/>
          </a:xfrm>
        </p:grpSpPr>
        <p:sp>
          <p:nvSpPr>
            <p:cNvPr id="32" name="Freeform 78">
              <a:extLst>
                <a:ext uri="{FF2B5EF4-FFF2-40B4-BE49-F238E27FC236}">
                  <a16:creationId xmlns:a16="http://schemas.microsoft.com/office/drawing/2014/main" id="{F137E6B0-A1AA-47FF-AAB8-9E5D6B701C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083914" y="3331230"/>
              <a:ext cx="879143" cy="903430"/>
            </a:xfrm>
            <a:custGeom>
              <a:avLst/>
              <a:gdLst>
                <a:gd name="T0" fmla="*/ 32 w 58"/>
                <a:gd name="T1" fmla="*/ 56 h 60"/>
                <a:gd name="T2" fmla="*/ 24 w 58"/>
                <a:gd name="T3" fmla="*/ 48 h 60"/>
                <a:gd name="T4" fmla="*/ 14 w 58"/>
                <a:gd name="T5" fmla="*/ 36 h 60"/>
                <a:gd name="T6" fmla="*/ 7 w 58"/>
                <a:gd name="T7" fmla="*/ 29 h 60"/>
                <a:gd name="T8" fmla="*/ 1 w 58"/>
                <a:gd name="T9" fmla="*/ 17 h 60"/>
                <a:gd name="T10" fmla="*/ 7 w 58"/>
                <a:gd name="T11" fmla="*/ 4 h 60"/>
                <a:gd name="T12" fmla="*/ 17 w 58"/>
                <a:gd name="T13" fmla="*/ 1 h 60"/>
                <a:gd name="T14" fmla="*/ 29 w 58"/>
                <a:gd name="T15" fmla="*/ 6 h 60"/>
                <a:gd name="T16" fmla="*/ 31 w 58"/>
                <a:gd name="T17" fmla="*/ 8 h 60"/>
                <a:gd name="T18" fmla="*/ 38 w 58"/>
                <a:gd name="T19" fmla="*/ 15 h 60"/>
                <a:gd name="T20" fmla="*/ 44 w 58"/>
                <a:gd name="T21" fmla="*/ 22 h 60"/>
                <a:gd name="T22" fmla="*/ 54 w 58"/>
                <a:gd name="T23" fmla="*/ 33 h 60"/>
                <a:gd name="T24" fmla="*/ 58 w 58"/>
                <a:gd name="T25" fmla="*/ 44 h 60"/>
                <a:gd name="T26" fmla="*/ 53 w 58"/>
                <a:gd name="T27" fmla="*/ 54 h 60"/>
                <a:gd name="T28" fmla="*/ 42 w 58"/>
                <a:gd name="T29" fmla="*/ 60 h 60"/>
                <a:gd name="T30" fmla="*/ 32 w 58"/>
                <a:gd name="T31" fmla="*/ 5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8" h="6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3" name="Freeform 79">
              <a:extLst>
                <a:ext uri="{FF2B5EF4-FFF2-40B4-BE49-F238E27FC236}">
                  <a16:creationId xmlns:a16="http://schemas.microsoft.com/office/drawing/2014/main" id="{F72FB821-5AF0-4EA1-B84B-D5E12D8333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869193" y="1989904"/>
              <a:ext cx="743890" cy="1195221"/>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4" name="Freeform 85">
              <a:extLst>
                <a:ext uri="{FF2B5EF4-FFF2-40B4-BE49-F238E27FC236}">
                  <a16:creationId xmlns:a16="http://schemas.microsoft.com/office/drawing/2014/main" id="{DFE0F740-8A45-42B9-BEF6-A75329504FD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6800114">
              <a:off x="1316205" y="967005"/>
              <a:ext cx="541011" cy="981989"/>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grpSp>
        <p:nvGrpSpPr>
          <p:cNvPr id="35" name="Group 20">
            <a:extLst>
              <a:ext uri="{FF2B5EF4-FFF2-40B4-BE49-F238E27FC236}">
                <a16:creationId xmlns:a16="http://schemas.microsoft.com/office/drawing/2014/main" id="{3214C51D-3B74-4CCB-82B8-A184460FCA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5210" y="268794"/>
            <a:ext cx="632305" cy="1606552"/>
            <a:chOff x="10224385" y="954724"/>
            <a:chExt cx="1324087" cy="3364228"/>
          </a:xfrm>
        </p:grpSpPr>
        <p:sp>
          <p:nvSpPr>
            <p:cNvPr id="36" name="Freeform 80">
              <a:extLst>
                <a:ext uri="{FF2B5EF4-FFF2-40B4-BE49-F238E27FC236}">
                  <a16:creationId xmlns:a16="http://schemas.microsoft.com/office/drawing/2014/main" id="{66CD91DA-BDB8-476E-8111-2918188D6D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562739" y="2385730"/>
              <a:ext cx="985733" cy="504616"/>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7" name="Freeform 84">
              <a:extLst>
                <a:ext uri="{FF2B5EF4-FFF2-40B4-BE49-F238E27FC236}">
                  <a16:creationId xmlns:a16="http://schemas.microsoft.com/office/drawing/2014/main" id="{576CF7BA-63E8-47BF-AB8E-E9134BE8EF2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874527">
              <a:off x="10288245" y="954724"/>
              <a:ext cx="852074" cy="892781"/>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38" name="Freeform 87">
              <a:extLst>
                <a:ext uri="{FF2B5EF4-FFF2-40B4-BE49-F238E27FC236}">
                  <a16:creationId xmlns:a16="http://schemas.microsoft.com/office/drawing/2014/main" id="{C0C95E2B-D068-4E18-85DE-266A42E6C6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20630858">
              <a:off x="10224385" y="3437261"/>
              <a:ext cx="824227" cy="881691"/>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pic>
        <p:nvPicPr>
          <p:cNvPr id="5" name="Content Placeholder 4" descr="Diagram&#10;&#10;Description automatically generated">
            <a:extLst>
              <a:ext uri="{FF2B5EF4-FFF2-40B4-BE49-F238E27FC236}">
                <a16:creationId xmlns:a16="http://schemas.microsoft.com/office/drawing/2014/main" id="{8AE5D80C-7A18-470C-9E67-90F9A2FF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72807" y="1730841"/>
            <a:ext cx="9487306" cy="3534022"/>
          </a:xfrm>
          <a:custGeom>
            <a:avLst/>
            <a:gdLst/>
            <a:ahLst/>
            <a:cxnLst/>
            <a:rect l="l" t="t" r="r" b="b"/>
            <a:pathLst>
              <a:path w="10728325" h="3132136">
                <a:moveTo>
                  <a:pt x="0" y="0"/>
                </a:moveTo>
                <a:lnTo>
                  <a:pt x="10728325" y="0"/>
                </a:lnTo>
                <a:lnTo>
                  <a:pt x="10728325" y="3132136"/>
                </a:lnTo>
                <a:lnTo>
                  <a:pt x="0" y="3132136"/>
                </a:lnTo>
                <a:close/>
              </a:path>
            </a:pathLst>
          </a:custGeom>
        </p:spPr>
      </p:pic>
      <p:sp useBgFill="1">
        <p:nvSpPr>
          <p:cNvPr id="39" name="Freeform: Shape 25">
            <a:extLst>
              <a:ext uri="{FF2B5EF4-FFF2-40B4-BE49-F238E27FC236}">
                <a16:creationId xmlns:a16="http://schemas.microsoft.com/office/drawing/2014/main" id="{61DBDC3E-EFBF-429B-957B-6C76FFB449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5693480" y="359481"/>
            <a:ext cx="805041" cy="12192001"/>
          </a:xfrm>
          <a:custGeom>
            <a:avLst/>
            <a:gdLst>
              <a:gd name="connsiteX0" fmla="*/ 0 w 805041"/>
              <a:gd name="connsiteY0" fmla="*/ 12192001 h 12192001"/>
              <a:gd name="connsiteX1" fmla="*/ 2268 w 805041"/>
              <a:gd name="connsiteY1" fmla="*/ 11635931 h 12192001"/>
              <a:gd name="connsiteX2" fmla="*/ 39265 w 805041"/>
              <a:gd name="connsiteY2" fmla="*/ 9246579 h 12192001"/>
              <a:gd name="connsiteX3" fmla="*/ 79643 w 805041"/>
              <a:gd name="connsiteY3" fmla="*/ 7976300 h 12192001"/>
              <a:gd name="connsiteX4" fmla="*/ 39265 w 805041"/>
              <a:gd name="connsiteY4" fmla="*/ 7150621 h 12192001"/>
              <a:gd name="connsiteX5" fmla="*/ 39265 w 805041"/>
              <a:gd name="connsiteY5" fmla="*/ 6515481 h 12192001"/>
              <a:gd name="connsiteX6" fmla="*/ 39265 w 805041"/>
              <a:gd name="connsiteY6" fmla="*/ 4864121 h 12192001"/>
              <a:gd name="connsiteX7" fmla="*/ 79645 w 805041"/>
              <a:gd name="connsiteY7" fmla="*/ 2958705 h 12192001"/>
              <a:gd name="connsiteX8" fmla="*/ 54260 w 805041"/>
              <a:gd name="connsiteY8" fmla="*/ 203487 h 12192001"/>
              <a:gd name="connsiteX9" fmla="*/ 52385 w 805041"/>
              <a:gd name="connsiteY9" fmla="*/ 0 h 12192001"/>
              <a:gd name="connsiteX10" fmla="*/ 805041 w 805041"/>
              <a:gd name="connsiteY10" fmla="*/ 0 h 12192001"/>
              <a:gd name="connsiteX11" fmla="*/ 805040 w 805041"/>
              <a:gd name="connsiteY11" fmla="*/ 12192001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5041" h="12192001">
                <a:moveTo>
                  <a:pt x="0" y="12192001"/>
                </a:moveTo>
                <a:lnTo>
                  <a:pt x="2268" y="11635931"/>
                </a:lnTo>
                <a:cubicBezTo>
                  <a:pt x="6616" y="10932425"/>
                  <a:pt x="16553" y="10139742"/>
                  <a:pt x="39265" y="9246579"/>
                </a:cubicBezTo>
                <a:cubicBezTo>
                  <a:pt x="79643" y="7976300"/>
                  <a:pt x="79643" y="7976300"/>
                  <a:pt x="79643" y="7976300"/>
                </a:cubicBezTo>
                <a:cubicBezTo>
                  <a:pt x="79643" y="7722245"/>
                  <a:pt x="39265" y="7468190"/>
                  <a:pt x="39265" y="7150621"/>
                </a:cubicBezTo>
                <a:cubicBezTo>
                  <a:pt x="39265" y="6833051"/>
                  <a:pt x="39265" y="6578996"/>
                  <a:pt x="39265" y="6515481"/>
                </a:cubicBezTo>
                <a:cubicBezTo>
                  <a:pt x="39265" y="4864121"/>
                  <a:pt x="39265" y="4864121"/>
                  <a:pt x="39265" y="4864121"/>
                </a:cubicBezTo>
                <a:cubicBezTo>
                  <a:pt x="79645" y="2958705"/>
                  <a:pt x="79645" y="2958705"/>
                  <a:pt x="79645" y="2958705"/>
                </a:cubicBezTo>
                <a:cubicBezTo>
                  <a:pt x="68288" y="1726140"/>
                  <a:pt x="60126" y="840233"/>
                  <a:pt x="54260" y="203487"/>
                </a:cubicBezTo>
                <a:lnTo>
                  <a:pt x="52385" y="0"/>
                </a:lnTo>
                <a:lnTo>
                  <a:pt x="805041" y="0"/>
                </a:lnTo>
                <a:lnTo>
                  <a:pt x="805040" y="12192001"/>
                </a:lnTo>
                <a:close/>
              </a:path>
            </a:pathLst>
          </a:custGeom>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844906796"/>
      </p:ext>
    </p:extLst>
  </p:cSld>
  <p:clrMapOvr>
    <a:masterClrMapping/>
  </p:clrMapOvr>
  <mc:AlternateContent xmlns:mc="http://schemas.openxmlformats.org/markup-compatibility/2006" xmlns:p14="http://schemas.microsoft.com/office/powerpoint/2010/main">
    <mc:Choice Requires="p14">
      <p:transition spd="slow" p14:dur="2000" advTm="105599"/>
    </mc:Choice>
    <mc:Fallback xmlns="">
      <p:transition spd="slow" advTm="10559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useBgFill="1">
        <p:nvSpPr>
          <p:cNvPr id="33" name="Rectangle 14">
            <a:extLst>
              <a:ext uri="{FF2B5EF4-FFF2-40B4-BE49-F238E27FC236}">
                <a16:creationId xmlns:a16="http://schemas.microsoft.com/office/drawing/2014/main" id="{468DC7FA-55C9-47D5-B8A0-022B4C9A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16">
            <a:extLst>
              <a:ext uri="{FF2B5EF4-FFF2-40B4-BE49-F238E27FC236}">
                <a16:creationId xmlns:a16="http://schemas.microsoft.com/office/drawing/2014/main" id="{E905CBC2-EECC-4468-90C4-C0176E9B0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FD937-65BA-4CC9-8E40-180CB46521FC}"/>
              </a:ext>
            </a:extLst>
          </p:cNvPr>
          <p:cNvSpPr>
            <a:spLocks noGrp="1"/>
          </p:cNvSpPr>
          <p:nvPr>
            <p:ph type="title"/>
          </p:nvPr>
        </p:nvSpPr>
        <p:spPr>
          <a:xfrm>
            <a:off x="6320202" y="218060"/>
            <a:ext cx="4991961" cy="1477328"/>
          </a:xfrm>
        </p:spPr>
        <p:txBody>
          <a:bodyPr wrap="square" anchor="ctr">
            <a:normAutofit/>
          </a:bodyPr>
          <a:lstStyle/>
          <a:p>
            <a:r>
              <a:rPr lang="en-IN" sz="4800" u="sng" dirty="0"/>
              <a:t>Weather predictive irrigation:</a:t>
            </a:r>
          </a:p>
        </p:txBody>
      </p:sp>
      <p:sp useBgFill="1">
        <p:nvSpPr>
          <p:cNvPr id="35" name="Freeform: Shape 18">
            <a:extLst>
              <a:ext uri="{FF2B5EF4-FFF2-40B4-BE49-F238E27FC236}">
                <a16:creationId xmlns:a16="http://schemas.microsoft.com/office/drawing/2014/main" id="{97D0825D-5142-4F4A-A141-3CCD5E99C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533334" y="533334"/>
            <a:ext cx="6858000" cy="5791331"/>
          </a:xfrm>
          <a:custGeom>
            <a:avLst/>
            <a:gdLst>
              <a:gd name="connsiteX0" fmla="*/ 6858000 w 6858000"/>
              <a:gd name="connsiteY0" fmla="*/ 14535 h 5791331"/>
              <a:gd name="connsiteX1" fmla="*/ 6858000 w 6858000"/>
              <a:gd name="connsiteY1" fmla="*/ 5791331 h 5791331"/>
              <a:gd name="connsiteX2" fmla="*/ 0 w 6858000"/>
              <a:gd name="connsiteY2" fmla="*/ 5791330 h 5791331"/>
              <a:gd name="connsiteX3" fmla="*/ 0 w 6858000"/>
              <a:gd name="connsiteY3" fmla="*/ 0 h 5791331"/>
              <a:gd name="connsiteX4" fmla="*/ 145832 w 6858000"/>
              <a:gd name="connsiteY4" fmla="*/ 1175 h 5791331"/>
              <a:gd name="connsiteX5" fmla="*/ 2611132 w 6858000"/>
              <a:gd name="connsiteY5" fmla="*/ 48625 h 5791331"/>
              <a:gd name="connsiteX6" fmla="*/ 6643031 w 6858000"/>
              <a:gd name="connsiteY6" fmla="*/ 15010 h 5791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8000" h="5791331">
                <a:moveTo>
                  <a:pt x="6858000" y="14535"/>
                </a:moveTo>
                <a:lnTo>
                  <a:pt x="6858000" y="5791331"/>
                </a:lnTo>
                <a:lnTo>
                  <a:pt x="0" y="5791330"/>
                </a:lnTo>
                <a:lnTo>
                  <a:pt x="0" y="0"/>
                </a:lnTo>
                <a:lnTo>
                  <a:pt x="145832" y="1175"/>
                </a:lnTo>
                <a:cubicBezTo>
                  <a:pt x="886907" y="14750"/>
                  <a:pt x="2228596" y="125101"/>
                  <a:pt x="2611132" y="48625"/>
                </a:cubicBezTo>
                <a:cubicBezTo>
                  <a:pt x="2933352" y="-3056"/>
                  <a:pt x="5032814" y="16325"/>
                  <a:pt x="6643031" y="15010"/>
                </a:cubicBez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pic>
        <p:nvPicPr>
          <p:cNvPr id="8" name="Content Placeholder 7">
            <a:extLst>
              <a:ext uri="{FF2B5EF4-FFF2-40B4-BE49-F238E27FC236}">
                <a16:creationId xmlns:a16="http://schemas.microsoft.com/office/drawing/2014/main" id="{4C43CB44-5B7C-4D28-8801-444D1865B4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665825" y="2049261"/>
            <a:ext cx="7464060" cy="3113351"/>
          </a:xfrm>
          <a:custGeom>
            <a:avLst/>
            <a:gdLst/>
            <a:ahLst/>
            <a:cxnLst/>
            <a:rect l="l" t="t" r="r" b="b"/>
            <a:pathLst>
              <a:path w="4284000" h="5409338">
                <a:moveTo>
                  <a:pt x="0" y="0"/>
                </a:moveTo>
                <a:lnTo>
                  <a:pt x="4284000" y="0"/>
                </a:lnTo>
                <a:lnTo>
                  <a:pt x="4284000" y="5409338"/>
                </a:lnTo>
                <a:lnTo>
                  <a:pt x="0" y="5409338"/>
                </a:lnTo>
                <a:close/>
              </a:path>
            </a:pathLst>
          </a:custGeom>
          <a:noFill/>
          <a:extLst>
            <a:ext uri="{909E8E84-426E-40DD-AFC4-6F175D3DCCD1}">
              <a14:hiddenFill xmlns:a14="http://schemas.microsoft.com/office/drawing/2010/main">
                <a:solidFill>
                  <a:srgbClr val="FFFFFF"/>
                </a:solidFill>
              </a14:hiddenFill>
            </a:ext>
          </a:extLst>
        </p:spPr>
      </p:pic>
      <p:sp>
        <p:nvSpPr>
          <p:cNvPr id="12" name="Content Placeholder 11">
            <a:extLst>
              <a:ext uri="{FF2B5EF4-FFF2-40B4-BE49-F238E27FC236}">
                <a16:creationId xmlns:a16="http://schemas.microsoft.com/office/drawing/2014/main" id="{4878DCF2-85B2-4C48-BE4C-4F47F3A558C2}"/>
              </a:ext>
            </a:extLst>
          </p:cNvPr>
          <p:cNvSpPr>
            <a:spLocks noGrp="1"/>
          </p:cNvSpPr>
          <p:nvPr>
            <p:ph idx="1"/>
          </p:nvPr>
        </p:nvSpPr>
        <p:spPr>
          <a:xfrm>
            <a:off x="6096000" y="1820862"/>
            <a:ext cx="4991962" cy="4437895"/>
          </a:xfrm>
        </p:spPr>
        <p:txBody>
          <a:bodyPr>
            <a:normAutofit/>
          </a:bodyPr>
          <a:lstStyle/>
          <a:p>
            <a:r>
              <a:rPr lang="en-US" u="sng" dirty="0">
                <a:solidFill>
                  <a:schemeClr val="tx1"/>
                </a:solidFill>
              </a:rPr>
              <a:t>What is the idea?</a:t>
            </a:r>
          </a:p>
          <a:p>
            <a:r>
              <a:rPr lang="en-US" dirty="0">
                <a:solidFill>
                  <a:schemeClr val="tx1"/>
                </a:solidFill>
              </a:rPr>
              <a:t>Forecasting the weather and irrigating the farms accordingly.</a:t>
            </a:r>
          </a:p>
          <a:p>
            <a:r>
              <a:rPr lang="en-US" u="sng" dirty="0">
                <a:solidFill>
                  <a:schemeClr val="tx1"/>
                </a:solidFill>
              </a:rPr>
              <a:t>Benefits of this implementation:</a:t>
            </a:r>
          </a:p>
          <a:p>
            <a:r>
              <a:rPr lang="en-US" dirty="0">
                <a:solidFill>
                  <a:schemeClr val="tx1"/>
                </a:solidFill>
              </a:rPr>
              <a:t>Judicious use of ground water.</a:t>
            </a:r>
          </a:p>
          <a:p>
            <a:r>
              <a:rPr lang="en-US" dirty="0">
                <a:solidFill>
                  <a:schemeClr val="tx1"/>
                </a:solidFill>
              </a:rPr>
              <a:t>Human intervention will be minimized further.</a:t>
            </a:r>
          </a:p>
          <a:p>
            <a:endParaRPr lang="en-US" dirty="0">
              <a:solidFill>
                <a:schemeClr val="tx1"/>
              </a:solidFill>
            </a:endParaRPr>
          </a:p>
          <a:p>
            <a:endParaRPr lang="en-US" dirty="0">
              <a:solidFill>
                <a:schemeClr val="tx1"/>
              </a:solidFill>
            </a:endParaRPr>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9DFB0D2B-58FB-4EA7-90F1-80402C5081B0}"/>
                  </a:ext>
                </a:extLst>
              </p14:cNvPr>
              <p14:cNvContentPartPr/>
              <p14:nvPr/>
            </p14:nvContentPartPr>
            <p14:xfrm>
              <a:off x="10388625" y="2837730"/>
              <a:ext cx="66240" cy="40320"/>
            </p14:xfrm>
          </p:contentPart>
        </mc:Choice>
        <mc:Fallback xmlns="">
          <p:pic>
            <p:nvPicPr>
              <p:cNvPr id="9" name="Ink 8">
                <a:extLst>
                  <a:ext uri="{FF2B5EF4-FFF2-40B4-BE49-F238E27FC236}">
                    <a16:creationId xmlns:a16="http://schemas.microsoft.com/office/drawing/2014/main" id="{9DFB0D2B-58FB-4EA7-90F1-80402C5081B0}"/>
                  </a:ext>
                </a:extLst>
              </p:cNvPr>
              <p:cNvPicPr/>
              <p:nvPr/>
            </p:nvPicPr>
            <p:blipFill>
              <a:blip r:embed="rId7"/>
              <a:stretch>
                <a:fillRect/>
              </a:stretch>
            </p:blipFill>
            <p:spPr>
              <a:xfrm>
                <a:off x="10379625" y="2829090"/>
                <a:ext cx="83880" cy="57960"/>
              </a:xfrm>
              <a:prstGeom prst="rect">
                <a:avLst/>
              </a:prstGeom>
            </p:spPr>
          </p:pic>
        </mc:Fallback>
      </mc:AlternateContent>
    </p:spTree>
    <p:extLst>
      <p:ext uri="{BB962C8B-B14F-4D97-AF65-F5344CB8AC3E}">
        <p14:creationId xmlns:p14="http://schemas.microsoft.com/office/powerpoint/2010/main" val="3096741410"/>
      </p:ext>
    </p:extLst>
  </p:cSld>
  <p:clrMapOvr>
    <a:masterClrMapping/>
  </p:clrMapOvr>
  <mc:AlternateContent xmlns:mc="http://schemas.openxmlformats.org/markup-compatibility/2006" xmlns:p14="http://schemas.microsoft.com/office/powerpoint/2010/main">
    <mc:Choice Requires="p14">
      <p:transition spd="slow" p14:dur="2000" advTm="31831"/>
    </mc:Choice>
    <mc:Fallback xmlns="">
      <p:transition spd="slow" advTm="3183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2D732-0EBD-4430-8F72-8BC2F69968D0}"/>
              </a:ext>
            </a:extLst>
          </p:cNvPr>
          <p:cNvSpPr>
            <a:spLocks noGrp="1"/>
          </p:cNvSpPr>
          <p:nvPr>
            <p:ph type="title"/>
          </p:nvPr>
        </p:nvSpPr>
        <p:spPr/>
        <p:txBody>
          <a:bodyPr/>
          <a:lstStyle/>
          <a:p>
            <a:r>
              <a:rPr lang="en-IN" u="sng" dirty="0"/>
              <a:t>Level of IoT implemented:</a:t>
            </a:r>
          </a:p>
        </p:txBody>
      </p:sp>
      <p:sp>
        <p:nvSpPr>
          <p:cNvPr id="3" name="Content Placeholder 2">
            <a:extLst>
              <a:ext uri="{FF2B5EF4-FFF2-40B4-BE49-F238E27FC236}">
                <a16:creationId xmlns:a16="http://schemas.microsoft.com/office/drawing/2014/main" id="{E8264579-EF60-4360-B32E-4BF5EE6EFF67}"/>
              </a:ext>
            </a:extLst>
          </p:cNvPr>
          <p:cNvSpPr>
            <a:spLocks noGrp="1"/>
          </p:cNvSpPr>
          <p:nvPr>
            <p:ph idx="1"/>
          </p:nvPr>
        </p:nvSpPr>
        <p:spPr>
          <a:xfrm>
            <a:off x="719997" y="1955673"/>
            <a:ext cx="6550815" cy="4400739"/>
          </a:xfrm>
        </p:spPr>
        <p:txBody>
          <a:bodyPr/>
          <a:lstStyle/>
          <a:p>
            <a:r>
              <a:rPr lang="en-IN" dirty="0">
                <a:solidFill>
                  <a:schemeClr val="tx1"/>
                </a:solidFill>
              </a:rPr>
              <a:t>The smart irrigation  system is an implementation of a </a:t>
            </a:r>
            <a:r>
              <a:rPr lang="en-IN" b="1" dirty="0">
                <a:solidFill>
                  <a:schemeClr val="tx1"/>
                </a:solidFill>
              </a:rPr>
              <a:t>LEVEL 2 IoT </a:t>
            </a:r>
            <a:r>
              <a:rPr lang="en-IN" dirty="0">
                <a:solidFill>
                  <a:schemeClr val="tx1"/>
                </a:solidFill>
              </a:rPr>
              <a:t>system.</a:t>
            </a:r>
          </a:p>
          <a:p>
            <a:r>
              <a:rPr lang="en-IN" dirty="0">
                <a:solidFill>
                  <a:schemeClr val="tx1"/>
                </a:solidFill>
              </a:rPr>
              <a:t>Here the primary analysis is not computationally intensive and therefore it can be done locally itself.</a:t>
            </a:r>
          </a:p>
          <a:p>
            <a:r>
              <a:rPr lang="en-IN" dirty="0">
                <a:solidFill>
                  <a:schemeClr val="tx1"/>
                </a:solidFill>
              </a:rPr>
              <a:t>Since the data is being continuously monitored, the data that is received is quite big and therefore we can opt for cloud based service to stores the data for further analysis.</a:t>
            </a:r>
          </a:p>
          <a:p>
            <a:r>
              <a:rPr lang="en-IN" dirty="0">
                <a:solidFill>
                  <a:schemeClr val="tx1"/>
                </a:solidFill>
              </a:rPr>
              <a:t> Here, continuous monitoring and actuators are used in the implementation of the system. </a:t>
            </a:r>
          </a:p>
          <a:p>
            <a:endParaRPr lang="en-IN" dirty="0">
              <a:solidFill>
                <a:schemeClr val="tx1"/>
              </a:solidFill>
            </a:endParaRPr>
          </a:p>
        </p:txBody>
      </p:sp>
      <p:pic>
        <p:nvPicPr>
          <p:cNvPr id="7" name="Picture 6" descr="Diagram&#10;&#10;Description automatically generated">
            <a:extLst>
              <a:ext uri="{FF2B5EF4-FFF2-40B4-BE49-F238E27FC236}">
                <a16:creationId xmlns:a16="http://schemas.microsoft.com/office/drawing/2014/main" id="{81FE1BE1-6BA1-439E-A1A6-EF1AFCD85F92}"/>
              </a:ext>
            </a:extLst>
          </p:cNvPr>
          <p:cNvPicPr>
            <a:picLocks noChangeAspect="1"/>
          </p:cNvPicPr>
          <p:nvPr/>
        </p:nvPicPr>
        <p:blipFill rotWithShape="1">
          <a:blip r:embed="rId2">
            <a:extLst>
              <a:ext uri="{28A0092B-C50C-407E-A947-70E740481C1C}">
                <a14:useLocalDpi xmlns:a14="http://schemas.microsoft.com/office/drawing/2010/main" val="0"/>
              </a:ext>
            </a:extLst>
          </a:blip>
          <a:srcRect l="52927" t="17542" r="14056" b="4519"/>
          <a:stretch/>
        </p:blipFill>
        <p:spPr>
          <a:xfrm>
            <a:off x="7945515" y="742847"/>
            <a:ext cx="3266983" cy="4337947"/>
          </a:xfrm>
          <a:prstGeom prst="rect">
            <a:avLst/>
          </a:prstGeom>
        </p:spPr>
      </p:pic>
    </p:spTree>
    <p:extLst>
      <p:ext uri="{BB962C8B-B14F-4D97-AF65-F5344CB8AC3E}">
        <p14:creationId xmlns:p14="http://schemas.microsoft.com/office/powerpoint/2010/main" val="559414245"/>
      </p:ext>
    </p:extLst>
  </p:cSld>
  <p:clrMapOvr>
    <a:masterClrMapping/>
  </p:clrMapOvr>
  <mc:AlternateContent xmlns:mc="http://schemas.openxmlformats.org/markup-compatibility/2006" xmlns:p14="http://schemas.microsoft.com/office/powerpoint/2010/main">
    <mc:Choice Requires="p14">
      <p:transition spd="slow" p14:dur="2000" advTm="25957"/>
    </mc:Choice>
    <mc:Fallback xmlns="">
      <p:transition spd="slow" advTm="25957"/>
    </mc:Fallback>
  </mc:AlternateContent>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The Hand Extrablack"/>
        <a:ea typeface=""/>
        <a:cs typeface=""/>
      </a:majorFont>
      <a:minorFont>
        <a:latin typeface="Sagona Book"/>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
  <TotalTime>744</TotalTime>
  <Words>368</Words>
  <Application>Microsoft Office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Sagona Book</vt:lpstr>
      <vt:lpstr>The Hand Extrablack</vt:lpstr>
      <vt:lpstr>BlobVTI</vt:lpstr>
      <vt:lpstr>Project GROW</vt:lpstr>
      <vt:lpstr>TEAM MEMBERS:</vt:lpstr>
      <vt:lpstr>Introduction: </vt:lpstr>
      <vt:lpstr>Motivation for choosing this project:</vt:lpstr>
      <vt:lpstr>Components Required:</vt:lpstr>
      <vt:lpstr>Components Required:</vt:lpstr>
      <vt:lpstr>Proposed Block Diagram:</vt:lpstr>
      <vt:lpstr>Weather predictive irrigation:</vt:lpstr>
      <vt:lpstr>Level of IoT implemented:</vt:lpstr>
      <vt:lpstr>Mobile App(Optional):</vt:lpstr>
      <vt:lpstr>Bill of Materials:</vt:lpstr>
      <vt:lpstr>Timeline:</vt:lpstr>
      <vt:lpstr>Scope of Improvement: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XYZ</dc:title>
  <dc:creator>Vaisnav Ashok</dc:creator>
  <cp:lastModifiedBy>Vaisnav Ashok</cp:lastModifiedBy>
  <cp:revision>37</cp:revision>
  <dcterms:created xsi:type="dcterms:W3CDTF">2021-03-22T19:06:10Z</dcterms:created>
  <dcterms:modified xsi:type="dcterms:W3CDTF">2021-03-24T17:53:27Z</dcterms:modified>
</cp:coreProperties>
</file>