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5"/>
  </p:notesMasterIdLst>
  <p:sldIdLst>
    <p:sldId id="256" r:id="rId2"/>
    <p:sldId id="257" r:id="rId3"/>
    <p:sldId id="288" r:id="rId4"/>
    <p:sldId id="289" r:id="rId5"/>
    <p:sldId id="259" r:id="rId6"/>
    <p:sldId id="283" r:id="rId7"/>
    <p:sldId id="272" r:id="rId8"/>
    <p:sldId id="271" r:id="rId9"/>
    <p:sldId id="274" r:id="rId10"/>
    <p:sldId id="275" r:id="rId11"/>
    <p:sldId id="277" r:id="rId12"/>
    <p:sldId id="278" r:id="rId13"/>
    <p:sldId id="279" r:id="rId14"/>
    <p:sldId id="280" r:id="rId15"/>
    <p:sldId id="282" r:id="rId16"/>
    <p:sldId id="273" r:id="rId17"/>
    <p:sldId id="258" r:id="rId18"/>
    <p:sldId id="265" r:id="rId19"/>
    <p:sldId id="284" r:id="rId20"/>
    <p:sldId id="286" r:id="rId21"/>
    <p:sldId id="268" r:id="rId22"/>
    <p:sldId id="267"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69" autoAdjust="0"/>
    <p:restoredTop sz="94660"/>
  </p:normalViewPr>
  <p:slideViewPr>
    <p:cSldViewPr snapToGrid="0">
      <p:cViewPr>
        <p:scale>
          <a:sx n="86" d="100"/>
          <a:sy n="86" d="100"/>
        </p:scale>
        <p:origin x="26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CF6BD2-4D04-4F32-B0F3-93048F17706F}" type="doc">
      <dgm:prSet loTypeId="urn:microsoft.com/office/officeart/2017/3/layout/DropPinTimeline" loCatId="process" qsTypeId="urn:microsoft.com/office/officeart/2005/8/quickstyle/simple3" qsCatId="simple" csTypeId="urn:microsoft.com/office/officeart/2005/8/colors/colorful1" csCatId="colorful" phldr="1"/>
      <dgm:spPr/>
      <dgm:t>
        <a:bodyPr/>
        <a:lstStyle/>
        <a:p>
          <a:endParaRPr lang="en-US"/>
        </a:p>
      </dgm:t>
    </dgm:pt>
    <dgm:pt modelId="{95F4ADF2-0BC0-4BA2-A232-BD0E497EE4A8}">
      <dgm:prSet/>
      <dgm:spPr/>
      <dgm:t>
        <a:bodyPr/>
        <a:lstStyle/>
        <a:p>
          <a:pPr>
            <a:defRPr b="1"/>
          </a:pPr>
          <a:r>
            <a:rPr lang="en-US" dirty="0"/>
            <a:t>March week 4</a:t>
          </a:r>
        </a:p>
      </dgm:t>
    </dgm:pt>
    <dgm:pt modelId="{3ACBCF94-D681-45BB-AC58-F0F2191BC6E8}" type="parTrans" cxnId="{ADD37827-C8B8-4C81-94BC-DF2441610109}">
      <dgm:prSet/>
      <dgm:spPr/>
      <dgm:t>
        <a:bodyPr/>
        <a:lstStyle/>
        <a:p>
          <a:endParaRPr lang="en-US"/>
        </a:p>
      </dgm:t>
    </dgm:pt>
    <dgm:pt modelId="{960FEF8A-974B-4FCC-9852-7215F25D2017}" type="sibTrans" cxnId="{ADD37827-C8B8-4C81-94BC-DF2441610109}">
      <dgm:prSet/>
      <dgm:spPr/>
      <dgm:t>
        <a:bodyPr/>
        <a:lstStyle/>
        <a:p>
          <a:endParaRPr lang="en-US"/>
        </a:p>
      </dgm:t>
    </dgm:pt>
    <dgm:pt modelId="{3D3B17CA-E039-4A7D-9233-3BA8E96B1E37}">
      <dgm:prSet/>
      <dgm:spPr/>
      <dgm:t>
        <a:bodyPr/>
        <a:lstStyle/>
        <a:p>
          <a:r>
            <a:rPr lang="en-US" dirty="0"/>
            <a:t>Procurement of components and materials required for the project .</a:t>
          </a:r>
        </a:p>
      </dgm:t>
    </dgm:pt>
    <dgm:pt modelId="{BA01BF87-470B-42EB-B5AD-B8DABEB056BF}" type="parTrans" cxnId="{4F03D5CC-A80D-4C45-88D3-8ABB420AADA6}">
      <dgm:prSet/>
      <dgm:spPr/>
      <dgm:t>
        <a:bodyPr/>
        <a:lstStyle/>
        <a:p>
          <a:endParaRPr lang="en-US"/>
        </a:p>
      </dgm:t>
    </dgm:pt>
    <dgm:pt modelId="{D011B3ED-B250-4715-81B3-3AAD3BFAC4BB}" type="sibTrans" cxnId="{4F03D5CC-A80D-4C45-88D3-8ABB420AADA6}">
      <dgm:prSet/>
      <dgm:spPr/>
      <dgm:t>
        <a:bodyPr/>
        <a:lstStyle/>
        <a:p>
          <a:endParaRPr lang="en-US"/>
        </a:p>
      </dgm:t>
    </dgm:pt>
    <dgm:pt modelId="{0F2F598E-D840-4501-BB44-5648C7EA4681}">
      <dgm:prSet/>
      <dgm:spPr/>
      <dgm:t>
        <a:bodyPr/>
        <a:lstStyle/>
        <a:p>
          <a:pPr>
            <a:defRPr b="1"/>
          </a:pPr>
          <a:r>
            <a:rPr lang="en-US" dirty="0"/>
            <a:t>April week 1-2</a:t>
          </a:r>
        </a:p>
      </dgm:t>
    </dgm:pt>
    <dgm:pt modelId="{69BA88DE-F7F9-4094-BF33-B78AD02D84A8}" type="parTrans" cxnId="{4DC9C945-B0AC-4BC6-84F6-C9184BCB1712}">
      <dgm:prSet/>
      <dgm:spPr/>
      <dgm:t>
        <a:bodyPr/>
        <a:lstStyle/>
        <a:p>
          <a:endParaRPr lang="en-US"/>
        </a:p>
      </dgm:t>
    </dgm:pt>
    <dgm:pt modelId="{40D58202-4056-4BD7-A35E-F6BB7CD561B6}" type="sibTrans" cxnId="{4DC9C945-B0AC-4BC6-84F6-C9184BCB1712}">
      <dgm:prSet/>
      <dgm:spPr/>
      <dgm:t>
        <a:bodyPr/>
        <a:lstStyle/>
        <a:p>
          <a:endParaRPr lang="en-US"/>
        </a:p>
      </dgm:t>
    </dgm:pt>
    <dgm:pt modelId="{6898FC63-7602-4C14-B42E-3835DEC49E0B}">
      <dgm:prSet/>
      <dgm:spPr/>
      <dgm:t>
        <a:bodyPr/>
        <a:lstStyle/>
        <a:p>
          <a:r>
            <a:rPr lang="en-US" dirty="0"/>
            <a:t>Designing the circuitry, integrating the circuits and getting the model ready.</a:t>
          </a:r>
        </a:p>
      </dgm:t>
    </dgm:pt>
    <dgm:pt modelId="{BFD972CF-016C-42A1-A79C-C3C78B718F0C}" type="parTrans" cxnId="{33A60272-EF64-40AB-B6EB-90FBCEA76B8A}">
      <dgm:prSet/>
      <dgm:spPr/>
      <dgm:t>
        <a:bodyPr/>
        <a:lstStyle/>
        <a:p>
          <a:endParaRPr lang="en-US"/>
        </a:p>
      </dgm:t>
    </dgm:pt>
    <dgm:pt modelId="{BFE1339E-CB2C-45FA-A7ED-244D2218248E}" type="sibTrans" cxnId="{33A60272-EF64-40AB-B6EB-90FBCEA76B8A}">
      <dgm:prSet/>
      <dgm:spPr/>
      <dgm:t>
        <a:bodyPr/>
        <a:lstStyle/>
        <a:p>
          <a:endParaRPr lang="en-US"/>
        </a:p>
      </dgm:t>
    </dgm:pt>
    <dgm:pt modelId="{C6E91698-CAC7-4218-BA6A-DDFAE709E94E}">
      <dgm:prSet/>
      <dgm:spPr/>
      <dgm:t>
        <a:bodyPr/>
        <a:lstStyle/>
        <a:p>
          <a:pPr>
            <a:defRPr b="1"/>
          </a:pPr>
          <a:r>
            <a:rPr lang="en-US" dirty="0"/>
            <a:t>April week 3</a:t>
          </a:r>
        </a:p>
      </dgm:t>
    </dgm:pt>
    <dgm:pt modelId="{9678560D-6A28-4B7B-9394-0412CEFD6CC9}" type="parTrans" cxnId="{68985A84-3D23-433F-93A4-79357F80C943}">
      <dgm:prSet/>
      <dgm:spPr/>
      <dgm:t>
        <a:bodyPr/>
        <a:lstStyle/>
        <a:p>
          <a:endParaRPr lang="en-US"/>
        </a:p>
      </dgm:t>
    </dgm:pt>
    <dgm:pt modelId="{9378EE69-4B3D-4639-BA06-55FC2F314134}" type="sibTrans" cxnId="{68985A84-3D23-433F-93A4-79357F80C943}">
      <dgm:prSet/>
      <dgm:spPr/>
      <dgm:t>
        <a:bodyPr/>
        <a:lstStyle/>
        <a:p>
          <a:endParaRPr lang="en-US"/>
        </a:p>
      </dgm:t>
    </dgm:pt>
    <dgm:pt modelId="{B12A8771-E97E-433F-8670-C157E1C2D49A}">
      <dgm:prSet/>
      <dgm:spPr/>
      <dgm:t>
        <a:bodyPr/>
        <a:lstStyle/>
        <a:p>
          <a:r>
            <a:rPr lang="en-US" dirty="0"/>
            <a:t>Interfacing hardware model with the IoT platform (ThingSpeak) .</a:t>
          </a:r>
        </a:p>
      </dgm:t>
    </dgm:pt>
    <dgm:pt modelId="{3B23D050-90EB-4D5B-92FE-CC6A9F1B6F4D}" type="parTrans" cxnId="{D3EED2A3-CCB2-440C-A2DD-E4B06279356C}">
      <dgm:prSet/>
      <dgm:spPr/>
      <dgm:t>
        <a:bodyPr/>
        <a:lstStyle/>
        <a:p>
          <a:endParaRPr lang="en-US"/>
        </a:p>
      </dgm:t>
    </dgm:pt>
    <dgm:pt modelId="{84969231-E474-4ED2-A56B-1755712C6F1D}" type="sibTrans" cxnId="{D3EED2A3-CCB2-440C-A2DD-E4B06279356C}">
      <dgm:prSet/>
      <dgm:spPr/>
      <dgm:t>
        <a:bodyPr/>
        <a:lstStyle/>
        <a:p>
          <a:endParaRPr lang="en-US"/>
        </a:p>
      </dgm:t>
    </dgm:pt>
    <dgm:pt modelId="{58BD6C3D-D478-4D53-AA2D-D9014FC2D118}">
      <dgm:prSet/>
      <dgm:spPr/>
      <dgm:t>
        <a:bodyPr/>
        <a:lstStyle/>
        <a:p>
          <a:pPr>
            <a:defRPr b="1"/>
          </a:pPr>
          <a:r>
            <a:rPr lang="en-US" dirty="0"/>
            <a:t>April week 4</a:t>
          </a:r>
        </a:p>
      </dgm:t>
    </dgm:pt>
    <dgm:pt modelId="{8318D986-2BE3-4B4A-959D-A6F57AEC2CEB}" type="parTrans" cxnId="{6B792945-E35E-41FF-9122-E9FCD34E3CC2}">
      <dgm:prSet/>
      <dgm:spPr/>
      <dgm:t>
        <a:bodyPr/>
        <a:lstStyle/>
        <a:p>
          <a:endParaRPr lang="en-US"/>
        </a:p>
      </dgm:t>
    </dgm:pt>
    <dgm:pt modelId="{B591D3EC-CF19-4A61-A91C-88C81CF96D81}" type="sibTrans" cxnId="{6B792945-E35E-41FF-9122-E9FCD34E3CC2}">
      <dgm:prSet/>
      <dgm:spPr/>
      <dgm:t>
        <a:bodyPr/>
        <a:lstStyle/>
        <a:p>
          <a:endParaRPr lang="en-US"/>
        </a:p>
      </dgm:t>
    </dgm:pt>
    <dgm:pt modelId="{7C36C102-11FE-4C5D-BC69-7C6BFCA39675}">
      <dgm:prSet/>
      <dgm:spPr/>
      <dgm:t>
        <a:bodyPr/>
        <a:lstStyle/>
        <a:p>
          <a:r>
            <a:rPr lang="en-US" dirty="0"/>
            <a:t>Analysis of data in the cloud and minimal data processing.</a:t>
          </a:r>
        </a:p>
      </dgm:t>
    </dgm:pt>
    <dgm:pt modelId="{504BBDE4-F869-4061-A775-54CEA6B5C978}" type="parTrans" cxnId="{73831D8F-C654-45DE-91B1-45328D80BED9}">
      <dgm:prSet/>
      <dgm:spPr/>
      <dgm:t>
        <a:bodyPr/>
        <a:lstStyle/>
        <a:p>
          <a:endParaRPr lang="en-US"/>
        </a:p>
      </dgm:t>
    </dgm:pt>
    <dgm:pt modelId="{9F94C3E2-4DDE-472D-A429-5592B2B580BA}" type="sibTrans" cxnId="{73831D8F-C654-45DE-91B1-45328D80BED9}">
      <dgm:prSet/>
      <dgm:spPr/>
      <dgm:t>
        <a:bodyPr/>
        <a:lstStyle/>
        <a:p>
          <a:endParaRPr lang="en-US"/>
        </a:p>
      </dgm:t>
    </dgm:pt>
    <dgm:pt modelId="{D8F27BC9-459D-42A4-9199-13A686CCFBE8}">
      <dgm:prSet/>
      <dgm:spPr/>
      <dgm:t>
        <a:bodyPr/>
        <a:lstStyle/>
        <a:p>
          <a:pPr>
            <a:defRPr b="1"/>
          </a:pPr>
          <a:r>
            <a:rPr lang="en-US" dirty="0"/>
            <a:t>May week 1</a:t>
          </a:r>
        </a:p>
      </dgm:t>
    </dgm:pt>
    <dgm:pt modelId="{46E2164A-D5BD-4F2C-8E5F-10C9E0A453BC}" type="parTrans" cxnId="{16A08F6B-1DA8-4D9F-B616-410AA52549A9}">
      <dgm:prSet/>
      <dgm:spPr/>
      <dgm:t>
        <a:bodyPr/>
        <a:lstStyle/>
        <a:p>
          <a:endParaRPr lang="en-US"/>
        </a:p>
      </dgm:t>
    </dgm:pt>
    <dgm:pt modelId="{7C8FACA4-DC34-4EEB-A100-3C391EED82F5}" type="sibTrans" cxnId="{16A08F6B-1DA8-4D9F-B616-410AA52549A9}">
      <dgm:prSet/>
      <dgm:spPr/>
      <dgm:t>
        <a:bodyPr/>
        <a:lstStyle/>
        <a:p>
          <a:endParaRPr lang="en-US"/>
        </a:p>
      </dgm:t>
    </dgm:pt>
    <dgm:pt modelId="{A6213C0B-2B7A-43D9-8A0E-61AB037336B9}">
      <dgm:prSet/>
      <dgm:spPr/>
      <dgm:t>
        <a:bodyPr/>
        <a:lstStyle/>
        <a:p>
          <a:r>
            <a:rPr lang="en-US" dirty="0"/>
            <a:t>Testing and modifications of the integrated model.</a:t>
          </a:r>
        </a:p>
      </dgm:t>
    </dgm:pt>
    <dgm:pt modelId="{3E314434-06F2-42C7-AFB0-7999C76145B1}" type="parTrans" cxnId="{83957257-3B97-40B6-B0A4-FFE8CF4BD46B}">
      <dgm:prSet/>
      <dgm:spPr/>
      <dgm:t>
        <a:bodyPr/>
        <a:lstStyle/>
        <a:p>
          <a:endParaRPr lang="en-US"/>
        </a:p>
      </dgm:t>
    </dgm:pt>
    <dgm:pt modelId="{488999F9-EB3D-4161-BB3D-DDB2D3BEF938}" type="sibTrans" cxnId="{83957257-3B97-40B6-B0A4-FFE8CF4BD46B}">
      <dgm:prSet/>
      <dgm:spPr/>
      <dgm:t>
        <a:bodyPr/>
        <a:lstStyle/>
        <a:p>
          <a:endParaRPr lang="en-US"/>
        </a:p>
      </dgm:t>
    </dgm:pt>
    <dgm:pt modelId="{FF19E0E5-54CF-42DF-816C-F254D017AA8C}" type="pres">
      <dgm:prSet presAssocID="{32CF6BD2-4D04-4F32-B0F3-93048F17706F}" presName="root" presStyleCnt="0">
        <dgm:presLayoutVars>
          <dgm:chMax/>
          <dgm:chPref/>
          <dgm:animLvl val="lvl"/>
        </dgm:presLayoutVars>
      </dgm:prSet>
      <dgm:spPr/>
    </dgm:pt>
    <dgm:pt modelId="{EA1BDCC0-E5D9-4263-B306-AE7947C8C22B}" type="pres">
      <dgm:prSet presAssocID="{32CF6BD2-4D04-4F32-B0F3-93048F17706F}"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D848217B-4013-4775-B1EC-C1AD88726728}" type="pres">
      <dgm:prSet presAssocID="{32CF6BD2-4D04-4F32-B0F3-93048F17706F}" presName="nodes" presStyleCnt="0">
        <dgm:presLayoutVars>
          <dgm:chMax/>
          <dgm:chPref/>
          <dgm:animLvl val="lvl"/>
        </dgm:presLayoutVars>
      </dgm:prSet>
      <dgm:spPr/>
    </dgm:pt>
    <dgm:pt modelId="{8CFC652A-5AC8-4865-891A-5FA0DE851B9F}" type="pres">
      <dgm:prSet presAssocID="{95F4ADF2-0BC0-4BA2-A232-BD0E497EE4A8}" presName="composite" presStyleCnt="0"/>
      <dgm:spPr/>
    </dgm:pt>
    <dgm:pt modelId="{258C2052-604E-407B-B613-2174E4C0215A}" type="pres">
      <dgm:prSet presAssocID="{95F4ADF2-0BC0-4BA2-A232-BD0E497EE4A8}" presName="ConnectorPoint" presStyleLbl="lnNode1" presStyleIdx="0"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17C080E9-C2F3-4D75-9149-F45B5636F761}" type="pres">
      <dgm:prSet presAssocID="{95F4ADF2-0BC0-4BA2-A232-BD0E497EE4A8}" presName="DropPinPlaceHolder" presStyleCnt="0"/>
      <dgm:spPr/>
    </dgm:pt>
    <dgm:pt modelId="{1E75208B-2931-4E9D-8FAC-63823D721E45}" type="pres">
      <dgm:prSet presAssocID="{95F4ADF2-0BC0-4BA2-A232-BD0E497EE4A8}" presName="DropPin" presStyleLbl="alignNode1" presStyleIdx="0" presStyleCnt="5"/>
      <dgm:spPr/>
    </dgm:pt>
    <dgm:pt modelId="{C520F439-81B2-4DFF-B22B-7E11C1E440B4}" type="pres">
      <dgm:prSet presAssocID="{95F4ADF2-0BC0-4BA2-A232-BD0E497EE4A8}" presName="Ellipse" presStyleLbl="fgAcc1" presStyleIdx="1" presStyleCnt="6"/>
      <dgm:spPr>
        <a:solidFill>
          <a:schemeClr val="lt1">
            <a:alpha val="90000"/>
            <a:hueOff val="0"/>
            <a:satOff val="0"/>
            <a:lumOff val="0"/>
            <a:alphaOff val="0"/>
          </a:schemeClr>
        </a:solidFill>
        <a:ln w="6350" cap="flat" cmpd="sng" algn="ctr">
          <a:noFill/>
          <a:prstDash val="solid"/>
          <a:miter lim="800000"/>
        </a:ln>
        <a:effectLst/>
      </dgm:spPr>
    </dgm:pt>
    <dgm:pt modelId="{022DD912-8727-467D-82F6-5E87A0D5395E}" type="pres">
      <dgm:prSet presAssocID="{95F4ADF2-0BC0-4BA2-A232-BD0E497EE4A8}" presName="L2TextContainer" presStyleLbl="revTx" presStyleIdx="0" presStyleCnt="10">
        <dgm:presLayoutVars>
          <dgm:bulletEnabled val="1"/>
        </dgm:presLayoutVars>
      </dgm:prSet>
      <dgm:spPr/>
    </dgm:pt>
    <dgm:pt modelId="{AA78BAC0-8869-47DE-A314-2E030D72A29B}" type="pres">
      <dgm:prSet presAssocID="{95F4ADF2-0BC0-4BA2-A232-BD0E497EE4A8}" presName="L1TextContainer" presStyleLbl="revTx" presStyleIdx="1" presStyleCnt="10">
        <dgm:presLayoutVars>
          <dgm:chMax val="1"/>
          <dgm:chPref val="1"/>
          <dgm:bulletEnabled val="1"/>
        </dgm:presLayoutVars>
      </dgm:prSet>
      <dgm:spPr/>
    </dgm:pt>
    <dgm:pt modelId="{49C2182F-AC5A-4BDE-AE0A-4729CF22B92F}" type="pres">
      <dgm:prSet presAssocID="{95F4ADF2-0BC0-4BA2-A232-BD0E497EE4A8}"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B8B6118B-003C-4A35-9038-87F91C35483C}" type="pres">
      <dgm:prSet presAssocID="{95F4ADF2-0BC0-4BA2-A232-BD0E497EE4A8}" presName="EmptyPlaceHolder" presStyleCnt="0"/>
      <dgm:spPr/>
    </dgm:pt>
    <dgm:pt modelId="{97F67125-2DC2-41E2-8260-553F9BB402D2}" type="pres">
      <dgm:prSet presAssocID="{960FEF8A-974B-4FCC-9852-7215F25D2017}" presName="spaceBetweenRectangles" presStyleCnt="0"/>
      <dgm:spPr/>
    </dgm:pt>
    <dgm:pt modelId="{627A402B-17E6-4041-9D54-86BA4C9675DF}" type="pres">
      <dgm:prSet presAssocID="{0F2F598E-D840-4501-BB44-5648C7EA4681}" presName="composite" presStyleCnt="0"/>
      <dgm:spPr/>
    </dgm:pt>
    <dgm:pt modelId="{D97BD1D6-B187-4943-8AC7-14FCA5AADE50}" type="pres">
      <dgm:prSet presAssocID="{0F2F598E-D840-4501-BB44-5648C7EA4681}" presName="ConnectorPoint" presStyleLbl="lnNode1" presStyleIdx="1" presStyleCnt="5"/>
      <dgm:spPr>
        <a:gradFill rotWithShape="0">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5A40AD61-9DBD-476D-AA0F-A4CD6B7D4EE5}" type="pres">
      <dgm:prSet presAssocID="{0F2F598E-D840-4501-BB44-5648C7EA4681}" presName="DropPinPlaceHolder" presStyleCnt="0"/>
      <dgm:spPr/>
    </dgm:pt>
    <dgm:pt modelId="{D35D4BB0-B21D-4C57-AAE7-9B54AB54BDD7}" type="pres">
      <dgm:prSet presAssocID="{0F2F598E-D840-4501-BB44-5648C7EA4681}" presName="DropPin" presStyleLbl="alignNode1" presStyleIdx="1" presStyleCnt="5"/>
      <dgm:spPr/>
    </dgm:pt>
    <dgm:pt modelId="{239ADA04-A7FC-41E1-A9ED-6A32AC39C6DC}" type="pres">
      <dgm:prSet presAssocID="{0F2F598E-D840-4501-BB44-5648C7EA4681}" presName="Ellipse" presStyleLbl="fgAcc1" presStyleIdx="2" presStyleCnt="6"/>
      <dgm:spPr>
        <a:solidFill>
          <a:schemeClr val="lt1">
            <a:alpha val="90000"/>
            <a:hueOff val="0"/>
            <a:satOff val="0"/>
            <a:lumOff val="0"/>
            <a:alphaOff val="0"/>
          </a:schemeClr>
        </a:solidFill>
        <a:ln w="6350" cap="flat" cmpd="sng" algn="ctr">
          <a:noFill/>
          <a:prstDash val="solid"/>
          <a:miter lim="800000"/>
        </a:ln>
        <a:effectLst/>
      </dgm:spPr>
    </dgm:pt>
    <dgm:pt modelId="{D29855A7-4CF1-4D49-831D-7F886E03D360}" type="pres">
      <dgm:prSet presAssocID="{0F2F598E-D840-4501-BB44-5648C7EA4681}" presName="L2TextContainer" presStyleLbl="revTx" presStyleIdx="2" presStyleCnt="10">
        <dgm:presLayoutVars>
          <dgm:bulletEnabled val="1"/>
        </dgm:presLayoutVars>
      </dgm:prSet>
      <dgm:spPr/>
    </dgm:pt>
    <dgm:pt modelId="{4AEDF6F8-90FA-4796-A625-18AB2AF10CC2}" type="pres">
      <dgm:prSet presAssocID="{0F2F598E-D840-4501-BB44-5648C7EA4681}" presName="L1TextContainer" presStyleLbl="revTx" presStyleIdx="3" presStyleCnt="10">
        <dgm:presLayoutVars>
          <dgm:chMax val="1"/>
          <dgm:chPref val="1"/>
          <dgm:bulletEnabled val="1"/>
        </dgm:presLayoutVars>
      </dgm:prSet>
      <dgm:spPr/>
    </dgm:pt>
    <dgm:pt modelId="{28F71467-D3B1-4D08-881B-8A074BAC7CA8}" type="pres">
      <dgm:prSet presAssocID="{0F2F598E-D840-4501-BB44-5648C7EA4681}" presName="ConnectLine" presStyleLbl="sibTrans1D1" presStyleIdx="1" presStyleCnt="5"/>
      <dgm:spPr>
        <a:noFill/>
        <a:ln w="12700" cap="flat" cmpd="sng" algn="ctr">
          <a:solidFill>
            <a:schemeClr val="accent3">
              <a:hueOff val="0"/>
              <a:satOff val="0"/>
              <a:lumOff val="0"/>
              <a:alphaOff val="0"/>
            </a:schemeClr>
          </a:solidFill>
          <a:prstDash val="dash"/>
          <a:miter lim="800000"/>
        </a:ln>
        <a:effectLst/>
      </dgm:spPr>
    </dgm:pt>
    <dgm:pt modelId="{7AC3B90C-32FD-4186-85E1-C8BE04626129}" type="pres">
      <dgm:prSet presAssocID="{0F2F598E-D840-4501-BB44-5648C7EA4681}" presName="EmptyPlaceHolder" presStyleCnt="0"/>
      <dgm:spPr/>
    </dgm:pt>
    <dgm:pt modelId="{04410A0C-1BAF-4811-8159-9A61FCDAD7EA}" type="pres">
      <dgm:prSet presAssocID="{40D58202-4056-4BD7-A35E-F6BB7CD561B6}" presName="spaceBetweenRectangles" presStyleCnt="0"/>
      <dgm:spPr/>
    </dgm:pt>
    <dgm:pt modelId="{9B21EAF5-65F3-4539-949E-DCE6E61D67E9}" type="pres">
      <dgm:prSet presAssocID="{C6E91698-CAC7-4218-BA6A-DDFAE709E94E}" presName="composite" presStyleCnt="0"/>
      <dgm:spPr/>
    </dgm:pt>
    <dgm:pt modelId="{36D7567E-C06D-4950-A2DC-E1A10459CDD2}" type="pres">
      <dgm:prSet presAssocID="{C6E91698-CAC7-4218-BA6A-DDFAE709E94E}" presName="ConnectorPoint" presStyleLbl="lnNode1" presStyleIdx="2" presStyleCnt="5"/>
      <dgm:spPr>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EB815228-D7A5-4773-BFBB-90CB86E1B071}" type="pres">
      <dgm:prSet presAssocID="{C6E91698-CAC7-4218-BA6A-DDFAE709E94E}" presName="DropPinPlaceHolder" presStyleCnt="0"/>
      <dgm:spPr/>
    </dgm:pt>
    <dgm:pt modelId="{87DA460D-FC43-45D5-A75F-5C782AA52C60}" type="pres">
      <dgm:prSet presAssocID="{C6E91698-CAC7-4218-BA6A-DDFAE709E94E}" presName="DropPin" presStyleLbl="alignNode1" presStyleIdx="2" presStyleCnt="5"/>
      <dgm:spPr/>
    </dgm:pt>
    <dgm:pt modelId="{BF0D7DC5-0165-428F-89CB-7EC018DDDA56}" type="pres">
      <dgm:prSet presAssocID="{C6E91698-CAC7-4218-BA6A-DDFAE709E94E}" presName="Ellipse" presStyleLbl="fgAcc1" presStyleIdx="3" presStyleCnt="6"/>
      <dgm:spPr>
        <a:solidFill>
          <a:schemeClr val="lt1">
            <a:alpha val="90000"/>
            <a:hueOff val="0"/>
            <a:satOff val="0"/>
            <a:lumOff val="0"/>
            <a:alphaOff val="0"/>
          </a:schemeClr>
        </a:solidFill>
        <a:ln w="6350" cap="flat" cmpd="sng" algn="ctr">
          <a:noFill/>
          <a:prstDash val="solid"/>
          <a:miter lim="800000"/>
        </a:ln>
        <a:effectLst/>
      </dgm:spPr>
    </dgm:pt>
    <dgm:pt modelId="{708B73C7-3F27-4221-B069-B67379F2C73C}" type="pres">
      <dgm:prSet presAssocID="{C6E91698-CAC7-4218-BA6A-DDFAE709E94E}" presName="L2TextContainer" presStyleLbl="revTx" presStyleIdx="4" presStyleCnt="10">
        <dgm:presLayoutVars>
          <dgm:bulletEnabled val="1"/>
        </dgm:presLayoutVars>
      </dgm:prSet>
      <dgm:spPr/>
    </dgm:pt>
    <dgm:pt modelId="{9CA1487B-49CB-46C1-BA02-AA22F58389CC}" type="pres">
      <dgm:prSet presAssocID="{C6E91698-CAC7-4218-BA6A-DDFAE709E94E}" presName="L1TextContainer" presStyleLbl="revTx" presStyleIdx="5" presStyleCnt="10">
        <dgm:presLayoutVars>
          <dgm:chMax val="1"/>
          <dgm:chPref val="1"/>
          <dgm:bulletEnabled val="1"/>
        </dgm:presLayoutVars>
      </dgm:prSet>
      <dgm:spPr/>
    </dgm:pt>
    <dgm:pt modelId="{38EAAF6C-CF8F-470A-A4B3-76233D4B56F6}" type="pres">
      <dgm:prSet presAssocID="{C6E91698-CAC7-4218-BA6A-DDFAE709E94E}" presName="ConnectLine" presStyleLbl="sibTrans1D1" presStyleIdx="2" presStyleCnt="5"/>
      <dgm:spPr>
        <a:noFill/>
        <a:ln w="12700" cap="flat" cmpd="sng" algn="ctr">
          <a:solidFill>
            <a:schemeClr val="accent4">
              <a:hueOff val="0"/>
              <a:satOff val="0"/>
              <a:lumOff val="0"/>
              <a:alphaOff val="0"/>
            </a:schemeClr>
          </a:solidFill>
          <a:prstDash val="dash"/>
          <a:miter lim="800000"/>
        </a:ln>
        <a:effectLst/>
      </dgm:spPr>
    </dgm:pt>
    <dgm:pt modelId="{8FD469D8-1C57-4CC3-8FD1-0D666E3889EF}" type="pres">
      <dgm:prSet presAssocID="{C6E91698-CAC7-4218-BA6A-DDFAE709E94E}" presName="EmptyPlaceHolder" presStyleCnt="0"/>
      <dgm:spPr/>
    </dgm:pt>
    <dgm:pt modelId="{6F399543-74A4-4ADF-94F6-3FB14ADFFEB4}" type="pres">
      <dgm:prSet presAssocID="{9378EE69-4B3D-4639-BA06-55FC2F314134}" presName="spaceBetweenRectangles" presStyleCnt="0"/>
      <dgm:spPr/>
    </dgm:pt>
    <dgm:pt modelId="{8CB9A250-6D3D-4B2C-B5AD-58911CBC939C}" type="pres">
      <dgm:prSet presAssocID="{58BD6C3D-D478-4D53-AA2D-D9014FC2D118}" presName="composite" presStyleCnt="0"/>
      <dgm:spPr/>
    </dgm:pt>
    <dgm:pt modelId="{B7C7FD3B-72D3-4F7B-AE3A-897040D9B40F}" type="pres">
      <dgm:prSet presAssocID="{58BD6C3D-D478-4D53-AA2D-D9014FC2D118}" presName="ConnectorPoint" presStyleLbl="lnNode1" presStyleIdx="3" presStyleCnt="5"/>
      <dgm:spPr>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F42832F7-D5F3-4E0B-8DD7-4ED97F0C173E}" type="pres">
      <dgm:prSet presAssocID="{58BD6C3D-D478-4D53-AA2D-D9014FC2D118}" presName="DropPinPlaceHolder" presStyleCnt="0"/>
      <dgm:spPr/>
    </dgm:pt>
    <dgm:pt modelId="{6242BEB6-196F-4EB2-AADC-0DC277EDC5F8}" type="pres">
      <dgm:prSet presAssocID="{58BD6C3D-D478-4D53-AA2D-D9014FC2D118}" presName="DropPin" presStyleLbl="alignNode1" presStyleIdx="3" presStyleCnt="5"/>
      <dgm:spPr/>
    </dgm:pt>
    <dgm:pt modelId="{B39E2775-AD74-4A1B-955E-C84D6BBA54FA}" type="pres">
      <dgm:prSet presAssocID="{58BD6C3D-D478-4D53-AA2D-D9014FC2D118}" presName="Ellipse" presStyleLbl="fgAcc1" presStyleIdx="4" presStyleCnt="6"/>
      <dgm:spPr>
        <a:solidFill>
          <a:schemeClr val="lt1">
            <a:alpha val="90000"/>
            <a:hueOff val="0"/>
            <a:satOff val="0"/>
            <a:lumOff val="0"/>
            <a:alphaOff val="0"/>
          </a:schemeClr>
        </a:solidFill>
        <a:ln w="6350" cap="flat" cmpd="sng" algn="ctr">
          <a:noFill/>
          <a:prstDash val="solid"/>
          <a:miter lim="800000"/>
        </a:ln>
        <a:effectLst/>
      </dgm:spPr>
    </dgm:pt>
    <dgm:pt modelId="{7CFF204B-26B0-4883-A05E-88E3A5E83511}" type="pres">
      <dgm:prSet presAssocID="{58BD6C3D-D478-4D53-AA2D-D9014FC2D118}" presName="L2TextContainer" presStyleLbl="revTx" presStyleIdx="6" presStyleCnt="10">
        <dgm:presLayoutVars>
          <dgm:bulletEnabled val="1"/>
        </dgm:presLayoutVars>
      </dgm:prSet>
      <dgm:spPr/>
    </dgm:pt>
    <dgm:pt modelId="{2FEB8FF9-A456-4099-BAE3-F6E63B3FB561}" type="pres">
      <dgm:prSet presAssocID="{58BD6C3D-D478-4D53-AA2D-D9014FC2D118}" presName="L1TextContainer" presStyleLbl="revTx" presStyleIdx="7" presStyleCnt="10">
        <dgm:presLayoutVars>
          <dgm:chMax val="1"/>
          <dgm:chPref val="1"/>
          <dgm:bulletEnabled val="1"/>
        </dgm:presLayoutVars>
      </dgm:prSet>
      <dgm:spPr/>
    </dgm:pt>
    <dgm:pt modelId="{3EC82907-D5D5-464B-8302-8C828BA3B7A5}" type="pres">
      <dgm:prSet presAssocID="{58BD6C3D-D478-4D53-AA2D-D9014FC2D118}" presName="ConnectLine" presStyleLbl="sibTrans1D1" presStyleIdx="3" presStyleCnt="5"/>
      <dgm:spPr>
        <a:noFill/>
        <a:ln w="12700" cap="flat" cmpd="sng" algn="ctr">
          <a:solidFill>
            <a:schemeClr val="accent5">
              <a:hueOff val="0"/>
              <a:satOff val="0"/>
              <a:lumOff val="0"/>
              <a:alphaOff val="0"/>
            </a:schemeClr>
          </a:solidFill>
          <a:prstDash val="dash"/>
          <a:miter lim="800000"/>
        </a:ln>
        <a:effectLst/>
      </dgm:spPr>
    </dgm:pt>
    <dgm:pt modelId="{ECDEB8BE-2BA8-4C34-BA61-B1953A9D2323}" type="pres">
      <dgm:prSet presAssocID="{58BD6C3D-D478-4D53-AA2D-D9014FC2D118}" presName="EmptyPlaceHolder" presStyleCnt="0"/>
      <dgm:spPr/>
    </dgm:pt>
    <dgm:pt modelId="{A86C6846-4557-407A-A3AB-CD0FAC96ABB7}" type="pres">
      <dgm:prSet presAssocID="{B591D3EC-CF19-4A61-A91C-88C81CF96D81}" presName="spaceBetweenRectangles" presStyleCnt="0"/>
      <dgm:spPr/>
    </dgm:pt>
    <dgm:pt modelId="{AA3B689A-0670-4158-A6F2-92C0ED18A5B2}" type="pres">
      <dgm:prSet presAssocID="{D8F27BC9-459D-42A4-9199-13A686CCFBE8}" presName="composite" presStyleCnt="0"/>
      <dgm:spPr/>
    </dgm:pt>
    <dgm:pt modelId="{95B33C50-90E2-4410-BC9C-4A49304AC6D0}" type="pres">
      <dgm:prSet presAssocID="{D8F27BC9-459D-42A4-9199-13A686CCFBE8}" presName="ConnectorPoint" presStyleLbl="lnNode1" presStyleIdx="4" presStyleCnt="5"/>
      <dgm:spPr>
        <a:gradFill rotWithShape="0">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5FFE1780-7D63-410C-A45C-361622995072}" type="pres">
      <dgm:prSet presAssocID="{D8F27BC9-459D-42A4-9199-13A686CCFBE8}" presName="DropPinPlaceHolder" presStyleCnt="0"/>
      <dgm:spPr/>
    </dgm:pt>
    <dgm:pt modelId="{870E14AA-B758-49BD-B36E-C34A988CEC27}" type="pres">
      <dgm:prSet presAssocID="{D8F27BC9-459D-42A4-9199-13A686CCFBE8}" presName="DropPin" presStyleLbl="alignNode1" presStyleIdx="4" presStyleCnt="5"/>
      <dgm:spPr/>
    </dgm:pt>
    <dgm:pt modelId="{DF2957E4-29E9-4D43-A5BB-90FF8D4308FD}" type="pres">
      <dgm:prSet presAssocID="{D8F27BC9-459D-42A4-9199-13A686CCFBE8}" presName="Ellipse" presStyleLbl="fgAcc1" presStyleIdx="5" presStyleCnt="6"/>
      <dgm:spPr>
        <a:solidFill>
          <a:schemeClr val="lt1">
            <a:alpha val="90000"/>
            <a:hueOff val="0"/>
            <a:satOff val="0"/>
            <a:lumOff val="0"/>
            <a:alphaOff val="0"/>
          </a:schemeClr>
        </a:solidFill>
        <a:ln w="6350" cap="flat" cmpd="sng" algn="ctr">
          <a:noFill/>
          <a:prstDash val="solid"/>
          <a:miter lim="800000"/>
        </a:ln>
        <a:effectLst/>
      </dgm:spPr>
    </dgm:pt>
    <dgm:pt modelId="{D1E13573-B576-4869-98CC-89039AD0BBC1}" type="pres">
      <dgm:prSet presAssocID="{D8F27BC9-459D-42A4-9199-13A686CCFBE8}" presName="L2TextContainer" presStyleLbl="revTx" presStyleIdx="8" presStyleCnt="10">
        <dgm:presLayoutVars>
          <dgm:bulletEnabled val="1"/>
        </dgm:presLayoutVars>
      </dgm:prSet>
      <dgm:spPr/>
    </dgm:pt>
    <dgm:pt modelId="{856992A5-226D-48CC-8D10-D35FFB446CED}" type="pres">
      <dgm:prSet presAssocID="{D8F27BC9-459D-42A4-9199-13A686CCFBE8}" presName="L1TextContainer" presStyleLbl="revTx" presStyleIdx="9" presStyleCnt="10">
        <dgm:presLayoutVars>
          <dgm:chMax val="1"/>
          <dgm:chPref val="1"/>
          <dgm:bulletEnabled val="1"/>
        </dgm:presLayoutVars>
      </dgm:prSet>
      <dgm:spPr/>
    </dgm:pt>
    <dgm:pt modelId="{CC88FA8B-80FC-4B2F-9E7E-047EAF25B367}" type="pres">
      <dgm:prSet presAssocID="{D8F27BC9-459D-42A4-9199-13A686CCFBE8}" presName="ConnectLine" presStyleLbl="sibTrans1D1" presStyleIdx="4" presStyleCnt="5"/>
      <dgm:spPr>
        <a:noFill/>
        <a:ln w="12700" cap="flat" cmpd="sng" algn="ctr">
          <a:solidFill>
            <a:schemeClr val="accent6">
              <a:hueOff val="0"/>
              <a:satOff val="0"/>
              <a:lumOff val="0"/>
              <a:alphaOff val="0"/>
            </a:schemeClr>
          </a:solidFill>
          <a:prstDash val="dash"/>
          <a:miter lim="800000"/>
        </a:ln>
        <a:effectLst/>
      </dgm:spPr>
    </dgm:pt>
    <dgm:pt modelId="{EA7E8E7C-8B7A-4ECA-A3DC-23CD5E505101}" type="pres">
      <dgm:prSet presAssocID="{D8F27BC9-459D-42A4-9199-13A686CCFBE8}" presName="EmptyPlaceHolder" presStyleCnt="0"/>
      <dgm:spPr/>
    </dgm:pt>
  </dgm:ptLst>
  <dgm:cxnLst>
    <dgm:cxn modelId="{1C5FD51E-4868-4100-AB26-A9C44D64E19C}" type="presOf" srcId="{B12A8771-E97E-433F-8670-C157E1C2D49A}" destId="{708B73C7-3F27-4221-B069-B67379F2C73C}" srcOrd="0" destOrd="0" presId="urn:microsoft.com/office/officeart/2017/3/layout/DropPinTimeline"/>
    <dgm:cxn modelId="{ADD37827-C8B8-4C81-94BC-DF2441610109}" srcId="{32CF6BD2-4D04-4F32-B0F3-93048F17706F}" destId="{95F4ADF2-0BC0-4BA2-A232-BD0E497EE4A8}" srcOrd="0" destOrd="0" parTransId="{3ACBCF94-D681-45BB-AC58-F0F2191BC6E8}" sibTransId="{960FEF8A-974B-4FCC-9852-7215F25D2017}"/>
    <dgm:cxn modelId="{79158B40-EE0C-46A6-9435-3C6670FFCC6D}" type="presOf" srcId="{A6213C0B-2B7A-43D9-8A0E-61AB037336B9}" destId="{D1E13573-B576-4869-98CC-89039AD0BBC1}" srcOrd="0" destOrd="0" presId="urn:microsoft.com/office/officeart/2017/3/layout/DropPinTimeline"/>
    <dgm:cxn modelId="{E5B5C85E-7C71-4C6E-B20D-70A6A221A492}" type="presOf" srcId="{7C36C102-11FE-4C5D-BC69-7C6BFCA39675}" destId="{7CFF204B-26B0-4883-A05E-88E3A5E83511}" srcOrd="0" destOrd="0" presId="urn:microsoft.com/office/officeart/2017/3/layout/DropPinTimeline"/>
    <dgm:cxn modelId="{6B792945-E35E-41FF-9122-E9FCD34E3CC2}" srcId="{32CF6BD2-4D04-4F32-B0F3-93048F17706F}" destId="{58BD6C3D-D478-4D53-AA2D-D9014FC2D118}" srcOrd="3" destOrd="0" parTransId="{8318D986-2BE3-4B4A-959D-A6F57AEC2CEB}" sibTransId="{B591D3EC-CF19-4A61-A91C-88C81CF96D81}"/>
    <dgm:cxn modelId="{C26A5465-DC1F-49EE-BB3B-E3B74883376A}" type="presOf" srcId="{C6E91698-CAC7-4218-BA6A-DDFAE709E94E}" destId="{9CA1487B-49CB-46C1-BA02-AA22F58389CC}" srcOrd="0" destOrd="0" presId="urn:microsoft.com/office/officeart/2017/3/layout/DropPinTimeline"/>
    <dgm:cxn modelId="{4DC9C945-B0AC-4BC6-84F6-C9184BCB1712}" srcId="{32CF6BD2-4D04-4F32-B0F3-93048F17706F}" destId="{0F2F598E-D840-4501-BB44-5648C7EA4681}" srcOrd="1" destOrd="0" parTransId="{69BA88DE-F7F9-4094-BF33-B78AD02D84A8}" sibTransId="{40D58202-4056-4BD7-A35E-F6BB7CD561B6}"/>
    <dgm:cxn modelId="{16A08F6B-1DA8-4D9F-B616-410AA52549A9}" srcId="{32CF6BD2-4D04-4F32-B0F3-93048F17706F}" destId="{D8F27BC9-459D-42A4-9199-13A686CCFBE8}" srcOrd="4" destOrd="0" parTransId="{46E2164A-D5BD-4F2C-8E5F-10C9E0A453BC}" sibTransId="{7C8FACA4-DC34-4EEB-A100-3C391EED82F5}"/>
    <dgm:cxn modelId="{33A60272-EF64-40AB-B6EB-90FBCEA76B8A}" srcId="{0F2F598E-D840-4501-BB44-5648C7EA4681}" destId="{6898FC63-7602-4C14-B42E-3835DEC49E0B}" srcOrd="0" destOrd="0" parTransId="{BFD972CF-016C-42A1-A79C-C3C78B718F0C}" sibTransId="{BFE1339E-CB2C-45FA-A7ED-244D2218248E}"/>
    <dgm:cxn modelId="{83957257-3B97-40B6-B0A4-FFE8CF4BD46B}" srcId="{D8F27BC9-459D-42A4-9199-13A686CCFBE8}" destId="{A6213C0B-2B7A-43D9-8A0E-61AB037336B9}" srcOrd="0" destOrd="0" parTransId="{3E314434-06F2-42C7-AFB0-7999C76145B1}" sibTransId="{488999F9-EB3D-4161-BB3D-DDB2D3BEF938}"/>
    <dgm:cxn modelId="{68985A84-3D23-433F-93A4-79357F80C943}" srcId="{32CF6BD2-4D04-4F32-B0F3-93048F17706F}" destId="{C6E91698-CAC7-4218-BA6A-DDFAE709E94E}" srcOrd="2" destOrd="0" parTransId="{9678560D-6A28-4B7B-9394-0412CEFD6CC9}" sibTransId="{9378EE69-4B3D-4639-BA06-55FC2F314134}"/>
    <dgm:cxn modelId="{ACA43C8B-6FCD-45CA-A328-810334FABD34}" type="presOf" srcId="{D8F27BC9-459D-42A4-9199-13A686CCFBE8}" destId="{856992A5-226D-48CC-8D10-D35FFB446CED}" srcOrd="0" destOrd="0" presId="urn:microsoft.com/office/officeart/2017/3/layout/DropPinTimeline"/>
    <dgm:cxn modelId="{73831D8F-C654-45DE-91B1-45328D80BED9}" srcId="{58BD6C3D-D478-4D53-AA2D-D9014FC2D118}" destId="{7C36C102-11FE-4C5D-BC69-7C6BFCA39675}" srcOrd="0" destOrd="0" parTransId="{504BBDE4-F869-4061-A775-54CEA6B5C978}" sibTransId="{9F94C3E2-4DDE-472D-A429-5592B2B580BA}"/>
    <dgm:cxn modelId="{EC128A96-9CD0-46AD-8E2A-1A0BD4F1EF58}" type="presOf" srcId="{3D3B17CA-E039-4A7D-9233-3BA8E96B1E37}" destId="{022DD912-8727-467D-82F6-5E87A0D5395E}" srcOrd="0" destOrd="0" presId="urn:microsoft.com/office/officeart/2017/3/layout/DropPinTimeline"/>
    <dgm:cxn modelId="{8A2F78A2-6550-4F48-A545-1C628D57C2EF}" type="presOf" srcId="{95F4ADF2-0BC0-4BA2-A232-BD0E497EE4A8}" destId="{AA78BAC0-8869-47DE-A314-2E030D72A29B}" srcOrd="0" destOrd="0" presId="urn:microsoft.com/office/officeart/2017/3/layout/DropPinTimeline"/>
    <dgm:cxn modelId="{D3EED2A3-CCB2-440C-A2DD-E4B06279356C}" srcId="{C6E91698-CAC7-4218-BA6A-DDFAE709E94E}" destId="{B12A8771-E97E-433F-8670-C157E1C2D49A}" srcOrd="0" destOrd="0" parTransId="{3B23D050-90EB-4D5B-92FE-CC6A9F1B6F4D}" sibTransId="{84969231-E474-4ED2-A56B-1755712C6F1D}"/>
    <dgm:cxn modelId="{446217AA-8228-4DBE-B5B9-92651F8C4726}" type="presOf" srcId="{32CF6BD2-4D04-4F32-B0F3-93048F17706F}" destId="{FF19E0E5-54CF-42DF-816C-F254D017AA8C}" srcOrd="0" destOrd="0" presId="urn:microsoft.com/office/officeart/2017/3/layout/DropPinTimeline"/>
    <dgm:cxn modelId="{298C7DAF-2123-4BF5-8917-DD8505D87D4B}" type="presOf" srcId="{58BD6C3D-D478-4D53-AA2D-D9014FC2D118}" destId="{2FEB8FF9-A456-4099-BAE3-F6E63B3FB561}" srcOrd="0" destOrd="0" presId="urn:microsoft.com/office/officeart/2017/3/layout/DropPinTimeline"/>
    <dgm:cxn modelId="{4F03D5CC-A80D-4C45-88D3-8ABB420AADA6}" srcId="{95F4ADF2-0BC0-4BA2-A232-BD0E497EE4A8}" destId="{3D3B17CA-E039-4A7D-9233-3BA8E96B1E37}" srcOrd="0" destOrd="0" parTransId="{BA01BF87-470B-42EB-B5AD-B8DABEB056BF}" sibTransId="{D011B3ED-B250-4715-81B3-3AAD3BFAC4BB}"/>
    <dgm:cxn modelId="{45F08EE0-F0F6-4A9C-9589-7B76AA6F0E00}" type="presOf" srcId="{6898FC63-7602-4C14-B42E-3835DEC49E0B}" destId="{D29855A7-4CF1-4D49-831D-7F886E03D360}" srcOrd="0" destOrd="0" presId="urn:microsoft.com/office/officeart/2017/3/layout/DropPinTimeline"/>
    <dgm:cxn modelId="{9B00AEE0-627D-4FBF-BE7F-011A30127B43}" type="presOf" srcId="{0F2F598E-D840-4501-BB44-5648C7EA4681}" destId="{4AEDF6F8-90FA-4796-A625-18AB2AF10CC2}" srcOrd="0" destOrd="0" presId="urn:microsoft.com/office/officeart/2017/3/layout/DropPinTimeline"/>
    <dgm:cxn modelId="{942EB519-BB88-472E-8BB0-19F1F199B974}" type="presParOf" srcId="{FF19E0E5-54CF-42DF-816C-F254D017AA8C}" destId="{EA1BDCC0-E5D9-4263-B306-AE7947C8C22B}" srcOrd="0" destOrd="0" presId="urn:microsoft.com/office/officeart/2017/3/layout/DropPinTimeline"/>
    <dgm:cxn modelId="{1B2FA751-A3C1-4216-83E4-90067050A745}" type="presParOf" srcId="{FF19E0E5-54CF-42DF-816C-F254D017AA8C}" destId="{D848217B-4013-4775-B1EC-C1AD88726728}" srcOrd="1" destOrd="0" presId="urn:microsoft.com/office/officeart/2017/3/layout/DropPinTimeline"/>
    <dgm:cxn modelId="{71158D05-F7FA-4DE7-B127-8AC5C8B3FDF1}" type="presParOf" srcId="{D848217B-4013-4775-B1EC-C1AD88726728}" destId="{8CFC652A-5AC8-4865-891A-5FA0DE851B9F}" srcOrd="0" destOrd="0" presId="urn:microsoft.com/office/officeart/2017/3/layout/DropPinTimeline"/>
    <dgm:cxn modelId="{D55158DA-1EE6-45E2-8EE7-DB4685C22D69}" type="presParOf" srcId="{8CFC652A-5AC8-4865-891A-5FA0DE851B9F}" destId="{258C2052-604E-407B-B613-2174E4C0215A}" srcOrd="0" destOrd="0" presId="urn:microsoft.com/office/officeart/2017/3/layout/DropPinTimeline"/>
    <dgm:cxn modelId="{7AF5016F-E491-4FD2-B908-EBFDB6D2E66A}" type="presParOf" srcId="{8CFC652A-5AC8-4865-891A-5FA0DE851B9F}" destId="{17C080E9-C2F3-4D75-9149-F45B5636F761}" srcOrd="1" destOrd="0" presId="urn:microsoft.com/office/officeart/2017/3/layout/DropPinTimeline"/>
    <dgm:cxn modelId="{C837D3A3-1452-47A0-8DBD-E45B801DE12C}" type="presParOf" srcId="{17C080E9-C2F3-4D75-9149-F45B5636F761}" destId="{1E75208B-2931-4E9D-8FAC-63823D721E45}" srcOrd="0" destOrd="0" presId="urn:microsoft.com/office/officeart/2017/3/layout/DropPinTimeline"/>
    <dgm:cxn modelId="{E918D96C-B8A6-4887-A27C-C12A71DEEB93}" type="presParOf" srcId="{17C080E9-C2F3-4D75-9149-F45B5636F761}" destId="{C520F439-81B2-4DFF-B22B-7E11C1E440B4}" srcOrd="1" destOrd="0" presId="urn:microsoft.com/office/officeart/2017/3/layout/DropPinTimeline"/>
    <dgm:cxn modelId="{D30CCEE7-482E-49C1-A2D1-EC944850E535}" type="presParOf" srcId="{8CFC652A-5AC8-4865-891A-5FA0DE851B9F}" destId="{022DD912-8727-467D-82F6-5E87A0D5395E}" srcOrd="2" destOrd="0" presId="urn:microsoft.com/office/officeart/2017/3/layout/DropPinTimeline"/>
    <dgm:cxn modelId="{99B49592-D82C-4909-AA68-67D6763F1EA2}" type="presParOf" srcId="{8CFC652A-5AC8-4865-891A-5FA0DE851B9F}" destId="{AA78BAC0-8869-47DE-A314-2E030D72A29B}" srcOrd="3" destOrd="0" presId="urn:microsoft.com/office/officeart/2017/3/layout/DropPinTimeline"/>
    <dgm:cxn modelId="{8AC6C441-B5B5-4662-8375-C77C2EFBC340}" type="presParOf" srcId="{8CFC652A-5AC8-4865-891A-5FA0DE851B9F}" destId="{49C2182F-AC5A-4BDE-AE0A-4729CF22B92F}" srcOrd="4" destOrd="0" presId="urn:microsoft.com/office/officeart/2017/3/layout/DropPinTimeline"/>
    <dgm:cxn modelId="{F3CA9F2E-9F01-469B-8873-51BD1A415BEC}" type="presParOf" srcId="{8CFC652A-5AC8-4865-891A-5FA0DE851B9F}" destId="{B8B6118B-003C-4A35-9038-87F91C35483C}" srcOrd="5" destOrd="0" presId="urn:microsoft.com/office/officeart/2017/3/layout/DropPinTimeline"/>
    <dgm:cxn modelId="{4DE7791B-0E6E-4786-853E-7BBE1781D2D9}" type="presParOf" srcId="{D848217B-4013-4775-B1EC-C1AD88726728}" destId="{97F67125-2DC2-41E2-8260-553F9BB402D2}" srcOrd="1" destOrd="0" presId="urn:microsoft.com/office/officeart/2017/3/layout/DropPinTimeline"/>
    <dgm:cxn modelId="{FA7C97B0-4919-4EEC-A19F-8EAFE583A950}" type="presParOf" srcId="{D848217B-4013-4775-B1EC-C1AD88726728}" destId="{627A402B-17E6-4041-9D54-86BA4C9675DF}" srcOrd="2" destOrd="0" presId="urn:microsoft.com/office/officeart/2017/3/layout/DropPinTimeline"/>
    <dgm:cxn modelId="{BB4BF798-A59B-445F-A1C0-B2E4CA987B91}" type="presParOf" srcId="{627A402B-17E6-4041-9D54-86BA4C9675DF}" destId="{D97BD1D6-B187-4943-8AC7-14FCA5AADE50}" srcOrd="0" destOrd="0" presId="urn:microsoft.com/office/officeart/2017/3/layout/DropPinTimeline"/>
    <dgm:cxn modelId="{A9123676-BE8F-4A57-8F23-23DFB9D21F82}" type="presParOf" srcId="{627A402B-17E6-4041-9D54-86BA4C9675DF}" destId="{5A40AD61-9DBD-476D-AA0F-A4CD6B7D4EE5}" srcOrd="1" destOrd="0" presId="urn:microsoft.com/office/officeart/2017/3/layout/DropPinTimeline"/>
    <dgm:cxn modelId="{3BC3675D-48AB-4389-99F2-5DF2DB28C67A}" type="presParOf" srcId="{5A40AD61-9DBD-476D-AA0F-A4CD6B7D4EE5}" destId="{D35D4BB0-B21D-4C57-AAE7-9B54AB54BDD7}" srcOrd="0" destOrd="0" presId="urn:microsoft.com/office/officeart/2017/3/layout/DropPinTimeline"/>
    <dgm:cxn modelId="{746A1155-0EBE-45F7-B902-B3C7C0296A15}" type="presParOf" srcId="{5A40AD61-9DBD-476D-AA0F-A4CD6B7D4EE5}" destId="{239ADA04-A7FC-41E1-A9ED-6A32AC39C6DC}" srcOrd="1" destOrd="0" presId="urn:microsoft.com/office/officeart/2017/3/layout/DropPinTimeline"/>
    <dgm:cxn modelId="{3E5A8794-70F2-4817-8CC8-73B6C3F1A43E}" type="presParOf" srcId="{627A402B-17E6-4041-9D54-86BA4C9675DF}" destId="{D29855A7-4CF1-4D49-831D-7F886E03D360}" srcOrd="2" destOrd="0" presId="urn:microsoft.com/office/officeart/2017/3/layout/DropPinTimeline"/>
    <dgm:cxn modelId="{B514E9E1-7F59-4F4E-8E03-D3F86A86F497}" type="presParOf" srcId="{627A402B-17E6-4041-9D54-86BA4C9675DF}" destId="{4AEDF6F8-90FA-4796-A625-18AB2AF10CC2}" srcOrd="3" destOrd="0" presId="urn:microsoft.com/office/officeart/2017/3/layout/DropPinTimeline"/>
    <dgm:cxn modelId="{39368184-F4EE-4AB5-B61F-F39BB9392DBB}" type="presParOf" srcId="{627A402B-17E6-4041-9D54-86BA4C9675DF}" destId="{28F71467-D3B1-4D08-881B-8A074BAC7CA8}" srcOrd="4" destOrd="0" presId="urn:microsoft.com/office/officeart/2017/3/layout/DropPinTimeline"/>
    <dgm:cxn modelId="{E708DAB1-5CCF-45D1-BECE-C4758D981661}" type="presParOf" srcId="{627A402B-17E6-4041-9D54-86BA4C9675DF}" destId="{7AC3B90C-32FD-4186-85E1-C8BE04626129}" srcOrd="5" destOrd="0" presId="urn:microsoft.com/office/officeart/2017/3/layout/DropPinTimeline"/>
    <dgm:cxn modelId="{55914CE6-3BB6-4C5C-B011-2E15785EF418}" type="presParOf" srcId="{D848217B-4013-4775-B1EC-C1AD88726728}" destId="{04410A0C-1BAF-4811-8159-9A61FCDAD7EA}" srcOrd="3" destOrd="0" presId="urn:microsoft.com/office/officeart/2017/3/layout/DropPinTimeline"/>
    <dgm:cxn modelId="{97CFBD2E-A25B-4DA4-BBE1-95DEC3AB13CB}" type="presParOf" srcId="{D848217B-4013-4775-B1EC-C1AD88726728}" destId="{9B21EAF5-65F3-4539-949E-DCE6E61D67E9}" srcOrd="4" destOrd="0" presId="urn:microsoft.com/office/officeart/2017/3/layout/DropPinTimeline"/>
    <dgm:cxn modelId="{D10DCD19-899E-48F1-AC63-6860449B7C3F}" type="presParOf" srcId="{9B21EAF5-65F3-4539-949E-DCE6E61D67E9}" destId="{36D7567E-C06D-4950-A2DC-E1A10459CDD2}" srcOrd="0" destOrd="0" presId="urn:microsoft.com/office/officeart/2017/3/layout/DropPinTimeline"/>
    <dgm:cxn modelId="{8457F8D3-1036-4C0C-9A5D-AC488A5B87FA}" type="presParOf" srcId="{9B21EAF5-65F3-4539-949E-DCE6E61D67E9}" destId="{EB815228-D7A5-4773-BFBB-90CB86E1B071}" srcOrd="1" destOrd="0" presId="urn:microsoft.com/office/officeart/2017/3/layout/DropPinTimeline"/>
    <dgm:cxn modelId="{785E1E11-6881-47CC-B159-8E480D514189}" type="presParOf" srcId="{EB815228-D7A5-4773-BFBB-90CB86E1B071}" destId="{87DA460D-FC43-45D5-A75F-5C782AA52C60}" srcOrd="0" destOrd="0" presId="urn:microsoft.com/office/officeart/2017/3/layout/DropPinTimeline"/>
    <dgm:cxn modelId="{63D8CC23-CCFD-45CA-825A-AC3F2A7FC3CF}" type="presParOf" srcId="{EB815228-D7A5-4773-BFBB-90CB86E1B071}" destId="{BF0D7DC5-0165-428F-89CB-7EC018DDDA56}" srcOrd="1" destOrd="0" presId="urn:microsoft.com/office/officeart/2017/3/layout/DropPinTimeline"/>
    <dgm:cxn modelId="{107CD26F-12CB-4DCB-A7DE-C1EB4943DA83}" type="presParOf" srcId="{9B21EAF5-65F3-4539-949E-DCE6E61D67E9}" destId="{708B73C7-3F27-4221-B069-B67379F2C73C}" srcOrd="2" destOrd="0" presId="urn:microsoft.com/office/officeart/2017/3/layout/DropPinTimeline"/>
    <dgm:cxn modelId="{FF2E1410-893E-4CA6-9526-D8430544A9FC}" type="presParOf" srcId="{9B21EAF5-65F3-4539-949E-DCE6E61D67E9}" destId="{9CA1487B-49CB-46C1-BA02-AA22F58389CC}" srcOrd="3" destOrd="0" presId="urn:microsoft.com/office/officeart/2017/3/layout/DropPinTimeline"/>
    <dgm:cxn modelId="{1051D3CC-1CCC-4354-B873-D03B3AE552F2}" type="presParOf" srcId="{9B21EAF5-65F3-4539-949E-DCE6E61D67E9}" destId="{38EAAF6C-CF8F-470A-A4B3-76233D4B56F6}" srcOrd="4" destOrd="0" presId="urn:microsoft.com/office/officeart/2017/3/layout/DropPinTimeline"/>
    <dgm:cxn modelId="{EC7B97CF-29D2-4826-B1D2-0FB55403E5A6}" type="presParOf" srcId="{9B21EAF5-65F3-4539-949E-DCE6E61D67E9}" destId="{8FD469D8-1C57-4CC3-8FD1-0D666E3889EF}" srcOrd="5" destOrd="0" presId="urn:microsoft.com/office/officeart/2017/3/layout/DropPinTimeline"/>
    <dgm:cxn modelId="{244FA2AC-C57E-4690-9845-43BBC1C53230}" type="presParOf" srcId="{D848217B-4013-4775-B1EC-C1AD88726728}" destId="{6F399543-74A4-4ADF-94F6-3FB14ADFFEB4}" srcOrd="5" destOrd="0" presId="urn:microsoft.com/office/officeart/2017/3/layout/DropPinTimeline"/>
    <dgm:cxn modelId="{A126E0BF-1D8F-4327-A32B-D09DFE41B585}" type="presParOf" srcId="{D848217B-4013-4775-B1EC-C1AD88726728}" destId="{8CB9A250-6D3D-4B2C-B5AD-58911CBC939C}" srcOrd="6" destOrd="0" presId="urn:microsoft.com/office/officeart/2017/3/layout/DropPinTimeline"/>
    <dgm:cxn modelId="{78468828-E36C-4876-9444-D9956AEC998C}" type="presParOf" srcId="{8CB9A250-6D3D-4B2C-B5AD-58911CBC939C}" destId="{B7C7FD3B-72D3-4F7B-AE3A-897040D9B40F}" srcOrd="0" destOrd="0" presId="urn:microsoft.com/office/officeart/2017/3/layout/DropPinTimeline"/>
    <dgm:cxn modelId="{9F40E480-44E4-4881-87AA-78EEB64EA291}" type="presParOf" srcId="{8CB9A250-6D3D-4B2C-B5AD-58911CBC939C}" destId="{F42832F7-D5F3-4E0B-8DD7-4ED97F0C173E}" srcOrd="1" destOrd="0" presId="urn:microsoft.com/office/officeart/2017/3/layout/DropPinTimeline"/>
    <dgm:cxn modelId="{2E6440FF-0172-44A3-B2BA-E0DBFAA4F1D6}" type="presParOf" srcId="{F42832F7-D5F3-4E0B-8DD7-4ED97F0C173E}" destId="{6242BEB6-196F-4EB2-AADC-0DC277EDC5F8}" srcOrd="0" destOrd="0" presId="urn:microsoft.com/office/officeart/2017/3/layout/DropPinTimeline"/>
    <dgm:cxn modelId="{3B3DD61A-2836-406D-BF33-5C6773504186}" type="presParOf" srcId="{F42832F7-D5F3-4E0B-8DD7-4ED97F0C173E}" destId="{B39E2775-AD74-4A1B-955E-C84D6BBA54FA}" srcOrd="1" destOrd="0" presId="urn:microsoft.com/office/officeart/2017/3/layout/DropPinTimeline"/>
    <dgm:cxn modelId="{9C853452-B9C6-4BBF-8BB8-ABB60567445B}" type="presParOf" srcId="{8CB9A250-6D3D-4B2C-B5AD-58911CBC939C}" destId="{7CFF204B-26B0-4883-A05E-88E3A5E83511}" srcOrd="2" destOrd="0" presId="urn:microsoft.com/office/officeart/2017/3/layout/DropPinTimeline"/>
    <dgm:cxn modelId="{0FBC6249-C2A6-4A3B-AA92-2AE67922C848}" type="presParOf" srcId="{8CB9A250-6D3D-4B2C-B5AD-58911CBC939C}" destId="{2FEB8FF9-A456-4099-BAE3-F6E63B3FB561}" srcOrd="3" destOrd="0" presId="urn:microsoft.com/office/officeart/2017/3/layout/DropPinTimeline"/>
    <dgm:cxn modelId="{F4B9E4EE-5ABC-45AD-BF20-1399411F94BC}" type="presParOf" srcId="{8CB9A250-6D3D-4B2C-B5AD-58911CBC939C}" destId="{3EC82907-D5D5-464B-8302-8C828BA3B7A5}" srcOrd="4" destOrd="0" presId="urn:microsoft.com/office/officeart/2017/3/layout/DropPinTimeline"/>
    <dgm:cxn modelId="{72ECB2FF-E502-48EA-A5F4-34217E4FE0F8}" type="presParOf" srcId="{8CB9A250-6D3D-4B2C-B5AD-58911CBC939C}" destId="{ECDEB8BE-2BA8-4C34-BA61-B1953A9D2323}" srcOrd="5" destOrd="0" presId="urn:microsoft.com/office/officeart/2017/3/layout/DropPinTimeline"/>
    <dgm:cxn modelId="{98155068-801F-4AD6-8D4B-F9FCB9E0FCB6}" type="presParOf" srcId="{D848217B-4013-4775-B1EC-C1AD88726728}" destId="{A86C6846-4557-407A-A3AB-CD0FAC96ABB7}" srcOrd="7" destOrd="0" presId="urn:microsoft.com/office/officeart/2017/3/layout/DropPinTimeline"/>
    <dgm:cxn modelId="{7118BE34-B8BF-4D62-87E6-C177D247E117}" type="presParOf" srcId="{D848217B-4013-4775-B1EC-C1AD88726728}" destId="{AA3B689A-0670-4158-A6F2-92C0ED18A5B2}" srcOrd="8" destOrd="0" presId="urn:microsoft.com/office/officeart/2017/3/layout/DropPinTimeline"/>
    <dgm:cxn modelId="{CC4FF689-7B86-48E6-8D87-086EC7D165D1}" type="presParOf" srcId="{AA3B689A-0670-4158-A6F2-92C0ED18A5B2}" destId="{95B33C50-90E2-4410-BC9C-4A49304AC6D0}" srcOrd="0" destOrd="0" presId="urn:microsoft.com/office/officeart/2017/3/layout/DropPinTimeline"/>
    <dgm:cxn modelId="{CB77DB96-F11E-4E5D-B64C-520FDE876F47}" type="presParOf" srcId="{AA3B689A-0670-4158-A6F2-92C0ED18A5B2}" destId="{5FFE1780-7D63-410C-A45C-361622995072}" srcOrd="1" destOrd="0" presId="urn:microsoft.com/office/officeart/2017/3/layout/DropPinTimeline"/>
    <dgm:cxn modelId="{253C6A35-D4EF-4646-9263-A8DAA08FAC1C}" type="presParOf" srcId="{5FFE1780-7D63-410C-A45C-361622995072}" destId="{870E14AA-B758-49BD-B36E-C34A988CEC27}" srcOrd="0" destOrd="0" presId="urn:microsoft.com/office/officeart/2017/3/layout/DropPinTimeline"/>
    <dgm:cxn modelId="{FD8744D0-CA12-437F-8F32-59CCB228F6F6}" type="presParOf" srcId="{5FFE1780-7D63-410C-A45C-361622995072}" destId="{DF2957E4-29E9-4D43-A5BB-90FF8D4308FD}" srcOrd="1" destOrd="0" presId="urn:microsoft.com/office/officeart/2017/3/layout/DropPinTimeline"/>
    <dgm:cxn modelId="{BA6C23F6-2A69-49B7-B4D4-8CBBCA33F27F}" type="presParOf" srcId="{AA3B689A-0670-4158-A6F2-92C0ED18A5B2}" destId="{D1E13573-B576-4869-98CC-89039AD0BBC1}" srcOrd="2" destOrd="0" presId="urn:microsoft.com/office/officeart/2017/3/layout/DropPinTimeline"/>
    <dgm:cxn modelId="{840A3DE8-5DB6-40C1-B4EF-D42478F799CC}" type="presParOf" srcId="{AA3B689A-0670-4158-A6F2-92C0ED18A5B2}" destId="{856992A5-226D-48CC-8D10-D35FFB446CED}" srcOrd="3" destOrd="0" presId="urn:microsoft.com/office/officeart/2017/3/layout/DropPinTimeline"/>
    <dgm:cxn modelId="{750ACA55-9711-43A7-B0F8-80E3E9EDEF8B}" type="presParOf" srcId="{AA3B689A-0670-4158-A6F2-92C0ED18A5B2}" destId="{CC88FA8B-80FC-4B2F-9E7E-047EAF25B367}" srcOrd="4" destOrd="0" presId="urn:microsoft.com/office/officeart/2017/3/layout/DropPinTimeline"/>
    <dgm:cxn modelId="{9B63FAB2-60CD-4A83-AC0F-1D4E2FF7A8FF}" type="presParOf" srcId="{AA3B689A-0670-4158-A6F2-92C0ED18A5B2}" destId="{EA7E8E7C-8B7A-4ECA-A3DC-23CD5E50510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BDCC0-E5D9-4263-B306-AE7947C8C22B}">
      <dsp:nvSpPr>
        <dsp:cNvPr id="0" name=""/>
        <dsp:cNvSpPr/>
      </dsp:nvSpPr>
      <dsp:spPr>
        <a:xfrm>
          <a:off x="0" y="1793875"/>
          <a:ext cx="1072832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1E75208B-2931-4E9D-8FAC-63823D721E45}">
      <dsp:nvSpPr>
        <dsp:cNvPr id="0" name=""/>
        <dsp:cNvSpPr/>
      </dsp:nvSpPr>
      <dsp:spPr>
        <a:xfrm rot="8100000">
          <a:off x="56484" y="413418"/>
          <a:ext cx="263839" cy="263839"/>
        </a:xfrm>
        <a:prstGeom prst="teardrop">
          <a:avLst>
            <a:gd name="adj" fmla="val 115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520F439-81B2-4DFF-B22B-7E11C1E440B4}">
      <dsp:nvSpPr>
        <dsp:cNvPr id="0" name=""/>
        <dsp:cNvSpPr/>
      </dsp:nvSpPr>
      <dsp:spPr>
        <a:xfrm>
          <a:off x="85794"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022DD912-8727-467D-82F6-5E87A0D5395E}">
      <dsp:nvSpPr>
        <dsp:cNvPr id="0" name=""/>
        <dsp:cNvSpPr/>
      </dsp:nvSpPr>
      <dsp:spPr>
        <a:xfrm>
          <a:off x="374967"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Procurement of components and materials required for the project .</a:t>
          </a:r>
        </a:p>
      </dsp:txBody>
      <dsp:txXfrm>
        <a:off x="374967" y="731901"/>
        <a:ext cx="2973355" cy="1061974"/>
      </dsp:txXfrm>
    </dsp:sp>
    <dsp:sp modelId="{AA78BAC0-8869-47DE-A314-2E030D72A29B}">
      <dsp:nvSpPr>
        <dsp:cNvPr id="0" name=""/>
        <dsp:cNvSpPr/>
      </dsp:nvSpPr>
      <dsp:spPr>
        <a:xfrm>
          <a:off x="374967"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March week 4</a:t>
          </a:r>
        </a:p>
      </dsp:txBody>
      <dsp:txXfrm>
        <a:off x="374967" y="358774"/>
        <a:ext cx="2973355" cy="373126"/>
      </dsp:txXfrm>
    </dsp:sp>
    <dsp:sp modelId="{49C2182F-AC5A-4BDE-AE0A-4729CF22B92F}">
      <dsp:nvSpPr>
        <dsp:cNvPr id="0" name=""/>
        <dsp:cNvSpPr/>
      </dsp:nvSpPr>
      <dsp:spPr>
        <a:xfrm>
          <a:off x="188404" y="731901"/>
          <a:ext cx="0" cy="106197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58C2052-604E-407B-B613-2174E4C0215A}">
      <dsp:nvSpPr>
        <dsp:cNvPr id="0" name=""/>
        <dsp:cNvSpPr/>
      </dsp:nvSpPr>
      <dsp:spPr>
        <a:xfrm>
          <a:off x="154240" y="1760293"/>
          <a:ext cx="67162" cy="67162"/>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D35D4BB0-B21D-4C57-AAE7-9B54AB54BDD7}">
      <dsp:nvSpPr>
        <dsp:cNvPr id="0" name=""/>
        <dsp:cNvSpPr/>
      </dsp:nvSpPr>
      <dsp:spPr>
        <a:xfrm rot="18900000">
          <a:off x="1842055" y="2910492"/>
          <a:ext cx="263839" cy="263839"/>
        </a:xfrm>
        <a:prstGeom prst="teardrop">
          <a:avLst>
            <a:gd name="adj" fmla="val 115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39ADA04-A7FC-41E1-A9ED-6A32AC39C6DC}">
      <dsp:nvSpPr>
        <dsp:cNvPr id="0" name=""/>
        <dsp:cNvSpPr/>
      </dsp:nvSpPr>
      <dsp:spPr>
        <a:xfrm>
          <a:off x="1871366" y="2939802"/>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29855A7-4CF1-4D49-831D-7F886E03D360}">
      <dsp:nvSpPr>
        <dsp:cNvPr id="0" name=""/>
        <dsp:cNvSpPr/>
      </dsp:nvSpPr>
      <dsp:spPr>
        <a:xfrm>
          <a:off x="2160538" y="1793875"/>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Designing the circuitry, integrating the circuits and getting the model ready.</a:t>
          </a:r>
        </a:p>
      </dsp:txBody>
      <dsp:txXfrm>
        <a:off x="2160538" y="1793875"/>
        <a:ext cx="2973355" cy="1061974"/>
      </dsp:txXfrm>
    </dsp:sp>
    <dsp:sp modelId="{4AEDF6F8-90FA-4796-A625-18AB2AF10CC2}">
      <dsp:nvSpPr>
        <dsp:cNvPr id="0" name=""/>
        <dsp:cNvSpPr/>
      </dsp:nvSpPr>
      <dsp:spPr>
        <a:xfrm>
          <a:off x="2160538" y="2855849"/>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1-2</a:t>
          </a:r>
        </a:p>
      </dsp:txBody>
      <dsp:txXfrm>
        <a:off x="2160538" y="2855849"/>
        <a:ext cx="2973355" cy="373126"/>
      </dsp:txXfrm>
    </dsp:sp>
    <dsp:sp modelId="{28F71467-D3B1-4D08-881B-8A074BAC7CA8}">
      <dsp:nvSpPr>
        <dsp:cNvPr id="0" name=""/>
        <dsp:cNvSpPr/>
      </dsp:nvSpPr>
      <dsp:spPr>
        <a:xfrm>
          <a:off x="1973975" y="1793875"/>
          <a:ext cx="0" cy="1061974"/>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97BD1D6-B187-4943-8AC7-14FCA5AADE50}">
      <dsp:nvSpPr>
        <dsp:cNvPr id="0" name=""/>
        <dsp:cNvSpPr/>
      </dsp:nvSpPr>
      <dsp:spPr>
        <a:xfrm>
          <a:off x="1939812" y="1760293"/>
          <a:ext cx="67162" cy="67162"/>
        </a:xfrm>
        <a:prstGeom prst="ellipse">
          <a:avLst/>
        </a:prstGeom>
        <a:gradFill rotWithShape="0">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7DA460D-FC43-45D5-A75F-5C782AA52C60}">
      <dsp:nvSpPr>
        <dsp:cNvPr id="0" name=""/>
        <dsp:cNvSpPr/>
      </dsp:nvSpPr>
      <dsp:spPr>
        <a:xfrm rot="8100000">
          <a:off x="3627627" y="413418"/>
          <a:ext cx="263839" cy="263839"/>
        </a:xfrm>
        <a:prstGeom prst="teardrop">
          <a:avLst>
            <a:gd name="adj" fmla="val 115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F0D7DC5-0165-428F-89CB-7EC018DDDA56}">
      <dsp:nvSpPr>
        <dsp:cNvPr id="0" name=""/>
        <dsp:cNvSpPr/>
      </dsp:nvSpPr>
      <dsp:spPr>
        <a:xfrm>
          <a:off x="3656937"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08B73C7-3F27-4221-B069-B67379F2C73C}">
      <dsp:nvSpPr>
        <dsp:cNvPr id="0" name=""/>
        <dsp:cNvSpPr/>
      </dsp:nvSpPr>
      <dsp:spPr>
        <a:xfrm>
          <a:off x="3946110"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Interfacing hardware model with the IoT platform (ThingSpeak) .</a:t>
          </a:r>
        </a:p>
      </dsp:txBody>
      <dsp:txXfrm>
        <a:off x="3946110" y="731901"/>
        <a:ext cx="2973355" cy="1061974"/>
      </dsp:txXfrm>
    </dsp:sp>
    <dsp:sp modelId="{9CA1487B-49CB-46C1-BA02-AA22F58389CC}">
      <dsp:nvSpPr>
        <dsp:cNvPr id="0" name=""/>
        <dsp:cNvSpPr/>
      </dsp:nvSpPr>
      <dsp:spPr>
        <a:xfrm>
          <a:off x="3946110"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3</a:t>
          </a:r>
        </a:p>
      </dsp:txBody>
      <dsp:txXfrm>
        <a:off x="3946110" y="358774"/>
        <a:ext cx="2973355" cy="373126"/>
      </dsp:txXfrm>
    </dsp:sp>
    <dsp:sp modelId="{38EAAF6C-CF8F-470A-A4B3-76233D4B56F6}">
      <dsp:nvSpPr>
        <dsp:cNvPr id="0" name=""/>
        <dsp:cNvSpPr/>
      </dsp:nvSpPr>
      <dsp:spPr>
        <a:xfrm>
          <a:off x="3759547" y="731901"/>
          <a:ext cx="0" cy="1061974"/>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6D7567E-C06D-4950-A2DC-E1A10459CDD2}">
      <dsp:nvSpPr>
        <dsp:cNvPr id="0" name=""/>
        <dsp:cNvSpPr/>
      </dsp:nvSpPr>
      <dsp:spPr>
        <a:xfrm>
          <a:off x="3725383" y="1760293"/>
          <a:ext cx="67162" cy="67162"/>
        </a:xfrm>
        <a:prstGeom prst="ellipse">
          <a:avLst/>
        </a:prstGeom>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6242BEB6-196F-4EB2-AADC-0DC277EDC5F8}">
      <dsp:nvSpPr>
        <dsp:cNvPr id="0" name=""/>
        <dsp:cNvSpPr/>
      </dsp:nvSpPr>
      <dsp:spPr>
        <a:xfrm rot="18900000">
          <a:off x="5413198" y="2910492"/>
          <a:ext cx="263839" cy="263839"/>
        </a:xfrm>
        <a:prstGeom prst="teardrop">
          <a:avLst>
            <a:gd name="adj" fmla="val 115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39E2775-AD74-4A1B-955E-C84D6BBA54FA}">
      <dsp:nvSpPr>
        <dsp:cNvPr id="0" name=""/>
        <dsp:cNvSpPr/>
      </dsp:nvSpPr>
      <dsp:spPr>
        <a:xfrm>
          <a:off x="5442509" y="2939802"/>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CFF204B-26B0-4883-A05E-88E3A5E83511}">
      <dsp:nvSpPr>
        <dsp:cNvPr id="0" name=""/>
        <dsp:cNvSpPr/>
      </dsp:nvSpPr>
      <dsp:spPr>
        <a:xfrm>
          <a:off x="5731681" y="1793875"/>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Analysis of data in the cloud and minimal data processing.</a:t>
          </a:r>
        </a:p>
      </dsp:txBody>
      <dsp:txXfrm>
        <a:off x="5731681" y="1793875"/>
        <a:ext cx="2973355" cy="1061974"/>
      </dsp:txXfrm>
    </dsp:sp>
    <dsp:sp modelId="{2FEB8FF9-A456-4099-BAE3-F6E63B3FB561}">
      <dsp:nvSpPr>
        <dsp:cNvPr id="0" name=""/>
        <dsp:cNvSpPr/>
      </dsp:nvSpPr>
      <dsp:spPr>
        <a:xfrm>
          <a:off x="5731681" y="2855849"/>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4</a:t>
          </a:r>
        </a:p>
      </dsp:txBody>
      <dsp:txXfrm>
        <a:off x="5731681" y="2855849"/>
        <a:ext cx="2973355" cy="373126"/>
      </dsp:txXfrm>
    </dsp:sp>
    <dsp:sp modelId="{3EC82907-D5D5-464B-8302-8C828BA3B7A5}">
      <dsp:nvSpPr>
        <dsp:cNvPr id="0" name=""/>
        <dsp:cNvSpPr/>
      </dsp:nvSpPr>
      <dsp:spPr>
        <a:xfrm>
          <a:off x="5545118" y="1793875"/>
          <a:ext cx="0" cy="106197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7C7FD3B-72D3-4F7B-AE3A-897040D9B40F}">
      <dsp:nvSpPr>
        <dsp:cNvPr id="0" name=""/>
        <dsp:cNvSpPr/>
      </dsp:nvSpPr>
      <dsp:spPr>
        <a:xfrm>
          <a:off x="5510955" y="1760293"/>
          <a:ext cx="67162" cy="67162"/>
        </a:xfrm>
        <a:prstGeom prst="ellipse">
          <a:avLst/>
        </a:prstGeom>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70E14AA-B758-49BD-B36E-C34A988CEC27}">
      <dsp:nvSpPr>
        <dsp:cNvPr id="0" name=""/>
        <dsp:cNvSpPr/>
      </dsp:nvSpPr>
      <dsp:spPr>
        <a:xfrm rot="8100000">
          <a:off x="7198770" y="413418"/>
          <a:ext cx="263839" cy="263839"/>
        </a:xfrm>
        <a:prstGeom prst="teardrop">
          <a:avLst>
            <a:gd name="adj" fmla="val 115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F2957E4-29E9-4D43-A5BB-90FF8D4308FD}">
      <dsp:nvSpPr>
        <dsp:cNvPr id="0" name=""/>
        <dsp:cNvSpPr/>
      </dsp:nvSpPr>
      <dsp:spPr>
        <a:xfrm>
          <a:off x="7228080"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1E13573-B576-4869-98CC-89039AD0BBC1}">
      <dsp:nvSpPr>
        <dsp:cNvPr id="0" name=""/>
        <dsp:cNvSpPr/>
      </dsp:nvSpPr>
      <dsp:spPr>
        <a:xfrm>
          <a:off x="7517253"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Testing and modifications of the integrated model.</a:t>
          </a:r>
        </a:p>
      </dsp:txBody>
      <dsp:txXfrm>
        <a:off x="7517253" y="731901"/>
        <a:ext cx="2973355" cy="1061974"/>
      </dsp:txXfrm>
    </dsp:sp>
    <dsp:sp modelId="{856992A5-226D-48CC-8D10-D35FFB446CED}">
      <dsp:nvSpPr>
        <dsp:cNvPr id="0" name=""/>
        <dsp:cNvSpPr/>
      </dsp:nvSpPr>
      <dsp:spPr>
        <a:xfrm>
          <a:off x="7517253"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May week 1</a:t>
          </a:r>
        </a:p>
      </dsp:txBody>
      <dsp:txXfrm>
        <a:off x="7517253" y="358774"/>
        <a:ext cx="2973355" cy="373126"/>
      </dsp:txXfrm>
    </dsp:sp>
    <dsp:sp modelId="{CC88FA8B-80FC-4B2F-9E7E-047EAF25B367}">
      <dsp:nvSpPr>
        <dsp:cNvPr id="0" name=""/>
        <dsp:cNvSpPr/>
      </dsp:nvSpPr>
      <dsp:spPr>
        <a:xfrm>
          <a:off x="7330690" y="731901"/>
          <a:ext cx="0" cy="1061974"/>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5B33C50-90E2-4410-BC9C-4A49304AC6D0}">
      <dsp:nvSpPr>
        <dsp:cNvPr id="0" name=""/>
        <dsp:cNvSpPr/>
      </dsp:nvSpPr>
      <dsp:spPr>
        <a:xfrm>
          <a:off x="7296526" y="1760293"/>
          <a:ext cx="67162" cy="67162"/>
        </a:xfrm>
        <a:prstGeom prst="ellipse">
          <a:avLst/>
        </a:prstGeom>
        <a:gradFill rotWithShape="0">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0.639"/>
    </inkml:context>
    <inkml:brush xml:id="br0">
      <inkml:brushProperty name="width" value="0.2" units="cm"/>
      <inkml:brushProperty name="height" value="0.2" units="cm"/>
      <inkml:brushProperty name="color" value="#FF0066"/>
    </inkml:brush>
  </inkml:definitions>
  <inkml:trace contextRef="#ctx0" brushRef="#br0">219 73 14152,'2'-5'664,"7"-15"110,-2 3 1698,-2 5-1543,-2 7-142,3-6 800,-8 10-1353,-7-1-18,-2 15-30,-4 14-8,-2 17-14,-1 14-4,4 13 2,1 6-1,3 7-20,-1 7-6,1 10-4,-1 9 2,-2 9-2,-3-8-1,0-17-14,2-11-6,1-13-10,2-12 2,4-12 2,4-9 3,0-10 12,-1-10 5,1-7-10,1-7-3,-1 5-6,2-6 287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3.371"/>
    </inkml:context>
    <inkml:brush xml:id="br0">
      <inkml:brushProperty name="width" value="0.2" units="cm"/>
      <inkml:brushProperty name="height" value="0.2" units="cm"/>
      <inkml:brushProperty name="color" value="#FF0066"/>
    </inkml:brush>
  </inkml:definitions>
  <inkml:trace contextRef="#ctx0" brushRef="#br0">170 0 13616,'-1'5'520,"-6"20"61,-10 20 247,-6 15-1,-3 15-272,-3 11-119,-6 10-206,4-15-2301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3.776"/>
    </inkml:context>
    <inkml:brush xml:id="br0">
      <inkml:brushProperty name="width" value="0.2" units="cm"/>
      <inkml:brushProperty name="height" value="0.2" units="cm"/>
      <inkml:brushProperty name="color" value="#FF0066"/>
    </inkml:brush>
  </inkml:definitions>
  <inkml:trace contextRef="#ctx0" brushRef="#br0">172 1 15224,'-9'32'28,"-8"16"112,-8 17 52,-6 7 97,-3 5 4,2 0-98,9-11-2118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4.212"/>
    </inkml:context>
    <inkml:brush xml:id="br0">
      <inkml:brushProperty name="width" value="0.2" units="cm"/>
      <inkml:brushProperty name="height" value="0.2" units="cm"/>
      <inkml:brushProperty name="color" value="#FF0066"/>
    </inkml:brush>
  </inkml:definitions>
  <inkml:trace contextRef="#ctx0" brushRef="#br0">134 1 14424,'0'0'201,"-3"9"14,-12 37 33,-3 11 42,-3 6 141,-3 5 1,-4 5-154,4-10-2173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4.617"/>
    </inkml:context>
    <inkml:brush xml:id="br0">
      <inkml:brushProperty name="width" value="0.2" units="cm"/>
      <inkml:brushProperty name="height" value="0.2" units="cm"/>
      <inkml:brushProperty name="color" value="#FF0066"/>
    </inkml:brush>
  </inkml:definitions>
  <inkml:trace contextRef="#ctx0" brushRef="#br0">162 0 15496,'-4'14'0,"-6"16"0,-9 16 54,-6 16 220,0 8 44,-1 3-37,3 0-42,5-3-134,6-15-2150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7.747"/>
    </inkml:context>
    <inkml:brush xml:id="br0">
      <inkml:brushProperty name="width" value="0.2" units="cm"/>
      <inkml:brushProperty name="height" value="0.2" units="cm"/>
      <inkml:brushProperty name="color" value="#FF0066"/>
    </inkml:brush>
  </inkml:definitions>
  <inkml:trace contextRef="#ctx0" brushRef="#br0">1 0 15408,'0'0'1323,"5"3"-351,22 12-5,21 3-294,7 7-142,-2 5-276,-1 4-75,9 1-42,-6-8-2603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8.290"/>
    </inkml:context>
    <inkml:brush xml:id="br0">
      <inkml:brushProperty name="width" value="0.2" units="cm"/>
      <inkml:brushProperty name="height" value="0.2" units="cm"/>
      <inkml:brushProperty name="color" value="#FF0066"/>
    </inkml:brush>
  </inkml:definitions>
  <inkml:trace contextRef="#ctx0" brushRef="#br0">0 1 13792,'3'1'2416,"11"9"-1455,19 14-443,10 9-156,7 3-188,10 2-62,8-2-64,-5-11-2323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8.797"/>
    </inkml:context>
    <inkml:brush xml:id="br0">
      <inkml:brushProperty name="width" value="0.2" units="cm"/>
      <inkml:brushProperty name="height" value="0.2" units="cm"/>
      <inkml:brushProperty name="color" value="#FF0066"/>
    </inkml:brush>
  </inkml:definitions>
  <inkml:trace contextRef="#ctx0" brushRef="#br0">0 338 13616,'5'-13'201,"4"-4"83,4-11 311,5-15 31,5-15-179,3-5-87,6 0-184,-5 10-2120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9.270"/>
    </inkml:context>
    <inkml:brush xml:id="br0">
      <inkml:brushProperty name="width" value="0.2" units="cm"/>
      <inkml:brushProperty name="height" value="0.2" units="cm"/>
      <inkml:brushProperty name="color" value="#FF0066"/>
    </inkml:brush>
  </inkml:definitions>
  <inkml:trace contextRef="#ctx0" brushRef="#br0">0 622 13704,'14'-6'273,"-9"4"46,6-9 161,11-17 74,14-24 140,7-17-25,0-9-233,-5-3-80,-8 1-106,-3 2-38,1 0-48,-4 19-2321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9.711"/>
    </inkml:context>
    <inkml:brush xml:id="br0">
      <inkml:brushProperty name="width" value="0.2" units="cm"/>
      <inkml:brushProperty name="height" value="0.2" units="cm"/>
      <inkml:brushProperty name="color" value="#FF0066"/>
    </inkml:brush>
  </inkml:definitions>
  <inkml:trace contextRef="#ctx0" brushRef="#br0">1 346 12088,'0'0'0,"21"-31"-48,9-33 48,10-15 0,-1-4 0,-2-6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0.088"/>
    </inkml:context>
    <inkml:brush xml:id="br0">
      <inkml:brushProperty name="width" value="0.2" units="cm"/>
      <inkml:brushProperty name="height" value="0.2" units="cm"/>
      <inkml:brushProperty name="color" value="#FF0066"/>
    </inkml:brush>
  </inkml:definitions>
  <inkml:trace contextRef="#ctx0" brushRef="#br0">1 497 15048,'0'0'24,"3"-4"-4,20-19 81,18-21 387,4-18 109,-6-13 30,-7-2-9,-6 6-78,-6 10-37,-6 12-68,-7 18-2511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1.024"/>
    </inkml:context>
    <inkml:brush xml:id="br0">
      <inkml:brushProperty name="width" value="0.2" units="cm"/>
      <inkml:brushProperty name="height" value="0.2" units="cm"/>
      <inkml:brushProperty name="color" value="#FF0066"/>
    </inkml:brush>
  </inkml:definitions>
  <inkml:trace contextRef="#ctx0" brushRef="#br0">1 0 15224,'1'0'741,"6"0"-346,-3 3 59,13 13 221,8 9 2,11 15-228,5 12-74,-1 11-68,-4-2-14,-5-6-4,-2-9-7,-4-6-28,-4-11-26,-21-28-222,0 0 0,1-1 0,-1 1 0,1 0 0,-1-1 0,1 1 0,-1-1 0,1 1 0,-1-1 0,1 0 0,-1 1 0,1-1 0,0 1 0,-1-1 0,1 0 0,0 1 0,-1-1 0,1 0 0,0 0 0,-1 0 0,1 0 0,0 1 0,-1-1 0,2 0 0,14-10-2510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4.398"/>
    </inkml:context>
    <inkml:brush xml:id="br0">
      <inkml:brushProperty name="width" value="0.2" units="cm"/>
      <inkml:brushProperty name="height" value="0.2" units="cm"/>
      <inkml:brushProperty name="color" value="#FF0066"/>
    </inkml:brush>
  </inkml:definitions>
  <inkml:trace contextRef="#ctx0" brushRef="#br0">1 388 14328,'12'-21'264,"4"-9"44,6-12 177,3-12 54,-1-7 16,-3-3-47,-3 1-206,-2 11-2283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5.780"/>
    </inkml:context>
    <inkml:brush xml:id="br0">
      <inkml:brushProperty name="width" value="0.2" units="cm"/>
      <inkml:brushProperty name="height" value="0.2" units="cm"/>
      <inkml:brushProperty name="color" value="#FF0066"/>
    </inkml:brush>
  </inkml:definitions>
  <inkml:trace contextRef="#ctx0" brushRef="#br0">1 1 12720,'0'0'573,"6"1"103,24 8 53,12 11-147,12 8-89,10 0-201,8-2-81,3-4-142,-12-6-2085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6.251"/>
    </inkml:context>
    <inkml:brush xml:id="br0">
      <inkml:brushProperty name="width" value="0.2" units="cm"/>
      <inkml:brushProperty name="height" value="0.2" units="cm"/>
      <inkml:brushProperty name="color" value="#FF0066"/>
    </inkml:brush>
  </inkml:definitions>
  <inkml:trace contextRef="#ctx0" brushRef="#br0">0 0 14960,'1'3'249,"1"5"70,4-4 257,28 7 38,16 4-101,9 3-82,2 1-228,-5-5-66,-9-7-50,-14-4-2294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56.785"/>
    </inkml:context>
    <inkml:brush xml:id="br0">
      <inkml:brushProperty name="width" value="0.2" units="cm"/>
      <inkml:brushProperty name="height" value="0.2" units="cm"/>
      <inkml:brushProperty name="color" value="#FF0066"/>
    </inkml:brush>
  </inkml:definitions>
  <inkml:trace contextRef="#ctx0" brushRef="#br0">1 1 13528,'13'6'6,"9"9"29,13 3 26,16 2 62,5-3 77,-1-3 232,-10-4 32,-14-6-120,-12 0-2019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01.841"/>
    </inkml:context>
    <inkml:brush xml:id="br0">
      <inkml:brushProperty name="width" value="0.2" units="cm"/>
      <inkml:brushProperty name="height" value="0.2" units="cm"/>
      <inkml:brushProperty name="color" value="#FF0066"/>
    </inkml:brush>
  </inkml:definitions>
  <inkml:trace contextRef="#ctx0" brushRef="#br0">150 102 14688,'0'0'6265,"-5"-2"-5849,-16-6-120,12 6-32,-5 5-26,-3 2-12,0 5-28,-1 4-16,5 4-42,4-1-12,5 0-26,7 1-10,4 5-16,3 0-8,3-3-14,3-6-4,5-2-14,3-4-5,2-7-4,3-8 1,3-9-8,-6-8 0,-3-5-8,-10-2 2,-10 0 2,-6 3 0,-4 4 2,-7 3 6,-5 3 6,-1 3 5,-1 8 10,-2 7 6,-8 5 12,-3 5 9,2 5 8,8 0 5,9-1-2,7-1 2,3 0-4,2 1-3,3 2-12,8 2-2,4 4 0,4 2-2,3-5-10,6-9-2,6-5-14,0-7-6,-3-6-10,-2-8 0,-5-7-8,-3-5 1,-8-3-4,-4 0-1,-4 0 0,-6 0 2,-8 4 4,-8 9 2,-7 10 0,22 7-13,1 1-1,0 0 0,-1 1 0,1-1 1,0 1-1,-6 1 0,-31 16 16,1 12 7,9 7 12,7-1 1,7-8-12,8-8-4,7-10-10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26T08:28:10.271"/>
    </inkml:context>
    <inkml:brush xml:id="br0">
      <inkml:brushProperty name="width" value="0.2" units="cm"/>
      <inkml:brushProperty name="height" value="0.2" units="cm"/>
      <inkml:brushProperty name="color" value="#00A0D7"/>
      <inkml:brushProperty name="ignorePressure" value="1"/>
    </inkml:brush>
  </inkml:definitions>
  <inkml:trace contextRef="#ctx0" brushRef="#br0">1 10,'0'0,"0"0,0 0,0 0,2-2,1-1,0 1,-1-1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26.961"/>
    </inkml:context>
    <inkml:brush xml:id="br0">
      <inkml:brushProperty name="width" value="0.2" units="cm"/>
      <inkml:brushProperty name="height" value="0.2" units="cm"/>
      <inkml:brushProperty name="color" value="#66CC00"/>
    </inkml:brush>
  </inkml:definitions>
  <inkml:trace contextRef="#ctx0" brushRef="#br0">2 0 14152,'0'0'6145,"-1"6"-5891,0 18-32,6-7-44,3-1-16,-1-3-26,1 0-4,3 0-8,2 0-2,5 0-12,2 0-1,2 0-2,8 4 1,12 3-8,-2-1 0,-9-3-10,-2 2-3,3 7-4,1 4 3,0 4 4,1-2 7,0 1 12,2-1 2,1 4-4,-1 4 1,0 4-10,-5-3-6,-7-5-14,-2 0 0,3 3 4,0 0 3,-6-11-4,-2-6-3,-1-2-12,4 2-4,4 1-10,4 2 1,2-2-2,-1-3 1,-2-5-10,2-1-2,6-4 2,-2-1 2,-9-4-8,-7-2 2,-4 3 2,-3 3-1,-2 4-4,-1-2 3,-3-7 2,6 3-1,-7-3-6,-2 6-2,0-7-4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27.605"/>
    </inkml:context>
    <inkml:brush xml:id="br0">
      <inkml:brushProperty name="width" value="0.2" units="cm"/>
      <inkml:brushProperty name="height" value="0.2" units="cm"/>
      <inkml:brushProperty name="color" value="#66CC00"/>
    </inkml:brush>
  </inkml:definitions>
  <inkml:trace contextRef="#ctx0" brushRef="#br0">226 10 14240,'-30'-9'5057,"22"8"-3568,8 3-1212,2 10-30,10 19-36,8 10-14,6 1-34,3-2-7,3-1-10,-2-6-7,-6-3-20,-6 2 1,-5 3 8,-7-1 2,-10-2-12,-12 6-2,-16 10-10,-17 1-6,-16 1-16,-4-3-5,5-8-4,17-11-2,13-11-20,14-9-2973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8.431"/>
    </inkml:context>
    <inkml:brush xml:id="br0">
      <inkml:brushProperty name="width" value="0.1" units="cm"/>
      <inkml:brushProperty name="height" value="0.1" units="cm"/>
      <inkml:brushProperty name="color" value="#66CC00"/>
    </inkml:brush>
  </inkml:definitions>
  <inkml:trace contextRef="#ctx0" brushRef="#br0">408 134 14600,'0'0'816,"1"-5"112,4-18 449,-5 6 5,-6-1-444,0-4-181,-3-1-292,-8 5-101,15 17-338,0 0-1,0 0 0,0 0 1,0 1-1,0-1 0,-1 0 1,1 1-1,0-1 0,-4 1 1,-36 3 192,-12 15-46,-6 13-17,45-21-111,0 0 1,-13 14-1,-22 30 80,9 4-16,12-5-8,16-11-16,9-11-5,4-30-74,0 1-1,1-1 1,-1 0-1,0 0 1,0 0-1,1 1 1,-1-1 0,0 0-1,1 0 1,-1 0-1,1 0 1,0 0 0,-1 0-1,1 0 1,1 2-1,26 13 66,27 1-12,15-4-6,8-8-14,-6-7-1,-18 1-2,-12 3 3,-8 8 2,-6 0-1,-8 1-4,-8 2 6,-7 4 12,-10 10 3,-11 11 2,-7 5 11,-8 3 28,-8-2 18,-8-5 42,-2-5 17,-2-9 22,5-6 10,7-6 2,5-5-6,7-5-26,7-7-18,10-6-62,8-11-26,13-10-42,8-1-3230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8.811"/>
    </inkml:context>
    <inkml:brush xml:id="br0">
      <inkml:brushProperty name="width" value="0.1" units="cm"/>
      <inkml:brushProperty name="height" value="0.1" units="cm"/>
      <inkml:brushProperty name="color" value="#66CC00"/>
    </inkml:brush>
  </inkml:definitions>
  <inkml:trace contextRef="#ctx0" brushRef="#br0">1 8 15048,'9'-4'193,"-7"3"42,0 1 145,4-3 85,-3 7 197,6 19 6,-2 15-176,1 13-50,-2 10-28,-6 1-15,-6-6-38,1-9-23,1-10-60,1-9-30,0-7-62,1-10-2665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1.373"/>
    </inkml:context>
    <inkml:brush xml:id="br0">
      <inkml:brushProperty name="width" value="0.2" units="cm"/>
      <inkml:brushProperty name="height" value="0.2" units="cm"/>
      <inkml:brushProperty name="color" value="#FF0066"/>
    </inkml:brush>
  </inkml:definitions>
  <inkml:trace contextRef="#ctx0" brushRef="#br0">531 1 14328,'0'0'4089,"-2"0"-3709,-8 4-40,-4 6-6,-8 6 2,-14 11 7,-20 11 28,-8 8 2,-3 7-36,5 4-18,8 1-36,11-4-14,7-10-36,9-8-18,7-12-38,8-8-19,6-4-44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9.199"/>
    </inkml:context>
    <inkml:brush xml:id="br0">
      <inkml:brushProperty name="width" value="0.1" units="cm"/>
      <inkml:brushProperty name="height" value="0.1" units="cm"/>
      <inkml:brushProperty name="color" value="#66CC00"/>
    </inkml:brush>
  </inkml:definitions>
  <inkml:trace contextRef="#ctx0" brushRef="#br0">1 198 14600,'2'-16'465,"4"3"50,0 0 178,10-6 28,12-13-82,14-2-54,11 5-148,3 6-38,-7 9-6,-12 9-22,-14 8-86,-12 0-38,-9 3-70,-2 15-2630</inkml:trace>
  <inkml:trace contextRef="#ctx0" brushRef="#br0" timeOffset="1">187 374 14960,'17'-3'109,"9"-4"439,7-2 184,-5-1 280,-1 4-12,-4 3-344,-5 8-140,-17-4-497,0-1-1,0 1 1,0-1 0,0 1 0,0 0 0,0 0 0,-1-1-1,1 1 1,0 0 0,-1 0 0,1 0 0,0 0 0,-1 0 0,1 2-1,3 16-2336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9.583"/>
    </inkml:context>
    <inkml:brush xml:id="br0">
      <inkml:brushProperty name="width" value="0.1" units="cm"/>
      <inkml:brushProperty name="height" value="0.1" units="cm"/>
      <inkml:brushProperty name="color" value="#66CC00"/>
    </inkml:brush>
  </inkml:definitions>
  <inkml:trace contextRef="#ctx0" brushRef="#br0">1 107 15136,'15'7'569,"-4"-3"75,2-4 280,14-4 12,17-3-250,12-4-120,6-4-234,-5-6-67,-12 0-52,-9 3-21,-7 5-32,-9 5-2630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39.993"/>
    </inkml:context>
    <inkml:brush xml:id="br0">
      <inkml:brushProperty name="width" value="0.1" units="cm"/>
      <inkml:brushProperty name="height" value="0.1" units="cm"/>
      <inkml:brushProperty name="color" value="#66CC00"/>
    </inkml:brush>
  </inkml:definitions>
  <inkml:trace contextRef="#ctx0" brushRef="#br0">11 107 15224,'0'0'248,"-2"-2"42,-5-2 173,6 19 97,5 21 200,2 18-14,0 13-268,1 8-77,3 10-50,0-2-22,-2-15-52,-6-17-22,-3-19-36,-2-13-11,3-8-26,0-9-15,0-6-36,-1-24-6,-1-28-4,1-18-6,1-13-22,-2-4-5,-3 6 2,3 13 4,3 19 4,3 18 4,4 12 4,2 10 7,5 9 14,8 14 6,9 15-2,1 15 2,-1 15-2,1 7-1,6 4-12,2-4-5,-4-11-20,-9-14-6,-11-15-6,-10-12-3,-3-10-12,14-13-3,2-22-4,-5-16 9,-12-13 22,-10-6 13,-8-4 28,1 6 14,0 15 12,1 12 6,3 14 12,4 12-2,5 13 212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40.606"/>
    </inkml:context>
    <inkml:brush xml:id="br0">
      <inkml:brushProperty name="width" value="0.1" units="cm"/>
      <inkml:brushProperty name="height" value="0.1" units="cm"/>
      <inkml:brushProperty name="color" value="#66CC00"/>
    </inkml:brush>
  </inkml:definitions>
  <inkml:trace contextRef="#ctx0" brushRef="#br0">298 21 15320,'-3'-2'152,"-12"-5"108,-2 0 433,-8 3 92,-9 4-82,-1 5-83,2 8-264,5 11-46,3 7 66,8 5 2,15-31-333,1 1 1,0-1 0,0 0 0,1 0-1,-1 0 1,1 6 0,1-4 3,0-1 1,0 0 0,0 0 0,1 0 0,3 9-1,-2-8 2,1 1 0,0-1-1,0 0 1,7 8 0,27 26 185,9-2-42,3-3-20,3 2-42,-5 1-8,-10 2-8,-33-35-90,-1 1-1,1-1 1,-2 1 0,5 9 0,-6-11-1,0 0 0,-1 0-1,0 0 1,0 0 0,0 0 0,-1 8-1,0-8 4,0 0-1,0 0 1,-1-1-1,0 1 0,0 0 1,-3 7-1,2-8 5,0 0 0,0 0 0,0 0 0,-1 0 0,0-1 0,-4 6 0,-27 20 203,-15 0 12,-10-1 1,-4 0-24,4-5-8,13-7-24,12-5-26,15-6-92,13-4-28,0 1-30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40.971"/>
    </inkml:context>
    <inkml:brush xml:id="br0">
      <inkml:brushProperty name="width" value="0.1" units="cm"/>
      <inkml:brushProperty name="height" value="0.1" units="cm"/>
      <inkml:brushProperty name="color" value="#66CC00"/>
    </inkml:brush>
  </inkml:definitions>
  <inkml:trace contextRef="#ctx0" brushRef="#br0">290 64 15584,'-18'-2'512,"-1"0"42,0 6 171,-10 9 46,-16 10 12,-4 13-70,8 5-308,36-34-341,0 1-1,0 0 0,0 0 0,-4 12 0,-10 43 205,6 7-9,5 1 12,7-64-232,2 0-1,-1 0 1,1 1 0,0-1 0,1 0 0,2 10 0,-2-12-12,0 0 1,0 0-1,1 0 1,0-1-1,0 1 1,0-1 0,0 0-1,7 7 1,-5-7 2,0 1 0,0-2 1,0 1-1,1 0 0,-1-1 1,1 0-1,9 3 0,-5-3 16,1 0 0,-1 0 0,1-1 0,16 1 0,-15-2-1,-1-1 0,0-1 1,0 0-1,17-3 0,-16 1-2,0-1 0,0 0-1,0 0 1,11-8 0,-7 3 26,-1 0 1,21-18 0,-17 11 25,25-27-1,-32 29-32,0 0-1,15-27 0,-20 30-15,-1-1 0,-1 0 0,8-25 0,-10 26-8,0-1-1,-1 1 0,-1-1 1,1-17-1,-3 17 3,1 1-1,-2 0 1,0 1 0,-5-20 0,3 19 0,0 0 0,-1 1 0,0 0 1,-8-12-1,8 14-4,-1 0 1,0 1 0,-1 0-1,-10-10 1,10 12-1,0 0 1,0 0-1,0 0 1,-15-6-1,14 8 1,-1 0 0,0 0 0,0 1-1,-13-2 1,-48 2 123,-8 6-94,2 8-26,18 6-26,24-2-3106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41.361"/>
    </inkml:context>
    <inkml:brush xml:id="br0">
      <inkml:brushProperty name="width" value="0.1" units="cm"/>
      <inkml:brushProperty name="height" value="0.1" units="cm"/>
      <inkml:brushProperty name="color" value="#66CC00"/>
    </inkml:brush>
  </inkml:definitions>
  <inkml:trace contextRef="#ctx0" brushRef="#br0">29 1 16032,'-2'2'391,"-4"7"60,4-4 234,-2 17 58,-3 18-4,0 13-65,7 12-268,5 7-77,2 0-52,0-4-21,-2-5-32,-5-7-22,-4-13-58,0-15-2744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8:41.744"/>
    </inkml:context>
    <inkml:brush xml:id="br0">
      <inkml:brushProperty name="width" value="0.1" units="cm"/>
      <inkml:brushProperty name="height" value="0.1" units="cm"/>
      <inkml:brushProperty name="color" value="#66CC00"/>
    </inkml:brush>
  </inkml:definitions>
  <inkml:trace contextRef="#ctx0" brushRef="#br0">1 280 15856,'2'-16'68,"7"-16"272,6-6 111,5 2 177,14 0 64,19-4 80,12 3-34,3 8-220,-11 15-59,-54 13-410,1 1 0,-1-1-1,1 1 1,-1 0 0,1 0-1,-1 0 1,1 1 0,4 0 0,-6 0-19,0 0 0,0 0 1,0 0-1,-1 0 1,1 0-1,0 0 0,-1 0 1,1 0-1,-1 0 0,1 1 1,-1-1-1,1 1 1,1 2-1,0 1 32,0 0 1,-1 1-1,1-1 1,-1 1-1,2 6 1,-2-5 6,-1 0 0,1 0 1,-1 1-1,0 11 0,-2-13-24,1 1 0,-1-1-1,0 0 1,0 0 0,-5 12-1,3-10 4,-1 0-1,0 0 1,-1-1-1,-6 10 1,-32 30 146,-9-3-20,-2-7-42,8-9-12,14-12-26,11-7-10,9-7-16,10-2-6,6 0-12,22-4-3,25 4-6,10 3 5,-4 5 20,-4 8 10,1 7 18,4 3 10,1 2 6,-6 4 4,-13 2 6,-14-1 4,-14-6-10,-10-2-2,-3-4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1.794"/>
    </inkml:context>
    <inkml:brush xml:id="br0">
      <inkml:brushProperty name="width" value="0.2" units="cm"/>
      <inkml:brushProperty name="height" value="0.2" units="cm"/>
      <inkml:brushProperty name="color" value="#FF0066"/>
    </inkml:brush>
  </inkml:definitions>
  <inkml:trace contextRef="#ctx0" brushRef="#br0">47 0 14424,'-19'3'760,"-9"4"3509,31-5-3881,13 10-68,18 15-56,12 14-8,5 9 6,-3 10-2,-5 8-16,-4 1-10,-5-7-26,-9-7-11,-6-9-34,-6-15-15,-6-19-40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2.196"/>
    </inkml:context>
    <inkml:brush xml:id="br0">
      <inkml:brushProperty name="width" value="0.2" units="cm"/>
      <inkml:brushProperty name="height" value="0.2" units="cm"/>
      <inkml:brushProperty name="color" value="#FF0066"/>
    </inkml:brush>
  </inkml:definitions>
  <inkml:trace contextRef="#ctx0" brushRef="#br0">698 1 15584,'-12'14'544,"1"-4"21,-1 1 85,-7 5 24,-15 10 4,-17 8-24,-19 8-106,-10 10-39,-5 12-66,3 13-33,9 12-78,11-4-32,15-15-46,14-21-25,14-19-68,12-14-33,7-14-90,4-4-12,18-9-2834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3.352"/>
    </inkml:context>
    <inkml:brush xml:id="br0">
      <inkml:brushProperty name="width" value="0.2" units="cm"/>
      <inkml:brushProperty name="height" value="0.2" units="cm"/>
      <inkml:brushProperty name="color" value="#FF0066"/>
    </inkml:brush>
  </inkml:definitions>
  <inkml:trace contextRef="#ctx0" brushRef="#br0">343 46 15320,'-2'1'400,"-7"6"93,4-5 375,-11 2 84,-11 5-58,-7 4-82,-7 6-270,-2 8-88,2 6-92,5 8-34,5 9-58,4 10-15,7 9-6,10 15-9,10 15-30,8-3-9,6-19-20,-10-64-124,0 0 0,9 22 0,-8-27-27,-1 0 0,1 0 0,1 0-1,7 9 1,-8-12-6,0 1-1,1-1 1,-1 0 0,1-1-1,11 7 1,-9-7 2,0 0 0,1 0 1,0-1-1,17 5 1,-15-6-2,0-1 1,0 1-1,1-2 1,16-1 0,-6-1 8,0-1 1,23-7 0,46-20 66,-63 18-52,34-18 1,-43 18-16,0-1 0,23-19 0,-24 16 1,-2 0 0,20-24 1,-24 24 0,0-1 0,18-34 1,-21 32-2,-1-1 1,9-32 0,-12 32 0,-1 0 0,3-31 1,-6 29-2,-1 0 0,-4-26 0,1 25 16,-11-40 0,9 45-21,-2 0 1,-9-19 0,-22-25 69,28 50-60,0 0 1,-16-14 0,17 18-9,0 1-1,0 0 0,-17-9 1,17 12-9,0-1 0,0 2 0,0-1 0,-19-3 1,19 6-5,0-1 0,-1 2 1,1-1-1,-1 2 0,-12 1 1,7 0 7,0 1 0,1 1 0,-15 6 0,-45 23 75,5 7-28,58-32-60,0 1 1,0 0 0,-10 12-1,13-12-10,0 1-1,1-1 0,-6 13 1,-4 14-3228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3.852"/>
    </inkml:context>
    <inkml:brush xml:id="br0">
      <inkml:brushProperty name="width" value="0.2" units="cm"/>
      <inkml:brushProperty name="height" value="0.2" units="cm"/>
      <inkml:brushProperty name="color" value="#FF0066"/>
    </inkml:brush>
  </inkml:definitions>
  <inkml:trace contextRef="#ctx0" brushRef="#br0">515 1 15136,'-10'14'217,"3"-4"-28,5-7-131,-5 7 87,-2 11 486,-1 14 108,0 15-47,-2 10-30,-4 8-76,-11 16-30,-11 26-46,-12 23-29,-11 17-82,1 11-23,8-3-26,13-8-18,10-8-46,8-19-17,7-20-36,3-17-13,3-15-14,0-17-8,3-17-30,0-10-13,1-10-20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34.577"/>
    </inkml:context>
    <inkml:brush xml:id="br0">
      <inkml:brushProperty name="width" value="0.2" units="cm"/>
      <inkml:brushProperty name="height" value="0.2" units="cm"/>
      <inkml:brushProperty name="color" value="#FF0066"/>
    </inkml:brush>
  </inkml:definitions>
  <inkml:trace contextRef="#ctx0" brushRef="#br0">105 1 16567,'-2'14'3592,"-7"1"-3028,4 6-208,-1 19-68,-1 18-62,-3 11-14,-1 2-10,1 0-6,-1-1-16,1 1-4,0-3 2,2-10 3,5-17-2,1-13-1,2-6-12,0-4-2,0-8-8,0-6 0,2 2-10,2-2-6,15 3-14,14-4-4,20-3-12,17-1-4,13-2-12,4-3 0,0-1 4,-8-3 2,-21-1-8,-13 2 0,-11 1-8,-10 2 1,-8 0-4,-6 2-7,-8 3 38,-4 2-92,-7 6-10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8:27:42.884"/>
    </inkml:context>
    <inkml:brush xml:id="br0">
      <inkml:brushProperty name="width" value="0.2" units="cm"/>
      <inkml:brushProperty name="height" value="0.2" units="cm"/>
      <inkml:brushProperty name="color" value="#FF0066"/>
    </inkml:brush>
  </inkml:definitions>
  <inkml:trace contextRef="#ctx0" brushRef="#br0">204 0 13792,'0'0'465,"-3"5"71,-8 17 264,-8 0 11,-9 7-238,-5 8-107,1 3-206,2 8-66,4 13-58,5-4-2301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C518E-E77C-45A0-B528-16930016826B}" type="datetimeFigureOut">
              <a:rPr lang="en-IN" smtClean="0"/>
              <a:t>26-04-2021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17B27-05A2-4F64-95F7-317CF7FD2B1D}" type="slidenum">
              <a:rPr lang="en-IN" smtClean="0"/>
              <a:t>‹#›</a:t>
            </a:fld>
            <a:endParaRPr lang="en-IN"/>
          </a:p>
        </p:txBody>
      </p:sp>
    </p:spTree>
    <p:extLst>
      <p:ext uri="{BB962C8B-B14F-4D97-AF65-F5344CB8AC3E}">
        <p14:creationId xmlns:p14="http://schemas.microsoft.com/office/powerpoint/2010/main" val="144031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April 26,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5044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April 26,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431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April 26,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4442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April 26,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2139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April 26,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5794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April 26,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48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April 26,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349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April 26,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552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April 26,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5809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April 26,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4660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April 26,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6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50000"/>
            <a:lumOff val="5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April 26,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43554751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robu.in/product/arduino-uno-r3-ch340g-atmega328p-devlopment-board/" TargetMode="External"/><Relationship Id="rId3" Type="http://schemas.openxmlformats.org/officeDocument/2006/relationships/hyperlink" Target="https://robu.in/product/male-to-female-jumper-wires-40-pin-30cm/" TargetMode="External"/><Relationship Id="rId7" Type="http://schemas.openxmlformats.org/officeDocument/2006/relationships/hyperlink" Target="https://robu.in/product/easymech-snap-fit-abs-bracket-for-hc-sr04-ultrasonic-sensor/" TargetMode="External"/><Relationship Id="rId2" Type="http://schemas.openxmlformats.org/officeDocument/2006/relationships/hyperlink" Target="https://robu.in/product/male-to-male-jumper-wires-40-pin-30cm/" TargetMode="External"/><Relationship Id="rId1" Type="http://schemas.openxmlformats.org/officeDocument/2006/relationships/slideLayout" Target="../slideLayouts/slideLayout2.xml"/><Relationship Id="rId6" Type="http://schemas.openxmlformats.org/officeDocument/2006/relationships/hyperlink" Target="https://robu.in/product/hc-sr04-ultrasonic-range-finder/?gclid=Cj0KCQjw9YWDBhDyARIsADt6sGbRjdpGpWPHiar1Wr-4Letl9O4Ki4zgu5IBlZ7uuD_5d3kyh8A63pUaAknEEALw_wcB" TargetMode="External"/><Relationship Id="rId11" Type="http://schemas.openxmlformats.org/officeDocument/2006/relationships/hyperlink" Target="https://www.electronicscomp.com/capacitive-soil-moisture-sensor-v2?search=soil%20moisture" TargetMode="External"/><Relationship Id="rId5" Type="http://schemas.openxmlformats.org/officeDocument/2006/relationships/hyperlink" Target="https://robu.in/product/dc12v-plastic-electric-12v-water-solenoid-valve-electric-solenoid-valve-magnetic-nc-water-air-inlet-flow-switch-nc-12/" TargetMode="External"/><Relationship Id="rId10" Type="http://schemas.openxmlformats.org/officeDocument/2006/relationships/hyperlink" Target="https://www.electronicscomp.com/soil-moisture-sensor-module-india?search=soil" TargetMode="External"/><Relationship Id="rId4" Type="http://schemas.openxmlformats.org/officeDocument/2006/relationships/hyperlink" Target="https://robu.in/product/female-female-dupont-line-40-pin-30cm/" TargetMode="External"/><Relationship Id="rId9" Type="http://schemas.openxmlformats.org/officeDocument/2006/relationships/hyperlink" Target="https://robu.in/product/2-roadchannel-relay-module-light-coupling-12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lectronicscomp.com/ai-thinker-esp-01s-esp8266-wifi-module" TargetMode="External"/><Relationship Id="rId2" Type="http://schemas.openxmlformats.org/officeDocument/2006/relationships/hyperlink" Target="https://robu.in/product/dht11-digital-relative-humidity-temperature-sensor-module/" TargetMode="External"/><Relationship Id="rId1" Type="http://schemas.openxmlformats.org/officeDocument/2006/relationships/slideLayout" Target="../slideLayouts/slideLayout2.xml"/><Relationship Id="rId6" Type="http://schemas.openxmlformats.org/officeDocument/2006/relationships/hyperlink" Target="https://www.electronicscomp.com/seeedstudio-grove-16%C3%972-lcd-display-white-on-blue?search=LCD%20display" TargetMode="External"/><Relationship Id="rId5" Type="http://schemas.openxmlformats.org/officeDocument/2006/relationships/hyperlink" Target="https://www.electronicscomp.com/12v-2amp-dc-adaptor?gclid=Cj0KCQjw9YWDBhDyARIsADt6sGZYfPypONDzKQGMVl_ZWeFVTLScdH_vKX7w2x5ZkhKZIffLXNpnBIQaAjQPEALw_wcB" TargetMode="External"/><Relationship Id="rId4" Type="http://schemas.openxmlformats.org/officeDocument/2006/relationships/hyperlink" Target="https://www.electronicscomp.com/3-way-soil-meter-for-moisture,-light-intensity-and-ph-testing-meter?search=soil%20moisture"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6" Type="http://schemas.openxmlformats.org/officeDocument/2006/relationships/image" Target="../media/image18.png"/><Relationship Id="rId21" Type="http://schemas.openxmlformats.org/officeDocument/2006/relationships/customXml" Target="../ink/ink9.xml"/><Relationship Id="rId42" Type="http://schemas.openxmlformats.org/officeDocument/2006/relationships/image" Target="../media/image26.png"/><Relationship Id="rId47" Type="http://schemas.openxmlformats.org/officeDocument/2006/relationships/customXml" Target="../ink/ink22.xml"/><Relationship Id="rId63" Type="http://schemas.openxmlformats.org/officeDocument/2006/relationships/customXml" Target="../ink/ink30.xml"/><Relationship Id="rId68" Type="http://schemas.openxmlformats.org/officeDocument/2006/relationships/image" Target="../media/image39.png"/><Relationship Id="rId2" Type="http://schemas.openxmlformats.org/officeDocument/2006/relationships/image" Target="../media/image5.png"/><Relationship Id="rId16" Type="http://schemas.openxmlformats.org/officeDocument/2006/relationships/image" Target="../media/image13.png"/><Relationship Id="rId29" Type="http://schemas.openxmlformats.org/officeDocument/2006/relationships/customXml" Target="../ink/ink13.xml"/><Relationship Id="rId11" Type="http://schemas.openxmlformats.org/officeDocument/2006/relationships/customXml" Target="../ink/ink4.xml"/><Relationship Id="rId24" Type="http://schemas.openxmlformats.org/officeDocument/2006/relationships/image" Target="../media/image17.png"/><Relationship Id="rId32" Type="http://schemas.openxmlformats.org/officeDocument/2006/relationships/image" Target="../media/image21.png"/><Relationship Id="rId37" Type="http://schemas.openxmlformats.org/officeDocument/2006/relationships/customXml" Target="../ink/ink17.xml"/><Relationship Id="rId40" Type="http://schemas.openxmlformats.org/officeDocument/2006/relationships/image" Target="../media/image25.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34.png"/><Relationship Id="rId66" Type="http://schemas.openxmlformats.org/officeDocument/2006/relationships/image" Target="../media/image38.png"/><Relationship Id="rId74" Type="http://schemas.openxmlformats.org/officeDocument/2006/relationships/image" Target="../media/image42.png"/><Relationship Id="rId5" Type="http://schemas.openxmlformats.org/officeDocument/2006/relationships/customXml" Target="../ink/ink1.xml"/><Relationship Id="rId61" Type="http://schemas.openxmlformats.org/officeDocument/2006/relationships/customXml" Target="../ink/ink29.xml"/><Relationship Id="rId19" Type="http://schemas.openxmlformats.org/officeDocument/2006/relationships/customXml" Target="../ink/ink8.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2.xml"/><Relationship Id="rId30" Type="http://schemas.openxmlformats.org/officeDocument/2006/relationships/image" Target="../media/image20.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29.png"/><Relationship Id="rId56" Type="http://schemas.openxmlformats.org/officeDocument/2006/relationships/image" Target="../media/image33.png"/><Relationship Id="rId64" Type="http://schemas.openxmlformats.org/officeDocument/2006/relationships/image" Target="../media/image37.png"/><Relationship Id="rId69" Type="http://schemas.openxmlformats.org/officeDocument/2006/relationships/customXml" Target="../ink/ink33.xml"/><Relationship Id="rId8" Type="http://schemas.openxmlformats.org/officeDocument/2006/relationships/image" Target="../media/image9.png"/><Relationship Id="rId51" Type="http://schemas.openxmlformats.org/officeDocument/2006/relationships/customXml" Target="../ink/ink24.xml"/><Relationship Id="rId72" Type="http://schemas.openxmlformats.org/officeDocument/2006/relationships/image" Target="../media/image41.png"/><Relationship Id="rId3"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24.png"/><Relationship Id="rId46" Type="http://schemas.openxmlformats.org/officeDocument/2006/relationships/image" Target="../media/image28.png"/><Relationship Id="rId59" Type="http://schemas.openxmlformats.org/officeDocument/2006/relationships/customXml" Target="../ink/ink28.xml"/><Relationship Id="rId67" Type="http://schemas.openxmlformats.org/officeDocument/2006/relationships/customXml" Target="../ink/ink32.xml"/><Relationship Id="rId20" Type="http://schemas.openxmlformats.org/officeDocument/2006/relationships/image" Target="../media/image15.png"/><Relationship Id="rId41" Type="http://schemas.openxmlformats.org/officeDocument/2006/relationships/customXml" Target="../ink/ink19.xml"/><Relationship Id="rId54" Type="http://schemas.openxmlformats.org/officeDocument/2006/relationships/image" Target="../media/image32.png"/><Relationship Id="rId62" Type="http://schemas.openxmlformats.org/officeDocument/2006/relationships/image" Target="../media/image36.png"/><Relationship Id="rId70" Type="http://schemas.openxmlformats.org/officeDocument/2006/relationships/image" Target="../media/image40.png"/><Relationship Id="rId75"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image" Target="../media/image8.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9.png"/><Relationship Id="rId36" Type="http://schemas.openxmlformats.org/officeDocument/2006/relationships/image" Target="../media/image23.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image" Target="../media/image10.png"/><Relationship Id="rId31" Type="http://schemas.openxmlformats.org/officeDocument/2006/relationships/customXml" Target="../ink/ink14.xml"/><Relationship Id="rId44" Type="http://schemas.openxmlformats.org/officeDocument/2006/relationships/image" Target="../media/image27.png"/><Relationship Id="rId52" Type="http://schemas.openxmlformats.org/officeDocument/2006/relationships/image" Target="../media/image31.png"/><Relationship Id="rId60" Type="http://schemas.openxmlformats.org/officeDocument/2006/relationships/image" Target="../media/image35.png"/><Relationship Id="rId65" Type="http://schemas.openxmlformats.org/officeDocument/2006/relationships/customXml" Target="../ink/ink31.xml"/><Relationship Id="rId73" Type="http://schemas.openxmlformats.org/officeDocument/2006/relationships/customXml" Target="../ink/ink35.xml"/><Relationship Id="rId4" Type="http://schemas.openxmlformats.org/officeDocument/2006/relationships/image" Target="../media/image7.jpeg"/><Relationship Id="rId9" Type="http://schemas.openxmlformats.org/officeDocument/2006/relationships/customXml" Target="../ink/ink3.xml"/><Relationship Id="rId13" Type="http://schemas.openxmlformats.org/officeDocument/2006/relationships/customXml" Target="../ink/ink5.xml"/><Relationship Id="rId18" Type="http://schemas.openxmlformats.org/officeDocument/2006/relationships/image" Target="../media/image14.png"/><Relationship Id="rId39" Type="http://schemas.openxmlformats.org/officeDocument/2006/relationships/customXml" Target="../ink/ink18.xml"/><Relationship Id="rId34" Type="http://schemas.openxmlformats.org/officeDocument/2006/relationships/image" Target="../media/image22.png"/><Relationship Id="rId50" Type="http://schemas.openxmlformats.org/officeDocument/2006/relationships/image" Target="../media/image30.png"/><Relationship Id="rId55" Type="http://schemas.openxmlformats.org/officeDocument/2006/relationships/customXml" Target="../ink/ink26.xml"/><Relationship Id="rId76" Type="http://schemas.openxmlformats.org/officeDocument/2006/relationships/image" Target="../media/image43.png"/><Relationship Id="rId7" Type="http://schemas.openxmlformats.org/officeDocument/2006/relationships/customXml" Target="../ink/ink2.xml"/><Relationship Id="rId71" Type="http://schemas.openxmlformats.org/officeDocument/2006/relationships/customXml" Target="../ink/ink3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07569-CF83-469B-A6F8-06CA3969B070}"/>
              </a:ext>
            </a:extLst>
          </p:cNvPr>
          <p:cNvSpPr>
            <a:spLocks noGrp="1"/>
          </p:cNvSpPr>
          <p:nvPr>
            <p:ph type="ctrTitle"/>
          </p:nvPr>
        </p:nvSpPr>
        <p:spPr>
          <a:xfrm>
            <a:off x="6457358" y="971751"/>
            <a:ext cx="5015638" cy="901437"/>
          </a:xfrm>
        </p:spPr>
        <p:txBody>
          <a:bodyPr>
            <a:normAutofit/>
          </a:bodyPr>
          <a:lstStyle/>
          <a:p>
            <a:r>
              <a:rPr lang="en-IN" dirty="0">
                <a:solidFill>
                  <a:srgbClr val="FFFF00"/>
                </a:solidFill>
              </a:rPr>
              <a:t>Project GROW</a:t>
            </a:r>
          </a:p>
        </p:txBody>
      </p:sp>
      <p:sp>
        <p:nvSpPr>
          <p:cNvPr id="3" name="Subtitle 2">
            <a:extLst>
              <a:ext uri="{FF2B5EF4-FFF2-40B4-BE49-F238E27FC236}">
                <a16:creationId xmlns:a16="http://schemas.microsoft.com/office/drawing/2014/main" id="{F94474C8-9CDC-4123-9553-0518346F205D}"/>
              </a:ext>
            </a:extLst>
          </p:cNvPr>
          <p:cNvSpPr>
            <a:spLocks noGrp="1"/>
          </p:cNvSpPr>
          <p:nvPr>
            <p:ph type="subTitle" idx="1"/>
          </p:nvPr>
        </p:nvSpPr>
        <p:spPr>
          <a:xfrm>
            <a:off x="6457358" y="2002819"/>
            <a:ext cx="5015638" cy="1219439"/>
          </a:xfrm>
        </p:spPr>
        <p:txBody>
          <a:bodyPr>
            <a:noAutofit/>
          </a:bodyPr>
          <a:lstStyle/>
          <a:p>
            <a:r>
              <a:rPr lang="en-IN" sz="4800" dirty="0">
                <a:solidFill>
                  <a:schemeClr val="tx1"/>
                </a:solidFill>
                <a:latin typeface="+mj-lt"/>
              </a:rPr>
              <a:t>Predictive self-sustaining irrigation system</a:t>
            </a:r>
          </a:p>
          <a:p>
            <a:r>
              <a:rPr lang="en-IN" sz="4000" dirty="0">
                <a:solidFill>
                  <a:srgbClr val="FFFF00"/>
                </a:solidFill>
                <a:latin typeface="+mj-lt"/>
              </a:rPr>
              <a:t>Project Report until 26/04/21</a:t>
            </a:r>
            <a:endParaRPr lang="en-IN" sz="4000" dirty="0">
              <a:solidFill>
                <a:schemeClr val="tx1"/>
              </a:solidFill>
              <a:latin typeface="+mj-lt"/>
            </a:endParaRPr>
          </a:p>
        </p:txBody>
      </p:sp>
      <p:pic>
        <p:nvPicPr>
          <p:cNvPr id="18" name="Picture 3" descr="Seedlings growing in a garden with sunlight">
            <a:extLst>
              <a:ext uri="{FF2B5EF4-FFF2-40B4-BE49-F238E27FC236}">
                <a16:creationId xmlns:a16="http://schemas.microsoft.com/office/drawing/2014/main" id="{337156D6-3888-481D-86D0-D936E203404A}"/>
              </a:ext>
            </a:extLst>
          </p:cNvPr>
          <p:cNvPicPr>
            <a:picLocks noChangeAspect="1"/>
          </p:cNvPicPr>
          <p:nvPr/>
        </p:nvPicPr>
        <p:blipFill rotWithShape="1">
          <a:blip r:embed="rId2"/>
          <a:srcRect l="35841" r="6696"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34" name="Group 3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9" name="Group 3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4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91647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342B10-472E-4363-A533-E8E5A266BE74}"/>
              </a:ext>
            </a:extLst>
          </p:cNvPr>
          <p:cNvSpPr txBox="1">
            <a:spLocks/>
          </p:cNvSpPr>
          <p:nvPr/>
        </p:nvSpPr>
        <p:spPr>
          <a:xfrm>
            <a:off x="720000" y="619200"/>
            <a:ext cx="10728322" cy="1477328"/>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IN" dirty="0"/>
              <a:t>DHT11 Sensor - Code Functionality</a:t>
            </a:r>
          </a:p>
        </p:txBody>
      </p:sp>
      <p:sp>
        <p:nvSpPr>
          <p:cNvPr id="5" name="TextBox 4">
            <a:extLst>
              <a:ext uri="{FF2B5EF4-FFF2-40B4-BE49-F238E27FC236}">
                <a16:creationId xmlns:a16="http://schemas.microsoft.com/office/drawing/2014/main" id="{A5EAD1DA-261C-4A7F-B24F-9F16F5D53F54}"/>
              </a:ext>
            </a:extLst>
          </p:cNvPr>
          <p:cNvSpPr txBox="1"/>
          <p:nvPr/>
        </p:nvSpPr>
        <p:spPr>
          <a:xfrm>
            <a:off x="720000" y="1601893"/>
            <a:ext cx="2509422" cy="1569660"/>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Function:</a:t>
            </a:r>
            <a:endParaRPr lang="en-US" sz="3200" b="0" dirty="0">
              <a:effectLst/>
              <a:latin typeface="+mj-lt"/>
            </a:endParaRPr>
          </a:p>
          <a:p>
            <a:br>
              <a:rPr lang="en-US" sz="3200" dirty="0"/>
            </a:br>
            <a:endParaRPr lang="en-IN" sz="3200" dirty="0"/>
          </a:p>
        </p:txBody>
      </p:sp>
      <p:pic>
        <p:nvPicPr>
          <p:cNvPr id="9" name="Picture 8" descr="Text, letter&#10;&#10;Description automatically generated">
            <a:extLst>
              <a:ext uri="{FF2B5EF4-FFF2-40B4-BE49-F238E27FC236}">
                <a16:creationId xmlns:a16="http://schemas.microsoft.com/office/drawing/2014/main" id="{1A02789C-185F-456E-A782-9D1137D74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647" y="2060613"/>
            <a:ext cx="3781333" cy="3028270"/>
          </a:xfrm>
          <a:prstGeom prst="rect">
            <a:avLst/>
          </a:prstGeom>
        </p:spPr>
      </p:pic>
      <p:sp>
        <p:nvSpPr>
          <p:cNvPr id="10" name="TextBox 9">
            <a:extLst>
              <a:ext uri="{FF2B5EF4-FFF2-40B4-BE49-F238E27FC236}">
                <a16:creationId xmlns:a16="http://schemas.microsoft.com/office/drawing/2014/main" id="{503E1FCA-74B2-481D-8FCB-66B04B56A94E}"/>
              </a:ext>
            </a:extLst>
          </p:cNvPr>
          <p:cNvSpPr txBox="1"/>
          <p:nvPr/>
        </p:nvSpPr>
        <p:spPr>
          <a:xfrm>
            <a:off x="720000" y="2471906"/>
            <a:ext cx="5884986" cy="2554545"/>
          </a:xfrm>
          <a:prstGeom prst="rect">
            <a:avLst/>
          </a:prstGeom>
          <a:noFill/>
        </p:spPr>
        <p:txBody>
          <a:bodyPr wrap="square">
            <a:spAutoFit/>
          </a:bodyPr>
          <a:lstStyle/>
          <a:p>
            <a:pPr marL="457200" indent="-457200" rtl="0">
              <a:spcBef>
                <a:spcPts val="0"/>
              </a:spcBef>
              <a:spcAft>
                <a:spcPts val="0"/>
              </a:spcAft>
              <a:buFont typeface="Arial" panose="020B0604020202020204" pitchFamily="34" charset="0"/>
              <a:buChar char="•"/>
            </a:pPr>
            <a:r>
              <a:rPr lang="en-US" sz="3200" b="0" dirty="0">
                <a:effectLst/>
                <a:latin typeface="+mj-lt"/>
              </a:rPr>
              <a:t>Measures the </a:t>
            </a:r>
            <a:r>
              <a:rPr lang="en-US" sz="3200" dirty="0">
                <a:latin typeface="+mj-lt"/>
              </a:rPr>
              <a:t>t</a:t>
            </a:r>
            <a:r>
              <a:rPr lang="en-US" sz="3200" b="0" dirty="0">
                <a:effectLst/>
                <a:latin typeface="+mj-lt"/>
              </a:rPr>
              <a:t>emperature and relative humidity in the surroundings.</a:t>
            </a:r>
          </a:p>
          <a:p>
            <a:pPr marL="457200" indent="-457200" rtl="0">
              <a:spcBef>
                <a:spcPts val="0"/>
              </a:spcBef>
              <a:spcAft>
                <a:spcPts val="0"/>
              </a:spcAft>
              <a:buFont typeface="Arial" panose="020B0604020202020204" pitchFamily="34" charset="0"/>
              <a:buChar char="•"/>
            </a:pPr>
            <a:r>
              <a:rPr lang="en-US" sz="3200" dirty="0">
                <a:latin typeface="+mj-lt"/>
              </a:rPr>
              <a:t>The obtained data can be used to set the threshold values to actuate the solenoid valve.</a:t>
            </a:r>
            <a:br>
              <a:rPr lang="en-US" sz="3200" dirty="0"/>
            </a:br>
            <a:endParaRPr lang="en-IN" sz="3200" dirty="0"/>
          </a:p>
        </p:txBody>
      </p:sp>
    </p:spTree>
    <p:extLst>
      <p:ext uri="{BB962C8B-B14F-4D97-AF65-F5344CB8AC3E}">
        <p14:creationId xmlns:p14="http://schemas.microsoft.com/office/powerpoint/2010/main" val="206969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6FA9-4150-4C42-9926-FDF0D9BF7A73}"/>
              </a:ext>
            </a:extLst>
          </p:cNvPr>
          <p:cNvSpPr>
            <a:spLocks noGrp="1"/>
          </p:cNvSpPr>
          <p:nvPr>
            <p:ph type="title"/>
          </p:nvPr>
        </p:nvSpPr>
        <p:spPr/>
        <p:txBody>
          <a:bodyPr/>
          <a:lstStyle/>
          <a:p>
            <a:r>
              <a:rPr lang="en-IN" dirty="0"/>
              <a:t> Capacitive Soil Moisture Sensor - Module Code</a:t>
            </a:r>
          </a:p>
        </p:txBody>
      </p:sp>
      <p:pic>
        <p:nvPicPr>
          <p:cNvPr id="5" name="Content Placeholder 4" descr="Text&#10;&#10;Description automatically generated">
            <a:extLst>
              <a:ext uri="{FF2B5EF4-FFF2-40B4-BE49-F238E27FC236}">
                <a16:creationId xmlns:a16="http://schemas.microsoft.com/office/drawing/2014/main" id="{8919DE42-49AF-433F-89D2-AFD88DD524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3379" y="1707556"/>
            <a:ext cx="5654043" cy="4221218"/>
          </a:xfrm>
        </p:spPr>
      </p:pic>
    </p:spTree>
    <p:extLst>
      <p:ext uri="{BB962C8B-B14F-4D97-AF65-F5344CB8AC3E}">
        <p14:creationId xmlns:p14="http://schemas.microsoft.com/office/powerpoint/2010/main" val="59251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342B10-472E-4363-A533-E8E5A266BE74}"/>
              </a:ext>
            </a:extLst>
          </p:cNvPr>
          <p:cNvSpPr txBox="1">
            <a:spLocks/>
          </p:cNvSpPr>
          <p:nvPr/>
        </p:nvSpPr>
        <p:spPr>
          <a:xfrm>
            <a:off x="720000" y="619200"/>
            <a:ext cx="10728322" cy="1477328"/>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IN" dirty="0"/>
              <a:t>Capacitive Soil Moisture Sensor - Code Functionality</a:t>
            </a:r>
          </a:p>
        </p:txBody>
      </p:sp>
      <p:sp>
        <p:nvSpPr>
          <p:cNvPr id="5" name="TextBox 4">
            <a:extLst>
              <a:ext uri="{FF2B5EF4-FFF2-40B4-BE49-F238E27FC236}">
                <a16:creationId xmlns:a16="http://schemas.microsoft.com/office/drawing/2014/main" id="{A5EAD1DA-261C-4A7F-B24F-9F16F5D53F54}"/>
              </a:ext>
            </a:extLst>
          </p:cNvPr>
          <p:cNvSpPr txBox="1"/>
          <p:nvPr/>
        </p:nvSpPr>
        <p:spPr>
          <a:xfrm>
            <a:off x="720000" y="1601893"/>
            <a:ext cx="2509422" cy="1569660"/>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Function:</a:t>
            </a:r>
            <a:endParaRPr lang="en-US" sz="3200" b="0" dirty="0">
              <a:effectLst/>
              <a:latin typeface="+mj-lt"/>
            </a:endParaRPr>
          </a:p>
          <a:p>
            <a:br>
              <a:rPr lang="en-US" sz="3200" dirty="0"/>
            </a:br>
            <a:endParaRPr lang="en-IN" sz="3200" dirty="0"/>
          </a:p>
        </p:txBody>
      </p:sp>
      <p:pic>
        <p:nvPicPr>
          <p:cNvPr id="7" name="Picture 6" descr="Text&#10;&#10;Description automatically generated">
            <a:extLst>
              <a:ext uri="{FF2B5EF4-FFF2-40B4-BE49-F238E27FC236}">
                <a16:creationId xmlns:a16="http://schemas.microsoft.com/office/drawing/2014/main" id="{2DE5A4D1-D967-487F-9136-7D5C85390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528" y="1601893"/>
            <a:ext cx="2734230" cy="4036244"/>
          </a:xfrm>
          <a:prstGeom prst="rect">
            <a:avLst/>
          </a:prstGeom>
        </p:spPr>
      </p:pic>
      <p:sp>
        <p:nvSpPr>
          <p:cNvPr id="8" name="TextBox 7">
            <a:extLst>
              <a:ext uri="{FF2B5EF4-FFF2-40B4-BE49-F238E27FC236}">
                <a16:creationId xmlns:a16="http://schemas.microsoft.com/office/drawing/2014/main" id="{7482663A-4EDB-4982-B134-640C572945BA}"/>
              </a:ext>
            </a:extLst>
          </p:cNvPr>
          <p:cNvSpPr txBox="1"/>
          <p:nvPr/>
        </p:nvSpPr>
        <p:spPr>
          <a:xfrm>
            <a:off x="720000" y="2471906"/>
            <a:ext cx="5884986" cy="2554545"/>
          </a:xfrm>
          <a:prstGeom prst="rect">
            <a:avLst/>
          </a:prstGeom>
          <a:noFill/>
        </p:spPr>
        <p:txBody>
          <a:bodyPr wrap="square">
            <a:spAutoFit/>
          </a:bodyPr>
          <a:lstStyle/>
          <a:p>
            <a:pPr marL="457200" indent="-457200" rtl="0">
              <a:spcBef>
                <a:spcPts val="0"/>
              </a:spcBef>
              <a:spcAft>
                <a:spcPts val="0"/>
              </a:spcAft>
              <a:buFont typeface="Arial" panose="020B0604020202020204" pitchFamily="34" charset="0"/>
              <a:buChar char="•"/>
            </a:pPr>
            <a:r>
              <a:rPr lang="en-US" sz="3200" b="0" dirty="0">
                <a:effectLst/>
                <a:latin typeface="+mj-lt"/>
              </a:rPr>
              <a:t>The sensor collects the soil moisture level.</a:t>
            </a:r>
          </a:p>
          <a:p>
            <a:pPr marL="457200" indent="-457200" rtl="0">
              <a:spcBef>
                <a:spcPts val="0"/>
              </a:spcBef>
              <a:spcAft>
                <a:spcPts val="0"/>
              </a:spcAft>
              <a:buFont typeface="Arial" panose="020B0604020202020204" pitchFamily="34" charset="0"/>
              <a:buChar char="•"/>
            </a:pPr>
            <a:r>
              <a:rPr lang="en-US" sz="3200" dirty="0">
                <a:latin typeface="+mj-lt"/>
              </a:rPr>
              <a:t>The example on the right shows the change in the moisture level after the addition of water to the soil.</a:t>
            </a:r>
            <a:br>
              <a:rPr lang="en-US" sz="3200" dirty="0"/>
            </a:br>
            <a:endParaRPr lang="en-IN" sz="3200" dirty="0"/>
          </a:p>
        </p:txBody>
      </p:sp>
    </p:spTree>
    <p:extLst>
      <p:ext uri="{BB962C8B-B14F-4D97-AF65-F5344CB8AC3E}">
        <p14:creationId xmlns:p14="http://schemas.microsoft.com/office/powerpoint/2010/main" val="369256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6FA9-4150-4C42-9926-FDF0D9BF7A73}"/>
              </a:ext>
            </a:extLst>
          </p:cNvPr>
          <p:cNvSpPr>
            <a:spLocks noGrp="1"/>
          </p:cNvSpPr>
          <p:nvPr>
            <p:ph type="title"/>
          </p:nvPr>
        </p:nvSpPr>
        <p:spPr/>
        <p:txBody>
          <a:bodyPr/>
          <a:lstStyle/>
          <a:p>
            <a:r>
              <a:rPr lang="en-IN" dirty="0"/>
              <a:t> Sending Data to Thingspeak through ESP8266 - Module Code</a:t>
            </a:r>
          </a:p>
        </p:txBody>
      </p:sp>
      <p:pic>
        <p:nvPicPr>
          <p:cNvPr id="5" name="Content Placeholder 4">
            <a:extLst>
              <a:ext uri="{FF2B5EF4-FFF2-40B4-BE49-F238E27FC236}">
                <a16:creationId xmlns:a16="http://schemas.microsoft.com/office/drawing/2014/main" id="{642ED102-0934-45F4-ACCD-0BE8F9FCF63F}"/>
              </a:ext>
            </a:extLst>
          </p:cNvPr>
          <p:cNvPicPr>
            <a:picLocks noGrp="1" noChangeAspect="1"/>
          </p:cNvPicPr>
          <p:nvPr>
            <p:ph idx="1"/>
          </p:nvPr>
        </p:nvPicPr>
        <p:blipFill>
          <a:blip r:embed="rId2"/>
          <a:stretch>
            <a:fillRect/>
          </a:stretch>
        </p:blipFill>
        <p:spPr>
          <a:xfrm>
            <a:off x="919171" y="1414125"/>
            <a:ext cx="3359865" cy="5010959"/>
          </a:xfrm>
        </p:spPr>
      </p:pic>
      <p:pic>
        <p:nvPicPr>
          <p:cNvPr id="7" name="Picture 6">
            <a:extLst>
              <a:ext uri="{FF2B5EF4-FFF2-40B4-BE49-F238E27FC236}">
                <a16:creationId xmlns:a16="http://schemas.microsoft.com/office/drawing/2014/main" id="{C076A15D-2139-434E-90B7-BE0288FEA3FC}"/>
              </a:ext>
            </a:extLst>
          </p:cNvPr>
          <p:cNvPicPr>
            <a:picLocks noChangeAspect="1"/>
          </p:cNvPicPr>
          <p:nvPr/>
        </p:nvPicPr>
        <p:blipFill>
          <a:blip r:embed="rId3"/>
          <a:stretch>
            <a:fillRect/>
          </a:stretch>
        </p:blipFill>
        <p:spPr>
          <a:xfrm>
            <a:off x="5046829" y="1414124"/>
            <a:ext cx="4393264" cy="5010959"/>
          </a:xfrm>
          <a:prstGeom prst="rect">
            <a:avLst/>
          </a:prstGeom>
        </p:spPr>
      </p:pic>
    </p:spTree>
    <p:extLst>
      <p:ext uri="{BB962C8B-B14F-4D97-AF65-F5344CB8AC3E}">
        <p14:creationId xmlns:p14="http://schemas.microsoft.com/office/powerpoint/2010/main" val="1337287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342B10-472E-4363-A533-E8E5A266BE74}"/>
              </a:ext>
            </a:extLst>
          </p:cNvPr>
          <p:cNvSpPr txBox="1">
            <a:spLocks/>
          </p:cNvSpPr>
          <p:nvPr/>
        </p:nvSpPr>
        <p:spPr>
          <a:xfrm>
            <a:off x="720000" y="619200"/>
            <a:ext cx="10728322" cy="1477328"/>
          </a:xfrm>
          <a:prstGeom prst="rect">
            <a:avLst/>
          </a:prstGeom>
        </p:spPr>
        <p:txBody>
          <a:bodyPr vert="horz" wrap="square" lIns="0" tIns="0" rIns="0" bIns="0" rtlCol="0" anchor="t" anchorCtr="0">
            <a:normAutofit/>
          </a:bodyPr>
          <a:lst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a:lstStyle>
          <a:p>
            <a:r>
              <a:rPr lang="en-IN" dirty="0"/>
              <a:t> Sending Data to Thingspeak through ESP8266 - Code Functionality</a:t>
            </a:r>
          </a:p>
        </p:txBody>
      </p:sp>
      <p:sp>
        <p:nvSpPr>
          <p:cNvPr id="5" name="TextBox 4">
            <a:extLst>
              <a:ext uri="{FF2B5EF4-FFF2-40B4-BE49-F238E27FC236}">
                <a16:creationId xmlns:a16="http://schemas.microsoft.com/office/drawing/2014/main" id="{A5EAD1DA-261C-4A7F-B24F-9F16F5D53F54}"/>
              </a:ext>
            </a:extLst>
          </p:cNvPr>
          <p:cNvSpPr txBox="1"/>
          <p:nvPr/>
        </p:nvSpPr>
        <p:spPr>
          <a:xfrm>
            <a:off x="720000" y="1601893"/>
            <a:ext cx="2509422" cy="1569660"/>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Function:</a:t>
            </a:r>
            <a:endParaRPr lang="en-US" sz="3200" b="0" dirty="0">
              <a:effectLst/>
              <a:latin typeface="+mj-lt"/>
            </a:endParaRPr>
          </a:p>
          <a:p>
            <a:br>
              <a:rPr lang="en-US" sz="3200" dirty="0"/>
            </a:br>
            <a:endParaRPr lang="en-IN" sz="3200" dirty="0"/>
          </a:p>
        </p:txBody>
      </p:sp>
      <p:pic>
        <p:nvPicPr>
          <p:cNvPr id="6" name="Picture 5">
            <a:extLst>
              <a:ext uri="{FF2B5EF4-FFF2-40B4-BE49-F238E27FC236}">
                <a16:creationId xmlns:a16="http://schemas.microsoft.com/office/drawing/2014/main" id="{3E9F7A76-7FFB-42DF-85FE-F178B4EF5B97}"/>
              </a:ext>
            </a:extLst>
          </p:cNvPr>
          <p:cNvPicPr>
            <a:picLocks noChangeAspect="1"/>
          </p:cNvPicPr>
          <p:nvPr/>
        </p:nvPicPr>
        <p:blipFill>
          <a:blip r:embed="rId2"/>
          <a:stretch>
            <a:fillRect/>
          </a:stretch>
        </p:blipFill>
        <p:spPr>
          <a:xfrm>
            <a:off x="6413156" y="1929670"/>
            <a:ext cx="5214264" cy="3414687"/>
          </a:xfrm>
          <a:prstGeom prst="rect">
            <a:avLst/>
          </a:prstGeom>
        </p:spPr>
      </p:pic>
      <p:sp>
        <p:nvSpPr>
          <p:cNvPr id="7" name="TextBox 6">
            <a:extLst>
              <a:ext uri="{FF2B5EF4-FFF2-40B4-BE49-F238E27FC236}">
                <a16:creationId xmlns:a16="http://schemas.microsoft.com/office/drawing/2014/main" id="{83D3C9C7-C05B-41F0-8138-ECE4B392BEC1}"/>
              </a:ext>
            </a:extLst>
          </p:cNvPr>
          <p:cNvSpPr txBox="1"/>
          <p:nvPr/>
        </p:nvSpPr>
        <p:spPr>
          <a:xfrm>
            <a:off x="719999" y="2525171"/>
            <a:ext cx="5157017" cy="5016758"/>
          </a:xfrm>
          <a:prstGeom prst="rect">
            <a:avLst/>
          </a:prstGeom>
          <a:noFill/>
        </p:spPr>
        <p:txBody>
          <a:bodyPr wrap="square">
            <a:spAutoFit/>
          </a:bodyPr>
          <a:lstStyle/>
          <a:p>
            <a:pPr marL="457200" indent="-457200" rtl="0">
              <a:spcBef>
                <a:spcPts val="0"/>
              </a:spcBef>
              <a:spcAft>
                <a:spcPts val="0"/>
              </a:spcAft>
              <a:buFont typeface="Arial" panose="020B0604020202020204" pitchFamily="34" charset="0"/>
              <a:buChar char="•"/>
            </a:pPr>
            <a:r>
              <a:rPr lang="en-US" sz="3200" dirty="0">
                <a:latin typeface="+mj-lt"/>
              </a:rPr>
              <a:t>Data obtained from the sensors is sent to the Thingspeak cloud and can be easily tracked remotely.</a:t>
            </a:r>
          </a:p>
          <a:p>
            <a:pPr marL="457200" indent="-457200">
              <a:buFont typeface="Arial" panose="020B0604020202020204" pitchFamily="34" charset="0"/>
              <a:buChar char="•"/>
            </a:pPr>
            <a:r>
              <a:rPr lang="en-US" sz="3200" dirty="0">
                <a:latin typeface="+mj-lt"/>
              </a:rPr>
              <a:t>The</a:t>
            </a:r>
            <a:r>
              <a:rPr lang="en-US" sz="3200" b="0" i="0" u="none" strike="noStrike" dirty="0">
                <a:effectLst/>
                <a:latin typeface="+mj-lt"/>
              </a:rPr>
              <a:t> example on the right shows random values being updated to the Thingspeak cloud. </a:t>
            </a:r>
            <a:endParaRPr lang="en-US" sz="3200" b="0" dirty="0">
              <a:effectLst/>
              <a:latin typeface="+mj-lt"/>
            </a:endParaRPr>
          </a:p>
          <a:p>
            <a:pPr marL="457200" indent="-457200" rtl="0">
              <a:spcBef>
                <a:spcPts val="0"/>
              </a:spcBef>
              <a:spcAft>
                <a:spcPts val="0"/>
              </a:spcAft>
              <a:buFont typeface="Arial" panose="020B0604020202020204" pitchFamily="34" charset="0"/>
              <a:buChar char="•"/>
            </a:pPr>
            <a:endParaRPr lang="en-US" sz="3200" b="0" dirty="0">
              <a:effectLst/>
              <a:latin typeface="+mj-lt"/>
            </a:endParaRPr>
          </a:p>
          <a:p>
            <a:pPr marL="457200" indent="-457200" rtl="0">
              <a:spcBef>
                <a:spcPts val="0"/>
              </a:spcBef>
              <a:spcAft>
                <a:spcPts val="0"/>
              </a:spcAft>
              <a:buFont typeface="Arial" panose="020B0604020202020204" pitchFamily="34" charset="0"/>
              <a:buChar char="•"/>
            </a:pPr>
            <a:endParaRPr lang="en-US" sz="3200" b="0" dirty="0">
              <a:effectLst/>
              <a:latin typeface="+mj-lt"/>
            </a:endParaRPr>
          </a:p>
          <a:p>
            <a:br>
              <a:rPr lang="en-US" sz="3200" dirty="0"/>
            </a:br>
            <a:endParaRPr lang="en-IN" sz="3200" dirty="0"/>
          </a:p>
        </p:txBody>
      </p:sp>
      <p:sp>
        <p:nvSpPr>
          <p:cNvPr id="8" name="TextBox 7">
            <a:extLst>
              <a:ext uri="{FF2B5EF4-FFF2-40B4-BE49-F238E27FC236}">
                <a16:creationId xmlns:a16="http://schemas.microsoft.com/office/drawing/2014/main" id="{FA33CEF7-493E-427B-94CB-42E7CBDAF2E7}"/>
              </a:ext>
            </a:extLst>
          </p:cNvPr>
          <p:cNvSpPr txBox="1"/>
          <p:nvPr/>
        </p:nvSpPr>
        <p:spPr>
          <a:xfrm>
            <a:off x="6314986" y="4620301"/>
            <a:ext cx="4160664" cy="1077218"/>
          </a:xfrm>
          <a:prstGeom prst="rect">
            <a:avLst/>
          </a:prstGeom>
          <a:noFill/>
        </p:spPr>
        <p:txBody>
          <a:bodyPr wrap="square">
            <a:spAutoFit/>
          </a:bodyPr>
          <a:lstStyle/>
          <a:p>
            <a:br>
              <a:rPr lang="en-US" sz="3200" dirty="0"/>
            </a:br>
            <a:endParaRPr lang="en-IN" sz="3200" dirty="0"/>
          </a:p>
        </p:txBody>
      </p:sp>
    </p:spTree>
    <p:extLst>
      <p:ext uri="{BB962C8B-B14F-4D97-AF65-F5344CB8AC3E}">
        <p14:creationId xmlns:p14="http://schemas.microsoft.com/office/powerpoint/2010/main" val="85696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8A61-EA20-4C3F-A459-7057D97505B3}"/>
              </a:ext>
            </a:extLst>
          </p:cNvPr>
          <p:cNvSpPr>
            <a:spLocks noGrp="1"/>
          </p:cNvSpPr>
          <p:nvPr>
            <p:ph type="title"/>
          </p:nvPr>
        </p:nvSpPr>
        <p:spPr/>
        <p:txBody>
          <a:bodyPr/>
          <a:lstStyle/>
          <a:p>
            <a:r>
              <a:rPr lang="en-IN" dirty="0"/>
              <a:t>Actuation of Solenoid value using relay</a:t>
            </a:r>
          </a:p>
        </p:txBody>
      </p:sp>
      <p:sp>
        <p:nvSpPr>
          <p:cNvPr id="4" name="TextBox 3">
            <a:extLst>
              <a:ext uri="{FF2B5EF4-FFF2-40B4-BE49-F238E27FC236}">
                <a16:creationId xmlns:a16="http://schemas.microsoft.com/office/drawing/2014/main" id="{C255813E-A76D-425F-B4F0-5AFB5EA9EF02}"/>
              </a:ext>
            </a:extLst>
          </p:cNvPr>
          <p:cNvSpPr txBox="1"/>
          <p:nvPr/>
        </p:nvSpPr>
        <p:spPr>
          <a:xfrm>
            <a:off x="720000" y="1917577"/>
            <a:ext cx="5707434" cy="5016758"/>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The solenoid value will be operational based on the parameters set.</a:t>
            </a:r>
          </a:p>
          <a:p>
            <a:pPr rtl="0">
              <a:spcBef>
                <a:spcPts val="0"/>
              </a:spcBef>
              <a:spcAft>
                <a:spcPts val="0"/>
              </a:spcAft>
            </a:pPr>
            <a:r>
              <a:rPr lang="en-US" sz="3200" b="0" i="0" u="none" strike="noStrike" dirty="0">
                <a:effectLst/>
                <a:latin typeface="+mj-lt"/>
              </a:rPr>
              <a:t>Whe</a:t>
            </a:r>
            <a:r>
              <a:rPr lang="en-US" sz="3200" dirty="0">
                <a:latin typeface="+mj-lt"/>
              </a:rPr>
              <a:t>n the threshold values are crossed, the valve will be open for a certain time period depending on the current data values.</a:t>
            </a:r>
          </a:p>
          <a:p>
            <a:pPr rtl="0">
              <a:spcBef>
                <a:spcPts val="0"/>
              </a:spcBef>
              <a:spcAft>
                <a:spcPts val="0"/>
              </a:spcAft>
            </a:pPr>
            <a:r>
              <a:rPr lang="en-US" sz="3200" dirty="0">
                <a:latin typeface="+mj-lt"/>
              </a:rPr>
              <a:t>The tabular column on the right gives the ON TIME for different cases possible.</a:t>
            </a:r>
          </a:p>
          <a:p>
            <a:pPr rtl="0">
              <a:spcBef>
                <a:spcPts val="0"/>
              </a:spcBef>
              <a:spcAft>
                <a:spcPts val="0"/>
              </a:spcAft>
            </a:pPr>
            <a:r>
              <a:rPr lang="en-US" sz="3200" dirty="0">
                <a:latin typeface="+mj-lt"/>
              </a:rPr>
              <a:t> </a:t>
            </a:r>
            <a:r>
              <a:rPr lang="en-US" sz="3200" b="0" i="0" u="none" strike="noStrike" dirty="0">
                <a:effectLst/>
                <a:latin typeface="+mj-lt"/>
              </a:rPr>
              <a:t> </a:t>
            </a:r>
            <a:endParaRPr lang="en-US" sz="3200" b="0" dirty="0">
              <a:effectLst/>
              <a:latin typeface="+mj-lt"/>
            </a:endParaRPr>
          </a:p>
          <a:p>
            <a:br>
              <a:rPr lang="en-US" sz="3200" dirty="0"/>
            </a:br>
            <a:endParaRPr lang="en-IN" sz="3200" dirty="0"/>
          </a:p>
        </p:txBody>
      </p:sp>
      <p:graphicFrame>
        <p:nvGraphicFramePr>
          <p:cNvPr id="5" name="Table 5">
            <a:extLst>
              <a:ext uri="{FF2B5EF4-FFF2-40B4-BE49-F238E27FC236}">
                <a16:creationId xmlns:a16="http://schemas.microsoft.com/office/drawing/2014/main" id="{DB582680-CAA9-4578-A7F8-42785DC3A93D}"/>
              </a:ext>
            </a:extLst>
          </p:cNvPr>
          <p:cNvGraphicFramePr>
            <a:graphicFrameLocks noGrp="1"/>
          </p:cNvGraphicFramePr>
          <p:nvPr>
            <p:extLst>
              <p:ext uri="{D42A27DB-BD31-4B8C-83A1-F6EECF244321}">
                <p14:modId xmlns:p14="http://schemas.microsoft.com/office/powerpoint/2010/main" val="128867551"/>
              </p:ext>
            </p:extLst>
          </p:nvPr>
        </p:nvGraphicFramePr>
        <p:xfrm>
          <a:off x="6427434" y="346229"/>
          <a:ext cx="5601808" cy="6205488"/>
        </p:xfrm>
        <a:graphic>
          <a:graphicData uri="http://schemas.openxmlformats.org/drawingml/2006/table">
            <a:tbl>
              <a:tblPr firstRow="1" bandRow="1">
                <a:tableStyleId>{7DF18680-E054-41AD-8BC1-D1AEF772440D}</a:tableStyleId>
              </a:tblPr>
              <a:tblGrid>
                <a:gridCol w="1400452">
                  <a:extLst>
                    <a:ext uri="{9D8B030D-6E8A-4147-A177-3AD203B41FA5}">
                      <a16:colId xmlns:a16="http://schemas.microsoft.com/office/drawing/2014/main" val="1977644340"/>
                    </a:ext>
                  </a:extLst>
                </a:gridCol>
                <a:gridCol w="1400452">
                  <a:extLst>
                    <a:ext uri="{9D8B030D-6E8A-4147-A177-3AD203B41FA5}">
                      <a16:colId xmlns:a16="http://schemas.microsoft.com/office/drawing/2014/main" val="3657532205"/>
                    </a:ext>
                  </a:extLst>
                </a:gridCol>
                <a:gridCol w="1400452">
                  <a:extLst>
                    <a:ext uri="{9D8B030D-6E8A-4147-A177-3AD203B41FA5}">
                      <a16:colId xmlns:a16="http://schemas.microsoft.com/office/drawing/2014/main" val="476808892"/>
                    </a:ext>
                  </a:extLst>
                </a:gridCol>
                <a:gridCol w="1400452">
                  <a:extLst>
                    <a:ext uri="{9D8B030D-6E8A-4147-A177-3AD203B41FA5}">
                      <a16:colId xmlns:a16="http://schemas.microsoft.com/office/drawing/2014/main" val="3375444019"/>
                    </a:ext>
                  </a:extLst>
                </a:gridCol>
              </a:tblGrid>
              <a:tr h="1821420">
                <a:tc>
                  <a:txBody>
                    <a:bodyPr/>
                    <a:lstStyle/>
                    <a:p>
                      <a:r>
                        <a:rPr lang="en-IN" sz="1600" dirty="0"/>
                        <a:t>Temperature</a:t>
                      </a:r>
                    </a:p>
                    <a:p>
                      <a:r>
                        <a:rPr lang="en-IN" sz="1600" dirty="0"/>
                        <a:t>(Low- up to 30 </a:t>
                      </a:r>
                      <a:r>
                        <a:rPr lang="en-IN" sz="1600" dirty="0" err="1"/>
                        <a:t>deg</a:t>
                      </a:r>
                      <a:r>
                        <a:rPr lang="en-IN" sz="1600" dirty="0"/>
                        <a:t>)</a:t>
                      </a:r>
                    </a:p>
                  </a:txBody>
                  <a:tcPr/>
                </a:tc>
                <a:tc>
                  <a:txBody>
                    <a:bodyPr/>
                    <a:lstStyle/>
                    <a:p>
                      <a:r>
                        <a:rPr lang="en-IN" sz="1600" dirty="0"/>
                        <a:t>Soil Moisture</a:t>
                      </a:r>
                    </a:p>
                    <a:p>
                      <a:r>
                        <a:rPr lang="en-IN" sz="1600" dirty="0"/>
                        <a:t>(Dry/Wet)</a:t>
                      </a:r>
                    </a:p>
                  </a:txBody>
                  <a:tcPr/>
                </a:tc>
                <a:tc>
                  <a:txBody>
                    <a:bodyPr/>
                    <a:lstStyle/>
                    <a:p>
                      <a:r>
                        <a:rPr lang="en-IN" sz="1600" dirty="0"/>
                        <a:t>Water level(in tank) [Low-No water sent]</a:t>
                      </a:r>
                    </a:p>
                  </a:txBody>
                  <a:tcPr/>
                </a:tc>
                <a:tc>
                  <a:txBody>
                    <a:bodyPr/>
                    <a:lstStyle/>
                    <a:p>
                      <a:r>
                        <a:rPr lang="en-IN" sz="1600" dirty="0"/>
                        <a:t>ON Time</a:t>
                      </a:r>
                    </a:p>
                    <a:p>
                      <a:r>
                        <a:rPr lang="en-IN" sz="1600" dirty="0"/>
                        <a:t>(in seconds)</a:t>
                      </a:r>
                    </a:p>
                    <a:p>
                      <a:r>
                        <a:rPr lang="en-IN" sz="1600" dirty="0"/>
                        <a:t>[roughly estimated]</a:t>
                      </a:r>
                    </a:p>
                  </a:txBody>
                  <a:tcPr/>
                </a:tc>
                <a:extLst>
                  <a:ext uri="{0D108BD9-81ED-4DB2-BD59-A6C34878D82A}">
                    <a16:rowId xmlns:a16="http://schemas.microsoft.com/office/drawing/2014/main" val="1512797843"/>
                  </a:ext>
                </a:extLst>
              </a:tr>
              <a:tr h="678569">
                <a:tc>
                  <a:txBody>
                    <a:bodyPr/>
                    <a:lstStyle/>
                    <a:p>
                      <a:pPr algn="ctr"/>
                      <a:r>
                        <a:rPr lang="en-IN" sz="1600" dirty="0"/>
                        <a:t>LOW</a:t>
                      </a:r>
                    </a:p>
                  </a:txBody>
                  <a:tcPr/>
                </a:tc>
                <a:tc>
                  <a:txBody>
                    <a:bodyPr/>
                    <a:lstStyle/>
                    <a:p>
                      <a:pPr algn="ctr"/>
                      <a:r>
                        <a:rPr lang="en-IN" sz="1600" dirty="0"/>
                        <a:t>LOW</a:t>
                      </a:r>
                    </a:p>
                  </a:txBody>
                  <a:tcPr/>
                </a:tc>
                <a:tc>
                  <a:txBody>
                    <a:bodyPr/>
                    <a:lstStyle/>
                    <a:p>
                      <a:pPr algn="ctr"/>
                      <a:r>
                        <a:rPr lang="en-IN" sz="1600" dirty="0"/>
                        <a:t>MEDIUM</a:t>
                      </a:r>
                    </a:p>
                  </a:txBody>
                  <a:tcPr/>
                </a:tc>
                <a:tc>
                  <a:txBody>
                    <a:bodyPr/>
                    <a:lstStyle/>
                    <a:p>
                      <a:pPr algn="ctr"/>
                      <a:r>
                        <a:rPr lang="en-IN" sz="1600" dirty="0"/>
                        <a:t>6</a:t>
                      </a:r>
                    </a:p>
                  </a:txBody>
                  <a:tcPr/>
                </a:tc>
                <a:extLst>
                  <a:ext uri="{0D108BD9-81ED-4DB2-BD59-A6C34878D82A}">
                    <a16:rowId xmlns:a16="http://schemas.microsoft.com/office/drawing/2014/main" val="764057906"/>
                  </a:ext>
                </a:extLst>
              </a:tr>
              <a:tr h="417448">
                <a:tc>
                  <a:txBody>
                    <a:bodyPr/>
                    <a:lstStyle/>
                    <a:p>
                      <a:pPr algn="ctr"/>
                      <a:r>
                        <a:rPr lang="en-IN" sz="1600" dirty="0"/>
                        <a:t>LOW</a:t>
                      </a:r>
                    </a:p>
                  </a:txBody>
                  <a:tcPr/>
                </a:tc>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4</a:t>
                      </a:r>
                    </a:p>
                  </a:txBody>
                  <a:tcPr/>
                </a:tc>
                <a:extLst>
                  <a:ext uri="{0D108BD9-81ED-4DB2-BD59-A6C34878D82A}">
                    <a16:rowId xmlns:a16="http://schemas.microsoft.com/office/drawing/2014/main" val="1671165977"/>
                  </a:ext>
                </a:extLst>
              </a:tr>
              <a:tr h="678569">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MEDIUM</a:t>
                      </a:r>
                    </a:p>
                  </a:txBody>
                  <a:tcPr/>
                </a:tc>
                <a:tc>
                  <a:txBody>
                    <a:bodyPr/>
                    <a:lstStyle/>
                    <a:p>
                      <a:pPr algn="ctr"/>
                      <a:r>
                        <a:rPr lang="en-IN" sz="1600" dirty="0"/>
                        <a:t>0</a:t>
                      </a:r>
                    </a:p>
                  </a:txBody>
                  <a:tcPr/>
                </a:tc>
                <a:extLst>
                  <a:ext uri="{0D108BD9-81ED-4DB2-BD59-A6C34878D82A}">
                    <a16:rowId xmlns:a16="http://schemas.microsoft.com/office/drawing/2014/main" val="684882191"/>
                  </a:ext>
                </a:extLst>
              </a:tr>
              <a:tr h="417448">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HIGH</a:t>
                      </a:r>
                    </a:p>
                  </a:txBody>
                  <a:tcPr/>
                </a:tc>
                <a:tc>
                  <a:txBody>
                    <a:bodyPr/>
                    <a:lstStyle/>
                    <a:p>
                      <a:pPr algn="ctr"/>
                      <a:r>
                        <a:rPr lang="en-IN" sz="1600" dirty="0"/>
                        <a:t>0</a:t>
                      </a:r>
                    </a:p>
                  </a:txBody>
                  <a:tcPr/>
                </a:tc>
                <a:extLst>
                  <a:ext uri="{0D108BD9-81ED-4DB2-BD59-A6C34878D82A}">
                    <a16:rowId xmlns:a16="http://schemas.microsoft.com/office/drawing/2014/main" val="190689187"/>
                  </a:ext>
                </a:extLst>
              </a:tr>
              <a:tr h="678569">
                <a:tc>
                  <a:txBody>
                    <a:bodyPr/>
                    <a:lstStyle/>
                    <a:p>
                      <a:pPr algn="ctr"/>
                      <a:r>
                        <a:rPr lang="en-IN" sz="1600" dirty="0"/>
                        <a:t>HIGH</a:t>
                      </a:r>
                    </a:p>
                  </a:txBody>
                  <a:tcPr/>
                </a:tc>
                <a:tc>
                  <a:txBody>
                    <a:bodyPr/>
                    <a:lstStyle/>
                    <a:p>
                      <a:pPr algn="ctr"/>
                      <a:r>
                        <a:rPr lang="en-IN" sz="1600" dirty="0"/>
                        <a:t>LOW</a:t>
                      </a:r>
                    </a:p>
                  </a:txBody>
                  <a:tcPr/>
                </a:tc>
                <a:tc>
                  <a:txBody>
                    <a:bodyPr/>
                    <a:lstStyle/>
                    <a:p>
                      <a:pPr algn="ctr"/>
                      <a:r>
                        <a:rPr lang="en-IN" sz="1600" dirty="0"/>
                        <a:t>MEDIUM</a:t>
                      </a:r>
                    </a:p>
                  </a:txBody>
                  <a:tcPr/>
                </a:tc>
                <a:tc>
                  <a:txBody>
                    <a:bodyPr/>
                    <a:lstStyle/>
                    <a:p>
                      <a:pPr algn="ctr"/>
                      <a:r>
                        <a:rPr lang="en-IN" sz="1600" dirty="0"/>
                        <a:t>5</a:t>
                      </a:r>
                    </a:p>
                  </a:txBody>
                  <a:tcPr/>
                </a:tc>
                <a:extLst>
                  <a:ext uri="{0D108BD9-81ED-4DB2-BD59-A6C34878D82A}">
                    <a16:rowId xmlns:a16="http://schemas.microsoft.com/office/drawing/2014/main" val="3229535675"/>
                  </a:ext>
                </a:extLst>
              </a:tr>
              <a:tr h="417448">
                <a:tc>
                  <a:txBody>
                    <a:bodyPr/>
                    <a:lstStyle/>
                    <a:p>
                      <a:pPr algn="ctr"/>
                      <a:r>
                        <a:rPr lang="en-IN" sz="1600" dirty="0"/>
                        <a:t>HIGH</a:t>
                      </a:r>
                    </a:p>
                  </a:txBody>
                  <a:tcPr/>
                </a:tc>
                <a:tc>
                  <a:txBody>
                    <a:bodyPr/>
                    <a:lstStyle/>
                    <a:p>
                      <a:pPr algn="ctr"/>
                      <a:r>
                        <a:rPr lang="en-IN" sz="1600" dirty="0"/>
                        <a:t>LOW</a:t>
                      </a:r>
                    </a:p>
                  </a:txBody>
                  <a:tcPr/>
                </a:tc>
                <a:tc>
                  <a:txBody>
                    <a:bodyPr/>
                    <a:lstStyle/>
                    <a:p>
                      <a:pPr algn="ctr"/>
                      <a:r>
                        <a:rPr lang="en-IN" sz="1600" dirty="0"/>
                        <a:t>HIGH</a:t>
                      </a:r>
                    </a:p>
                  </a:txBody>
                  <a:tcPr/>
                </a:tc>
                <a:tc>
                  <a:txBody>
                    <a:bodyPr/>
                    <a:lstStyle/>
                    <a:p>
                      <a:pPr algn="ctr"/>
                      <a:r>
                        <a:rPr lang="en-IN" sz="1600" dirty="0"/>
                        <a:t>3</a:t>
                      </a:r>
                    </a:p>
                  </a:txBody>
                  <a:tcPr/>
                </a:tc>
                <a:extLst>
                  <a:ext uri="{0D108BD9-81ED-4DB2-BD59-A6C34878D82A}">
                    <a16:rowId xmlns:a16="http://schemas.microsoft.com/office/drawing/2014/main" val="312144612"/>
                  </a:ext>
                </a:extLst>
              </a:tr>
              <a:tr h="678569">
                <a:tc>
                  <a:txBody>
                    <a:bodyPr/>
                    <a:lstStyle/>
                    <a:p>
                      <a:pPr algn="ctr"/>
                      <a:r>
                        <a:rPr lang="en-IN" sz="1600" dirty="0"/>
                        <a:t>HIGH</a:t>
                      </a:r>
                    </a:p>
                  </a:txBody>
                  <a:tcPr/>
                </a:tc>
                <a:tc>
                  <a:txBody>
                    <a:bodyPr/>
                    <a:lstStyle/>
                    <a:p>
                      <a:pPr algn="ctr"/>
                      <a:r>
                        <a:rPr lang="en-IN" sz="1600" dirty="0"/>
                        <a:t>HIGH</a:t>
                      </a:r>
                    </a:p>
                  </a:txBody>
                  <a:tcPr/>
                </a:tc>
                <a:tc>
                  <a:txBody>
                    <a:bodyPr/>
                    <a:lstStyle/>
                    <a:p>
                      <a:pPr algn="ctr"/>
                      <a:r>
                        <a:rPr lang="en-IN" sz="1600" dirty="0"/>
                        <a:t>MEDIUM</a:t>
                      </a:r>
                    </a:p>
                  </a:txBody>
                  <a:tcPr/>
                </a:tc>
                <a:tc>
                  <a:txBody>
                    <a:bodyPr/>
                    <a:lstStyle/>
                    <a:p>
                      <a:pPr algn="ctr"/>
                      <a:r>
                        <a:rPr lang="en-IN" sz="1600" dirty="0"/>
                        <a:t>0</a:t>
                      </a:r>
                    </a:p>
                  </a:txBody>
                  <a:tcPr/>
                </a:tc>
                <a:extLst>
                  <a:ext uri="{0D108BD9-81ED-4DB2-BD59-A6C34878D82A}">
                    <a16:rowId xmlns:a16="http://schemas.microsoft.com/office/drawing/2014/main" val="3131303305"/>
                  </a:ext>
                </a:extLst>
              </a:tr>
              <a:tr h="417448">
                <a:tc>
                  <a:txBody>
                    <a:bodyPr/>
                    <a:lstStyle/>
                    <a:p>
                      <a:pPr algn="ctr"/>
                      <a:r>
                        <a:rPr lang="en-IN" sz="1600" dirty="0"/>
                        <a:t>HIGH</a:t>
                      </a:r>
                    </a:p>
                  </a:txBody>
                  <a:tcPr/>
                </a:tc>
                <a:tc>
                  <a:txBody>
                    <a:bodyPr/>
                    <a:lstStyle/>
                    <a:p>
                      <a:pPr algn="ctr"/>
                      <a:r>
                        <a:rPr lang="en-IN" sz="1600" dirty="0"/>
                        <a:t>HIGH</a:t>
                      </a:r>
                    </a:p>
                  </a:txBody>
                  <a:tcPr/>
                </a:tc>
                <a:tc>
                  <a:txBody>
                    <a:bodyPr/>
                    <a:lstStyle/>
                    <a:p>
                      <a:pPr algn="ctr"/>
                      <a:r>
                        <a:rPr lang="en-IN" sz="1600" dirty="0"/>
                        <a:t>HIGH</a:t>
                      </a:r>
                    </a:p>
                  </a:txBody>
                  <a:tcPr/>
                </a:tc>
                <a:tc>
                  <a:txBody>
                    <a:bodyPr/>
                    <a:lstStyle/>
                    <a:p>
                      <a:pPr algn="ctr"/>
                      <a:r>
                        <a:rPr lang="en-IN" sz="1600" dirty="0"/>
                        <a:t>0</a:t>
                      </a:r>
                    </a:p>
                  </a:txBody>
                  <a:tcPr/>
                </a:tc>
                <a:extLst>
                  <a:ext uri="{0D108BD9-81ED-4DB2-BD59-A6C34878D82A}">
                    <a16:rowId xmlns:a16="http://schemas.microsoft.com/office/drawing/2014/main" val="3140056536"/>
                  </a:ext>
                </a:extLst>
              </a:tr>
            </a:tbl>
          </a:graphicData>
        </a:graphic>
      </p:graphicFrame>
    </p:spTree>
    <p:extLst>
      <p:ext uri="{BB962C8B-B14F-4D97-AF65-F5344CB8AC3E}">
        <p14:creationId xmlns:p14="http://schemas.microsoft.com/office/powerpoint/2010/main" val="130911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E2F4-7BC4-4A3B-89E7-AA12198A50CF}"/>
              </a:ext>
            </a:extLst>
          </p:cNvPr>
          <p:cNvSpPr>
            <a:spLocks noGrp="1"/>
          </p:cNvSpPr>
          <p:nvPr>
            <p:ph type="title"/>
          </p:nvPr>
        </p:nvSpPr>
        <p:spPr>
          <a:xfrm>
            <a:off x="720000" y="619200"/>
            <a:ext cx="10728322" cy="1477328"/>
          </a:xfrm>
        </p:spPr>
        <p:txBody>
          <a:bodyPr>
            <a:normAutofit/>
          </a:bodyPr>
          <a:lstStyle/>
          <a:p>
            <a:r>
              <a:rPr lang="en-IN" u="sng" dirty="0"/>
              <a:t>Issues faced and solution:</a:t>
            </a:r>
            <a:br>
              <a:rPr lang="en-IN" dirty="0"/>
            </a:br>
            <a:r>
              <a:rPr lang="en-IN" sz="3200" u="sng" dirty="0"/>
              <a:t>Hardware:</a:t>
            </a:r>
            <a:endParaRPr lang="en-IN" dirty="0"/>
          </a:p>
        </p:txBody>
      </p:sp>
      <p:sp>
        <p:nvSpPr>
          <p:cNvPr id="4" name="Content Placeholder 2">
            <a:extLst>
              <a:ext uri="{FF2B5EF4-FFF2-40B4-BE49-F238E27FC236}">
                <a16:creationId xmlns:a16="http://schemas.microsoft.com/office/drawing/2014/main" id="{1F4CC94D-2ED6-44AB-9341-EDED988C7BBE}"/>
              </a:ext>
            </a:extLst>
          </p:cNvPr>
          <p:cNvSpPr>
            <a:spLocks noGrp="1"/>
          </p:cNvSpPr>
          <p:nvPr>
            <p:ph idx="1"/>
          </p:nvPr>
        </p:nvSpPr>
        <p:spPr>
          <a:xfrm>
            <a:off x="731837" y="1571625"/>
            <a:ext cx="10728325" cy="4943475"/>
          </a:xfrm>
        </p:spPr>
        <p:txBody>
          <a:bodyPr>
            <a:normAutofit fontScale="85000" lnSpcReduction="20000"/>
          </a:bodyPr>
          <a:lstStyle/>
          <a:p>
            <a:pPr marL="0" indent="0">
              <a:buNone/>
            </a:pPr>
            <a:endParaRPr lang="en-US" sz="2000" b="0" i="0" dirty="0">
              <a:solidFill>
                <a:schemeClr val="tx1"/>
              </a:solidFill>
              <a:effectLst/>
              <a:latin typeface="Lato"/>
            </a:endParaRPr>
          </a:p>
          <a:p>
            <a:pPr marL="0" indent="0">
              <a:buNone/>
            </a:pPr>
            <a:r>
              <a:rPr lang="en-US" sz="2000" b="0" i="0" dirty="0">
                <a:solidFill>
                  <a:schemeClr val="bg2">
                    <a:lumMod val="50000"/>
                    <a:lumOff val="50000"/>
                  </a:schemeClr>
                </a:solidFill>
                <a:effectLst/>
                <a:latin typeface="Lato"/>
              </a:rPr>
              <a:t>1. Finding a proper coupler to attach the solenoid valve to the water tank(here, drum)</a:t>
            </a:r>
          </a:p>
          <a:p>
            <a:pPr marL="0" indent="0">
              <a:buNone/>
            </a:pPr>
            <a:r>
              <a:rPr lang="en-US" sz="2000" b="0" i="0" dirty="0">
                <a:solidFill>
                  <a:schemeClr val="tx1"/>
                </a:solidFill>
                <a:effectLst/>
                <a:latin typeface="Lato"/>
              </a:rPr>
              <a:t>Sol: Using a stainless-steel pipe coupling along with Teflon tape and M-Seal to prevent leaks</a:t>
            </a:r>
          </a:p>
          <a:p>
            <a:pPr marL="0" indent="0">
              <a:buNone/>
            </a:pPr>
            <a:r>
              <a:rPr lang="en-US" sz="2000" b="0" i="0" dirty="0">
                <a:solidFill>
                  <a:schemeClr val="bg2">
                    <a:lumMod val="50000"/>
                    <a:lumOff val="50000"/>
                  </a:schemeClr>
                </a:solidFill>
                <a:effectLst/>
                <a:latin typeface="Lato"/>
              </a:rPr>
              <a:t>2. Not enough power to drive all sensors(consumes in order of mW) </a:t>
            </a:r>
          </a:p>
          <a:p>
            <a:pPr marL="0" indent="0">
              <a:buNone/>
            </a:pPr>
            <a:r>
              <a:rPr lang="en-US" sz="2000" b="0" i="0" dirty="0">
                <a:solidFill>
                  <a:schemeClr val="tx1"/>
                </a:solidFill>
                <a:effectLst/>
                <a:latin typeface="Lato"/>
              </a:rPr>
              <a:t>Sol: We generally use 5V from Arduino - better to power externally using Lithium-ion battery with Lipo tester (rechargeable)</a:t>
            </a:r>
          </a:p>
          <a:p>
            <a:pPr marL="0" indent="0">
              <a:buNone/>
            </a:pPr>
            <a:r>
              <a:rPr lang="en-US" sz="2000" b="0" i="0" dirty="0">
                <a:solidFill>
                  <a:schemeClr val="bg2">
                    <a:lumMod val="50000"/>
                    <a:lumOff val="50000"/>
                  </a:schemeClr>
                </a:solidFill>
                <a:effectLst/>
                <a:latin typeface="Lato"/>
              </a:rPr>
              <a:t>3. Constant and stable 3.3V supply to ESP8266</a:t>
            </a:r>
          </a:p>
          <a:p>
            <a:pPr marL="0" indent="0">
              <a:buNone/>
            </a:pPr>
            <a:r>
              <a:rPr lang="en-US" sz="2000" b="0" i="0" dirty="0">
                <a:solidFill>
                  <a:schemeClr val="tx1"/>
                </a:solidFill>
                <a:effectLst/>
                <a:latin typeface="Lato"/>
              </a:rPr>
              <a:t>Sol</a:t>
            </a:r>
            <a:r>
              <a:rPr lang="en-US" dirty="0">
                <a:solidFill>
                  <a:schemeClr val="tx1"/>
                </a:solidFill>
                <a:latin typeface="Lato"/>
              </a:rPr>
              <a:t>:</a:t>
            </a:r>
            <a:r>
              <a:rPr lang="en-US" sz="2000" b="0" i="0" dirty="0">
                <a:solidFill>
                  <a:schemeClr val="tx1"/>
                </a:solidFill>
                <a:effectLst/>
                <a:latin typeface="Lato"/>
              </a:rPr>
              <a:t> Using 3.3V from Arduino might damage the module - use a 3.3V regulator and step down.</a:t>
            </a:r>
          </a:p>
          <a:p>
            <a:pPr marL="0" indent="0">
              <a:buNone/>
            </a:pPr>
            <a:r>
              <a:rPr lang="en-US" sz="2000" b="0" i="0" dirty="0">
                <a:solidFill>
                  <a:schemeClr val="bg2">
                    <a:lumMod val="50000"/>
                    <a:lumOff val="50000"/>
                  </a:schemeClr>
                </a:solidFill>
                <a:effectLst/>
                <a:latin typeface="Lato"/>
              </a:rPr>
              <a:t>4. Damage of ESP8266 due to TX of Arduino (5V transmission can fry the ESP8266)</a:t>
            </a:r>
          </a:p>
          <a:p>
            <a:pPr marL="0" indent="0">
              <a:buNone/>
            </a:pPr>
            <a:r>
              <a:rPr lang="en-US" sz="2000" b="0" i="0" dirty="0">
                <a:solidFill>
                  <a:schemeClr val="tx1"/>
                </a:solidFill>
                <a:effectLst/>
                <a:latin typeface="Lato"/>
              </a:rPr>
              <a:t>Sol: Use a voltage divider circuit to reduce to 3.3 (2.2kohm and 1k ohm)</a:t>
            </a:r>
          </a:p>
          <a:p>
            <a:pPr marL="0" indent="0">
              <a:buNone/>
            </a:pPr>
            <a:r>
              <a:rPr lang="en-US" sz="2000" b="0" i="0" dirty="0">
                <a:solidFill>
                  <a:schemeClr val="bg2">
                    <a:lumMod val="50000"/>
                    <a:lumOff val="50000"/>
                  </a:schemeClr>
                </a:solidFill>
                <a:effectLst/>
                <a:latin typeface="Lato"/>
              </a:rPr>
              <a:t>5. Loose wire connection in Breadboard</a:t>
            </a:r>
          </a:p>
          <a:p>
            <a:pPr marL="0" indent="0">
              <a:buNone/>
            </a:pPr>
            <a:r>
              <a:rPr lang="en-US" sz="2000" b="0" i="0" dirty="0">
                <a:solidFill>
                  <a:schemeClr val="tx1"/>
                </a:solidFill>
                <a:effectLst/>
                <a:latin typeface="Lato"/>
              </a:rPr>
              <a:t>Sol: Always test connections using a multimeter</a:t>
            </a:r>
          </a:p>
          <a:p>
            <a:pPr marL="0" indent="0">
              <a:buNone/>
            </a:pPr>
            <a:r>
              <a:rPr lang="en-US" sz="2000" b="0" i="0" dirty="0">
                <a:solidFill>
                  <a:schemeClr val="tx1"/>
                </a:solidFill>
                <a:effectLst/>
                <a:latin typeface="Lato"/>
              </a:rPr>
              <a:t>TIP: </a:t>
            </a:r>
            <a:r>
              <a:rPr lang="en-US" sz="2000" b="0" i="0" dirty="0">
                <a:solidFill>
                  <a:schemeClr val="accent2">
                    <a:lumMod val="60000"/>
                    <a:lumOff val="40000"/>
                  </a:schemeClr>
                </a:solidFill>
                <a:effectLst/>
                <a:latin typeface="Lato"/>
              </a:rPr>
              <a:t>Use capacitors in power voltage regulator supply to filter only DC voltage</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628756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A4E6-0659-4C57-A4F1-428E1A37823C}"/>
              </a:ext>
            </a:extLst>
          </p:cNvPr>
          <p:cNvSpPr>
            <a:spLocks noGrp="1"/>
          </p:cNvSpPr>
          <p:nvPr>
            <p:ph type="title"/>
          </p:nvPr>
        </p:nvSpPr>
        <p:spPr>
          <a:xfrm>
            <a:off x="722959" y="619200"/>
            <a:ext cx="10728322" cy="1477328"/>
          </a:xfrm>
        </p:spPr>
        <p:txBody>
          <a:bodyPr>
            <a:normAutofit/>
          </a:bodyPr>
          <a:lstStyle/>
          <a:p>
            <a:r>
              <a:rPr lang="en-IN" u="sng" dirty="0"/>
              <a:t>Issues faced and solution:</a:t>
            </a:r>
            <a:br>
              <a:rPr lang="en-IN" dirty="0"/>
            </a:br>
            <a:r>
              <a:rPr lang="en-IN" sz="3200" u="sng" dirty="0"/>
              <a:t>Software:</a:t>
            </a:r>
          </a:p>
        </p:txBody>
      </p:sp>
      <p:sp>
        <p:nvSpPr>
          <p:cNvPr id="3" name="Content Placeholder 2">
            <a:extLst>
              <a:ext uri="{FF2B5EF4-FFF2-40B4-BE49-F238E27FC236}">
                <a16:creationId xmlns:a16="http://schemas.microsoft.com/office/drawing/2014/main" id="{9BC46F74-8E95-4E6B-8386-0EB2A51B2D60}"/>
              </a:ext>
            </a:extLst>
          </p:cNvPr>
          <p:cNvSpPr>
            <a:spLocks noGrp="1"/>
          </p:cNvSpPr>
          <p:nvPr>
            <p:ph idx="1"/>
          </p:nvPr>
        </p:nvSpPr>
        <p:spPr>
          <a:xfrm>
            <a:off x="740719" y="1722545"/>
            <a:ext cx="10728325" cy="4943475"/>
          </a:xfrm>
        </p:spPr>
        <p:txBody>
          <a:bodyPr>
            <a:normAutofit/>
          </a:bodyPr>
          <a:lstStyle/>
          <a:p>
            <a:pPr marL="0" indent="0">
              <a:buNone/>
            </a:pPr>
            <a:endParaRPr lang="en-US" sz="2000" b="0" i="0" dirty="0">
              <a:solidFill>
                <a:schemeClr val="tx1"/>
              </a:solidFill>
              <a:effectLst/>
              <a:latin typeface="Lato"/>
            </a:endParaRPr>
          </a:p>
          <a:p>
            <a:pPr marL="0" indent="0">
              <a:buNone/>
            </a:pPr>
            <a:r>
              <a:rPr lang="en-US" sz="2000" b="0" i="0" dirty="0">
                <a:solidFill>
                  <a:schemeClr val="bg2">
                    <a:lumMod val="50000"/>
                    <a:lumOff val="50000"/>
                  </a:schemeClr>
                </a:solidFill>
                <a:effectLst/>
                <a:latin typeface="Lato"/>
              </a:rPr>
              <a:t>1. Firmware not updated in ESP8266 Wi-Fi module </a:t>
            </a:r>
          </a:p>
          <a:p>
            <a:pPr marL="0" indent="0">
              <a:buNone/>
            </a:pPr>
            <a:r>
              <a:rPr lang="en-US" sz="2000" b="0" i="0" dirty="0">
                <a:solidFill>
                  <a:schemeClr val="tx1"/>
                </a:solidFill>
                <a:effectLst/>
                <a:latin typeface="Lato"/>
              </a:rPr>
              <a:t>Sol: Use either Arduino or USB to TTL converter (with ESP8266 in flash mode) and update it.</a:t>
            </a:r>
          </a:p>
          <a:p>
            <a:pPr marL="0" indent="0">
              <a:buNone/>
            </a:pPr>
            <a:r>
              <a:rPr lang="en-US" sz="2000" b="0" i="0" dirty="0">
                <a:solidFill>
                  <a:schemeClr val="bg2">
                    <a:lumMod val="50000"/>
                    <a:lumOff val="50000"/>
                  </a:schemeClr>
                </a:solidFill>
                <a:effectLst/>
                <a:latin typeface="Lato"/>
              </a:rPr>
              <a:t>2. USB drivers for Arduino - not working</a:t>
            </a:r>
          </a:p>
          <a:p>
            <a:pPr marL="0" indent="0">
              <a:buNone/>
            </a:pPr>
            <a:r>
              <a:rPr lang="en-US" sz="2000" b="0" i="0" dirty="0">
                <a:solidFill>
                  <a:schemeClr val="tx1"/>
                </a:solidFill>
                <a:effectLst/>
                <a:latin typeface="Lato"/>
              </a:rPr>
              <a:t>Sol: Install CH340 driver (TTL </a:t>
            </a:r>
            <a:r>
              <a:rPr lang="en-US" dirty="0">
                <a:solidFill>
                  <a:schemeClr val="tx1"/>
                </a:solidFill>
                <a:latin typeface="Lato"/>
              </a:rPr>
              <a:t>-</a:t>
            </a:r>
            <a:r>
              <a:rPr lang="en-US" sz="2000" b="0" i="0" dirty="0">
                <a:solidFill>
                  <a:schemeClr val="tx1"/>
                </a:solidFill>
                <a:effectLst/>
                <a:latin typeface="Lato"/>
              </a:rPr>
              <a:t> USB converter)</a:t>
            </a:r>
          </a:p>
          <a:p>
            <a:pPr marL="0" indent="0">
              <a:buNone/>
            </a:pPr>
            <a:r>
              <a:rPr lang="en-US" sz="2000" b="0" i="0" dirty="0">
                <a:solidFill>
                  <a:schemeClr val="bg2">
                    <a:lumMod val="50000"/>
                    <a:lumOff val="50000"/>
                  </a:schemeClr>
                </a:solidFill>
                <a:effectLst/>
                <a:latin typeface="Lato"/>
              </a:rPr>
              <a:t>3. USB COM Port not detected?</a:t>
            </a:r>
          </a:p>
          <a:p>
            <a:pPr marL="0" indent="0">
              <a:buNone/>
            </a:pPr>
            <a:r>
              <a:rPr lang="en-US" sz="2000" b="0" i="0" dirty="0">
                <a:solidFill>
                  <a:schemeClr val="tx1"/>
                </a:solidFill>
                <a:effectLst/>
                <a:latin typeface="Lato"/>
              </a:rPr>
              <a:t>Sol: Try changing the COM port or the data cable itself</a:t>
            </a:r>
          </a:p>
          <a:p>
            <a:pPr marL="0" indent="0">
              <a:buNone/>
            </a:pPr>
            <a:r>
              <a:rPr lang="en-US" sz="2000" b="0" i="0" dirty="0">
                <a:solidFill>
                  <a:schemeClr val="bg2">
                    <a:lumMod val="50000"/>
                    <a:lumOff val="50000"/>
                  </a:schemeClr>
                </a:solidFill>
                <a:effectLst/>
                <a:latin typeface="Lato"/>
              </a:rPr>
              <a:t>4. Messy code?</a:t>
            </a:r>
          </a:p>
          <a:p>
            <a:pPr marL="0" indent="0">
              <a:buNone/>
            </a:pPr>
            <a:r>
              <a:rPr lang="en-US" sz="2000" b="0" i="0" dirty="0">
                <a:solidFill>
                  <a:schemeClr val="tx1"/>
                </a:solidFill>
                <a:effectLst/>
                <a:latin typeface="Lato"/>
              </a:rPr>
              <a:t>Sol: Use function modules and integrate.</a:t>
            </a:r>
            <a:endParaRPr lang="en-IN" dirty="0">
              <a:solidFill>
                <a:schemeClr val="tx1"/>
              </a:solidFill>
            </a:endParaRPr>
          </a:p>
        </p:txBody>
      </p:sp>
    </p:spTree>
    <p:extLst>
      <p:ext uri="{BB962C8B-B14F-4D97-AF65-F5344CB8AC3E}">
        <p14:creationId xmlns:p14="http://schemas.microsoft.com/office/powerpoint/2010/main" val="2794826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720000" y="619200"/>
            <a:ext cx="10728322" cy="1477328"/>
          </a:xfrm>
          <a:prstGeom prst="rect">
            <a:avLst/>
          </a:prstGeom>
          <a:noFill/>
          <a:ln>
            <a:noFill/>
          </a:ln>
        </p:spPr>
        <p:txBody>
          <a:bodyPr spcFirstLastPara="1" wrap="square" lIns="0" tIns="0" rIns="0" bIns="0" anchor="t" anchorCtr="0">
            <a:normAutofit/>
          </a:bodyPr>
          <a:lstStyle/>
          <a:p>
            <a:pPr marL="0" lvl="0" indent="0" algn="l" rtl="0">
              <a:lnSpc>
                <a:spcPct val="88000"/>
              </a:lnSpc>
              <a:spcBef>
                <a:spcPts val="0"/>
              </a:spcBef>
              <a:spcAft>
                <a:spcPts val="0"/>
              </a:spcAft>
              <a:buClr>
                <a:schemeClr val="lt1"/>
              </a:buClr>
              <a:buSzPts val="4400"/>
              <a:buFont typeface="Arial"/>
              <a:buNone/>
            </a:pPr>
            <a:r>
              <a:rPr lang="en-US" u="sng" dirty="0"/>
              <a:t>Mobile App:</a:t>
            </a:r>
            <a:endParaRPr dirty="0"/>
          </a:p>
        </p:txBody>
      </p:sp>
      <p:sp>
        <p:nvSpPr>
          <p:cNvPr id="183" name="Google Shape;183;p10"/>
          <p:cNvSpPr txBox="1">
            <a:spLocks noGrp="1"/>
          </p:cNvSpPr>
          <p:nvPr>
            <p:ph type="body" idx="1"/>
          </p:nvPr>
        </p:nvSpPr>
        <p:spPr>
          <a:xfrm>
            <a:off x="743678" y="1911285"/>
            <a:ext cx="10728325" cy="3227375"/>
          </a:xfrm>
          <a:prstGeom prst="rect">
            <a:avLst/>
          </a:prstGeom>
          <a:noFill/>
          <a:ln>
            <a:noFill/>
          </a:ln>
        </p:spPr>
        <p:txBody>
          <a:bodyPr spcFirstLastPara="1" wrap="square" lIns="0" tIns="0" rIns="0" bIns="0" anchor="t" anchorCtr="0">
            <a:normAutofit lnSpcReduction="10000"/>
          </a:bodyPr>
          <a:lstStyle/>
          <a:p>
            <a:pPr marL="228600" lvl="0" indent="-228600" algn="l" rtl="0">
              <a:lnSpc>
                <a:spcPct val="120000"/>
              </a:lnSpc>
              <a:spcBef>
                <a:spcPts val="0"/>
              </a:spcBef>
              <a:spcAft>
                <a:spcPts val="0"/>
              </a:spcAft>
              <a:buSzPts val="2000"/>
              <a:buChar char="•"/>
            </a:pPr>
            <a:r>
              <a:rPr lang="en-US" dirty="0">
                <a:solidFill>
                  <a:schemeClr val="lt1"/>
                </a:solidFill>
              </a:rPr>
              <a:t>We’ll be creating  a mobile app for the real time monitoring of the sensed input.</a:t>
            </a:r>
            <a:endParaRPr dirty="0"/>
          </a:p>
          <a:p>
            <a:pPr marL="228600" lvl="0" indent="-228600" algn="l" rtl="0">
              <a:lnSpc>
                <a:spcPct val="120000"/>
              </a:lnSpc>
              <a:spcBef>
                <a:spcPts val="1000"/>
              </a:spcBef>
              <a:spcAft>
                <a:spcPts val="0"/>
              </a:spcAft>
              <a:buSzPts val="2000"/>
              <a:buChar char="•"/>
            </a:pPr>
            <a:r>
              <a:rPr lang="en-US" dirty="0">
                <a:solidFill>
                  <a:schemeClr val="lt1"/>
                </a:solidFill>
              </a:rPr>
              <a:t>Communication will occur between the application created and </a:t>
            </a:r>
            <a:r>
              <a:rPr lang="en-US" dirty="0" err="1">
                <a:solidFill>
                  <a:schemeClr val="lt1"/>
                </a:solidFill>
              </a:rPr>
              <a:t>thingspeak</a:t>
            </a:r>
            <a:r>
              <a:rPr lang="en-US" dirty="0">
                <a:solidFill>
                  <a:schemeClr val="lt1"/>
                </a:solidFill>
              </a:rPr>
              <a:t>(MATLAB) via the Thingspeak API.</a:t>
            </a:r>
            <a:endParaRPr dirty="0"/>
          </a:p>
          <a:p>
            <a:pPr marL="228600" lvl="0" indent="-228600" algn="l" rtl="0">
              <a:lnSpc>
                <a:spcPct val="120000"/>
              </a:lnSpc>
              <a:spcBef>
                <a:spcPts val="1000"/>
              </a:spcBef>
              <a:spcAft>
                <a:spcPts val="0"/>
              </a:spcAft>
              <a:buSzPts val="2000"/>
              <a:buChar char="•"/>
            </a:pPr>
            <a:r>
              <a:rPr lang="en-US" dirty="0">
                <a:solidFill>
                  <a:schemeClr val="lt1"/>
                </a:solidFill>
              </a:rPr>
              <a:t>The user will be able to get weather forecast in the app, along with moisture levels of soil, and the desired water level.</a:t>
            </a:r>
            <a:endParaRPr dirty="0"/>
          </a:p>
          <a:p>
            <a:pPr marL="228600" lvl="0" indent="-228600" algn="l" rtl="0">
              <a:lnSpc>
                <a:spcPct val="120000"/>
              </a:lnSpc>
              <a:spcBef>
                <a:spcPts val="1000"/>
              </a:spcBef>
              <a:spcAft>
                <a:spcPts val="0"/>
              </a:spcAft>
              <a:buSzPts val="2000"/>
              <a:buChar char="•"/>
            </a:pPr>
            <a:r>
              <a:rPr lang="en-US" dirty="0">
                <a:solidFill>
                  <a:schemeClr val="lt1"/>
                </a:solidFill>
              </a:rPr>
              <a:t>Also the user will get a notification if rains are predicted the next day.</a:t>
            </a:r>
            <a:endParaRPr dirty="0"/>
          </a:p>
          <a:p>
            <a:pPr marL="228600" lvl="0" indent="-228600" algn="l" rtl="0">
              <a:lnSpc>
                <a:spcPct val="120000"/>
              </a:lnSpc>
              <a:spcBef>
                <a:spcPts val="1000"/>
              </a:spcBef>
              <a:spcAft>
                <a:spcPts val="0"/>
              </a:spcAft>
              <a:buSzPts val="2000"/>
              <a:buChar char="•"/>
            </a:pPr>
            <a:r>
              <a:rPr lang="en-US" dirty="0">
                <a:solidFill>
                  <a:schemeClr val="lt1"/>
                </a:solidFill>
              </a:rPr>
              <a:t>Also the user will get a notification from the app to irrigate/water the plant if the level of water is lesser than the desired levels.</a:t>
            </a:r>
            <a:endParaRPr dirty="0"/>
          </a:p>
          <a:p>
            <a:pPr marL="0" lvl="0" indent="0" algn="l" rtl="0">
              <a:lnSpc>
                <a:spcPct val="120000"/>
              </a:lnSpc>
              <a:spcBef>
                <a:spcPts val="1000"/>
              </a:spcBef>
              <a:spcAft>
                <a:spcPts val="0"/>
              </a:spcAft>
              <a:buSzPts val="2000"/>
              <a:buNone/>
            </a:pPr>
            <a:endParaRPr dirty="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D5B7-4FFD-42AC-BDFA-C694B0C3033F}"/>
              </a:ext>
            </a:extLst>
          </p:cNvPr>
          <p:cNvSpPr>
            <a:spLocks noGrp="1"/>
          </p:cNvSpPr>
          <p:nvPr>
            <p:ph type="title"/>
          </p:nvPr>
        </p:nvSpPr>
        <p:spPr/>
        <p:txBody>
          <a:bodyPr/>
          <a:lstStyle/>
          <a:p>
            <a:r>
              <a:rPr lang="en-IN" dirty="0"/>
              <a:t>Bill of Materials:</a:t>
            </a:r>
          </a:p>
        </p:txBody>
      </p:sp>
      <p:graphicFrame>
        <p:nvGraphicFramePr>
          <p:cNvPr id="7" name="Content Placeholder 6">
            <a:extLst>
              <a:ext uri="{FF2B5EF4-FFF2-40B4-BE49-F238E27FC236}">
                <a16:creationId xmlns:a16="http://schemas.microsoft.com/office/drawing/2014/main" id="{7C697409-62FD-438C-AFA7-E3CBD8D0E83E}"/>
              </a:ext>
            </a:extLst>
          </p:cNvPr>
          <p:cNvGraphicFramePr>
            <a:graphicFrameLocks noGrp="1"/>
          </p:cNvGraphicFramePr>
          <p:nvPr>
            <p:ph idx="1"/>
            <p:extLst>
              <p:ext uri="{D42A27DB-BD31-4B8C-83A1-F6EECF244321}">
                <p14:modId xmlns:p14="http://schemas.microsoft.com/office/powerpoint/2010/main" val="903437340"/>
              </p:ext>
            </p:extLst>
          </p:nvPr>
        </p:nvGraphicFramePr>
        <p:xfrm>
          <a:off x="1917577" y="1331650"/>
          <a:ext cx="7258863" cy="5193935"/>
        </p:xfrm>
        <a:graphic>
          <a:graphicData uri="http://schemas.openxmlformats.org/drawingml/2006/table">
            <a:tbl>
              <a:tblPr>
                <a:tableStyleId>{5C22544A-7EE6-4342-B048-85BDC9FD1C3A}</a:tableStyleId>
              </a:tblPr>
              <a:tblGrid>
                <a:gridCol w="612347">
                  <a:extLst>
                    <a:ext uri="{9D8B030D-6E8A-4147-A177-3AD203B41FA5}">
                      <a16:colId xmlns:a16="http://schemas.microsoft.com/office/drawing/2014/main" val="1978768973"/>
                    </a:ext>
                  </a:extLst>
                </a:gridCol>
                <a:gridCol w="1272119">
                  <a:extLst>
                    <a:ext uri="{9D8B030D-6E8A-4147-A177-3AD203B41FA5}">
                      <a16:colId xmlns:a16="http://schemas.microsoft.com/office/drawing/2014/main" val="3468621857"/>
                    </a:ext>
                  </a:extLst>
                </a:gridCol>
                <a:gridCol w="692493">
                  <a:extLst>
                    <a:ext uri="{9D8B030D-6E8A-4147-A177-3AD203B41FA5}">
                      <a16:colId xmlns:a16="http://schemas.microsoft.com/office/drawing/2014/main" val="339857188"/>
                    </a:ext>
                  </a:extLst>
                </a:gridCol>
                <a:gridCol w="4681904">
                  <a:extLst>
                    <a:ext uri="{9D8B030D-6E8A-4147-A177-3AD203B41FA5}">
                      <a16:colId xmlns:a16="http://schemas.microsoft.com/office/drawing/2014/main" val="1758490380"/>
                    </a:ext>
                  </a:extLst>
                </a:gridCol>
              </a:tblGrid>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b"/>
                      <a:r>
                        <a:rPr lang="en-IN" sz="900" u="none" strike="noStrike">
                          <a:effectLst/>
                        </a:rPr>
                        <a:t>COMPONENT</a:t>
                      </a:r>
                      <a:endParaRPr lang="en-IN" sz="900" b="0" i="0" u="none" strike="noStrike">
                        <a:solidFill>
                          <a:srgbClr val="006100"/>
                        </a:solidFill>
                        <a:effectLst/>
                        <a:latin typeface="Calibri" panose="020F0502020204030204" pitchFamily="34" charset="0"/>
                      </a:endParaRPr>
                    </a:p>
                  </a:txBody>
                  <a:tcPr marL="6520" marR="6520" marT="6520" marB="0" anchor="b"/>
                </a:tc>
                <a:tc>
                  <a:txBody>
                    <a:bodyPr/>
                    <a:lstStyle/>
                    <a:p>
                      <a:pPr algn="ctr" fontAlgn="b"/>
                      <a:r>
                        <a:rPr lang="en-IN" sz="900" u="none" strike="noStrike">
                          <a:effectLst/>
                        </a:rPr>
                        <a:t>COST</a:t>
                      </a:r>
                      <a:endParaRPr lang="en-IN" sz="900" b="0" i="0" u="none" strike="noStrike">
                        <a:solidFill>
                          <a:srgbClr val="006100"/>
                        </a:solidFill>
                        <a:effectLst/>
                        <a:latin typeface="Calibri" panose="020F0502020204030204" pitchFamily="34" charset="0"/>
                      </a:endParaRPr>
                    </a:p>
                  </a:txBody>
                  <a:tcPr marL="6520" marR="6520" marT="6520" marB="0" anchor="b"/>
                </a:tc>
                <a:tc>
                  <a:txBody>
                    <a:bodyPr/>
                    <a:lstStyle/>
                    <a:p>
                      <a:pPr algn="ctr" fontAlgn="b"/>
                      <a:r>
                        <a:rPr lang="en-IN" sz="900" u="none" strike="noStrike">
                          <a:effectLst/>
                        </a:rPr>
                        <a:t>WEBSITE</a:t>
                      </a:r>
                      <a:endParaRPr lang="en-IN" sz="900" b="0" i="0" u="none" strike="noStrike">
                        <a:solidFill>
                          <a:srgbClr val="0061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973335421"/>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721184899"/>
                  </a:ext>
                </a:extLst>
              </a:tr>
              <a:tr h="37245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Jumper wire set</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75</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2"/>
                        </a:rPr>
                        <a:t>Buy Male to Male DuPont Cable - 40 Pin - 30cm Online at Best Price (robu.in)</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4099788443"/>
                  </a:ext>
                </a:extLst>
              </a:tr>
              <a:tr h="37245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65</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3"/>
                        </a:rPr>
                        <a:t>Buy Male to Female Jumper Wires - 40 Pin - 30cm Online at Best Price (robu.in)</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662589428"/>
                  </a:ext>
                </a:extLst>
              </a:tr>
              <a:tr h="37245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dirty="0">
                        <a:solidFill>
                          <a:srgbClr val="0000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60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4"/>
                        </a:rPr>
                        <a:t>Buy Female to Female DuPont Cable - 40 Pin - 30cm Online at Best Price (robu.in)</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199493492"/>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dirty="0">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744510211"/>
                  </a:ext>
                </a:extLst>
              </a:tr>
              <a:tr h="643118">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dirty="0">
                          <a:effectLst/>
                        </a:rPr>
                        <a:t>Solenoid valve - 12V 0.6A</a:t>
                      </a:r>
                      <a:endParaRPr lang="en-IN" sz="900" b="0" i="0" u="none" strike="noStrike" dirty="0">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420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dirty="0">
                          <a:effectLst/>
                          <a:hlinkClick r:id="rId5"/>
                        </a:rPr>
                        <a:t>Buy 12V Solenoid Valve - 1/2" Online at the Best Price in India (robu.in)</a:t>
                      </a:r>
                      <a:endParaRPr lang="en-US" sz="900" b="0" i="0" u="sng" strike="noStrike" dirty="0">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020571415"/>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745680696"/>
                  </a:ext>
                </a:extLst>
              </a:tr>
              <a:tr h="20752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Ultrasonic sensor</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75</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IN" sz="900" u="sng" strike="noStrike">
                          <a:effectLst/>
                          <a:hlinkClick r:id="rId6"/>
                        </a:rPr>
                        <a:t>Buy Ultrasonic Sensor HC SR04 Range Finder Online in INDIA | Robu.in</a:t>
                      </a:r>
                      <a:endParaRPr lang="en-IN"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4102400985"/>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347986915"/>
                  </a:ext>
                </a:extLst>
              </a:tr>
              <a:tr h="37245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Ultrasonic bracket</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50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IN" sz="900" u="sng" strike="noStrike">
                          <a:effectLst/>
                          <a:hlinkClick r:id="rId7"/>
                        </a:rPr>
                        <a:t>Buy EasyMech Snap Fit ABS Bracket for HC SR04 Ultrasonic Sensor (robu.in)</a:t>
                      </a:r>
                      <a:endParaRPr lang="en-IN"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1985432646"/>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1791425165"/>
                  </a:ext>
                </a:extLst>
              </a:tr>
              <a:tr h="20752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Arduino</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400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IN" sz="900" u="sng" strike="noStrike">
                          <a:effectLst/>
                          <a:hlinkClick r:id="rId8"/>
                        </a:rPr>
                        <a:t>Buy Arduino Uno Atmega328P CH340G Development Board Online|Robu</a:t>
                      </a:r>
                      <a:endParaRPr lang="en-IN"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314291234"/>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077860910"/>
                  </a:ext>
                </a:extLst>
              </a:tr>
              <a:tr h="207525">
                <a:tc>
                  <a:txBody>
                    <a:bodyPr/>
                    <a:lstStyle/>
                    <a:p>
                      <a:pPr algn="l" fontAlgn="b"/>
                      <a:r>
                        <a:rPr lang="en-IN" sz="900" u="none" strike="noStrike">
                          <a:effectLst/>
                        </a:rPr>
                        <a:t>Robu</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Relay module</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190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9"/>
                        </a:rPr>
                        <a:t>Buy 12V 2Ch Relay Module w/ Light Coupling Online | Robu.in</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216672308"/>
                  </a:ext>
                </a:extLst>
              </a:tr>
              <a:tr h="207525">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4259699630"/>
                  </a:ext>
                </a:extLst>
              </a:tr>
              <a:tr h="389111">
                <a:tc>
                  <a:txBody>
                    <a:bodyPr/>
                    <a:lstStyle/>
                    <a:p>
                      <a:pPr algn="l" fontAlgn="b"/>
                      <a:r>
                        <a:rPr lang="en-IN" sz="900" u="none" strike="noStrike">
                          <a:effectLst/>
                        </a:rPr>
                        <a:t>Ecomp</a:t>
                      </a:r>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r>
                        <a:rPr lang="en-IN" sz="900" u="none" strike="noStrike">
                          <a:effectLst/>
                        </a:rPr>
                        <a:t>Soli moisture sensor</a:t>
                      </a:r>
                      <a:endParaRPr lang="en-IN" sz="900" b="0" i="0" u="none" strike="noStrike">
                        <a:solidFill>
                          <a:srgbClr val="9C57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60</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a:effectLst/>
                          <a:hlinkClick r:id="rId10"/>
                        </a:rPr>
                        <a:t>Soil Moisture Sensor Module buy online at Low Price in India - ElectronicsComp.com</a:t>
                      </a:r>
                      <a:endParaRPr lang="en-US" sz="900" b="0" i="0" u="sng" strike="noStrike">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3453912272"/>
                  </a:ext>
                </a:extLst>
              </a:tr>
              <a:tr h="389111">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l" fontAlgn="b"/>
                      <a:endParaRPr lang="en-IN" sz="900" b="0" i="0" u="none" strike="noStrike">
                        <a:solidFill>
                          <a:srgbClr val="000000"/>
                        </a:solidFill>
                        <a:effectLst/>
                        <a:latin typeface="Calibri" panose="020F0502020204030204" pitchFamily="34" charset="0"/>
                      </a:endParaRPr>
                    </a:p>
                  </a:txBody>
                  <a:tcPr marL="6520" marR="6520" marT="6520" marB="0" anchor="b"/>
                </a:tc>
                <a:tc>
                  <a:txBody>
                    <a:bodyPr/>
                    <a:lstStyle/>
                    <a:p>
                      <a:pPr algn="ctr" fontAlgn="ctr"/>
                      <a:r>
                        <a:rPr lang="en-IN" sz="900" u="none" strike="noStrike">
                          <a:effectLst/>
                        </a:rPr>
                        <a:t>125</a:t>
                      </a:r>
                      <a:endParaRPr lang="en-IN" sz="900" b="0" i="0" u="none" strike="noStrike">
                        <a:solidFill>
                          <a:srgbClr val="000000"/>
                        </a:solidFill>
                        <a:effectLst/>
                        <a:latin typeface="Calibri" panose="020F0502020204030204" pitchFamily="34" charset="0"/>
                      </a:endParaRPr>
                    </a:p>
                  </a:txBody>
                  <a:tcPr marL="6520" marR="6520" marT="6520" marB="0" anchor="ctr"/>
                </a:tc>
                <a:tc>
                  <a:txBody>
                    <a:bodyPr/>
                    <a:lstStyle/>
                    <a:p>
                      <a:pPr algn="l" fontAlgn="b"/>
                      <a:r>
                        <a:rPr lang="en-US" sz="900" u="sng" strike="noStrike" dirty="0">
                          <a:effectLst/>
                          <a:hlinkClick r:id="rId11"/>
                        </a:rPr>
                        <a:t>Capacitive Soil Moisture Sensor V2.0 buy online at Low Price in India - ElectronicsComp.com</a:t>
                      </a:r>
                      <a:endParaRPr lang="en-US" sz="900" b="0" i="0" u="sng" strike="noStrike" dirty="0">
                        <a:solidFill>
                          <a:srgbClr val="0563C1"/>
                        </a:solidFill>
                        <a:effectLst/>
                        <a:latin typeface="Calibri" panose="020F0502020204030204" pitchFamily="34" charset="0"/>
                      </a:endParaRPr>
                    </a:p>
                  </a:txBody>
                  <a:tcPr marL="6520" marR="6520" marT="6520" marB="0" anchor="b"/>
                </a:tc>
                <a:extLst>
                  <a:ext uri="{0D108BD9-81ED-4DB2-BD59-A6C34878D82A}">
                    <a16:rowId xmlns:a16="http://schemas.microsoft.com/office/drawing/2014/main" val="2981152259"/>
                  </a:ext>
                </a:extLst>
              </a:tr>
            </a:tbl>
          </a:graphicData>
        </a:graphic>
      </p:graphicFrame>
    </p:spTree>
    <p:extLst>
      <p:ext uri="{BB962C8B-B14F-4D97-AF65-F5344CB8AC3E}">
        <p14:creationId xmlns:p14="http://schemas.microsoft.com/office/powerpoint/2010/main" val="28956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8151-49FE-4923-91DF-4BDC33A9120F}"/>
              </a:ext>
            </a:extLst>
          </p:cNvPr>
          <p:cNvSpPr>
            <a:spLocks noGrp="1"/>
          </p:cNvSpPr>
          <p:nvPr>
            <p:ph type="title"/>
          </p:nvPr>
        </p:nvSpPr>
        <p:spPr/>
        <p:txBody>
          <a:bodyPr/>
          <a:lstStyle/>
          <a:p>
            <a:r>
              <a:rPr lang="en-IN" u="sng" dirty="0"/>
              <a:t>TEAM MEMBERS:</a:t>
            </a:r>
          </a:p>
        </p:txBody>
      </p:sp>
      <p:sp>
        <p:nvSpPr>
          <p:cNvPr id="5" name="TextBox 4">
            <a:extLst>
              <a:ext uri="{FF2B5EF4-FFF2-40B4-BE49-F238E27FC236}">
                <a16:creationId xmlns:a16="http://schemas.microsoft.com/office/drawing/2014/main" id="{7844B1DB-17F9-4043-ACF1-DCD2B580D4CA}"/>
              </a:ext>
            </a:extLst>
          </p:cNvPr>
          <p:cNvSpPr txBox="1"/>
          <p:nvPr/>
        </p:nvSpPr>
        <p:spPr>
          <a:xfrm>
            <a:off x="2544647" y="1690670"/>
            <a:ext cx="2509422" cy="2554545"/>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Preity M</a:t>
            </a:r>
            <a:endParaRPr lang="en-US" sz="3200" b="0" dirty="0">
              <a:effectLst/>
              <a:latin typeface="+mj-lt"/>
            </a:endParaRPr>
          </a:p>
          <a:p>
            <a:pPr rtl="0">
              <a:spcBef>
                <a:spcPts val="0"/>
              </a:spcBef>
              <a:spcAft>
                <a:spcPts val="0"/>
              </a:spcAft>
            </a:pPr>
            <a:r>
              <a:rPr lang="en-US" sz="3200" b="0" i="0" u="none" strike="noStrike" dirty="0">
                <a:effectLst/>
                <a:latin typeface="+mj-lt"/>
              </a:rPr>
              <a:t>Roll No: 108118074</a:t>
            </a:r>
            <a:endParaRPr lang="en-US" sz="3200" b="0" dirty="0">
              <a:effectLst/>
              <a:latin typeface="+mj-lt"/>
            </a:endParaRPr>
          </a:p>
          <a:p>
            <a:pPr rtl="0">
              <a:spcBef>
                <a:spcPts val="0"/>
              </a:spcBef>
              <a:spcAft>
                <a:spcPts val="0"/>
              </a:spcAft>
            </a:pPr>
            <a:r>
              <a:rPr lang="en-US" sz="3200" b="0" i="0" u="none" strike="noStrike" dirty="0">
                <a:effectLst/>
                <a:latin typeface="+mj-lt"/>
              </a:rPr>
              <a:t>Dept: ECE</a:t>
            </a:r>
            <a:endParaRPr lang="en-US" sz="3200" b="0" dirty="0">
              <a:effectLst/>
              <a:latin typeface="+mj-lt"/>
            </a:endParaRPr>
          </a:p>
          <a:p>
            <a:br>
              <a:rPr lang="en-US" sz="3200" dirty="0"/>
            </a:br>
            <a:endParaRPr lang="en-IN" sz="3200" dirty="0"/>
          </a:p>
        </p:txBody>
      </p:sp>
      <p:sp>
        <p:nvSpPr>
          <p:cNvPr id="7" name="TextBox 6">
            <a:extLst>
              <a:ext uri="{FF2B5EF4-FFF2-40B4-BE49-F238E27FC236}">
                <a16:creationId xmlns:a16="http://schemas.microsoft.com/office/drawing/2014/main" id="{9C0C8BFF-C24A-4258-ACB0-BFE840870A81}"/>
              </a:ext>
            </a:extLst>
          </p:cNvPr>
          <p:cNvSpPr txBox="1"/>
          <p:nvPr/>
        </p:nvSpPr>
        <p:spPr>
          <a:xfrm>
            <a:off x="6488098" y="1749670"/>
            <a:ext cx="2419167" cy="2123658"/>
          </a:xfrm>
          <a:prstGeom prst="rect">
            <a:avLst/>
          </a:prstGeom>
          <a:noFill/>
        </p:spPr>
        <p:txBody>
          <a:bodyPr wrap="square">
            <a:spAutoFit/>
          </a:bodyPr>
          <a:lstStyle/>
          <a:p>
            <a:pPr rtl="0">
              <a:spcBef>
                <a:spcPts val="0"/>
              </a:spcBef>
              <a:spcAft>
                <a:spcPts val="0"/>
              </a:spcAft>
            </a:pPr>
            <a:r>
              <a:rPr lang="en-US" sz="3200" b="0" i="0" u="none" strike="noStrike">
                <a:effectLst/>
                <a:latin typeface="+mj-lt"/>
              </a:rPr>
              <a:t>Rohit S</a:t>
            </a:r>
            <a:endParaRPr lang="en-US" sz="3200" b="0">
              <a:effectLst/>
              <a:latin typeface="+mj-lt"/>
            </a:endParaRPr>
          </a:p>
          <a:p>
            <a:pPr rtl="0">
              <a:spcBef>
                <a:spcPts val="0"/>
              </a:spcBef>
              <a:spcAft>
                <a:spcPts val="0"/>
              </a:spcAft>
            </a:pPr>
            <a:r>
              <a:rPr lang="en-US" sz="3200" b="0" i="0" u="none" strike="noStrike">
                <a:effectLst/>
                <a:latin typeface="+mj-lt"/>
              </a:rPr>
              <a:t>Roll No: 111118103</a:t>
            </a:r>
            <a:endParaRPr lang="en-US" sz="3200" b="0">
              <a:effectLst/>
              <a:latin typeface="+mj-lt"/>
            </a:endParaRPr>
          </a:p>
          <a:p>
            <a:pPr rtl="0">
              <a:spcBef>
                <a:spcPts val="0"/>
              </a:spcBef>
              <a:spcAft>
                <a:spcPts val="0"/>
              </a:spcAft>
            </a:pPr>
            <a:r>
              <a:rPr lang="en-US" sz="3200" b="0" i="0" u="none" strike="noStrike">
                <a:effectLst/>
                <a:latin typeface="+mj-lt"/>
              </a:rPr>
              <a:t>Dept: </a:t>
            </a:r>
            <a:r>
              <a:rPr lang="en-US" sz="3200">
                <a:latin typeface="+mj-lt"/>
              </a:rPr>
              <a:t>MECH</a:t>
            </a:r>
            <a:endParaRPr lang="en-US" sz="3200" b="0">
              <a:effectLst/>
              <a:latin typeface="+mj-lt"/>
            </a:endParaRPr>
          </a:p>
          <a:p>
            <a:br>
              <a:rPr lang="en-US" sz="1800"/>
            </a:br>
            <a:endParaRPr lang="en-IN" sz="1800" dirty="0"/>
          </a:p>
        </p:txBody>
      </p:sp>
      <p:sp>
        <p:nvSpPr>
          <p:cNvPr id="8" name="TextBox 7">
            <a:extLst>
              <a:ext uri="{FF2B5EF4-FFF2-40B4-BE49-F238E27FC236}">
                <a16:creationId xmlns:a16="http://schemas.microsoft.com/office/drawing/2014/main" id="{AA74BB9A-B5F5-4CF5-BF8C-4F0703D11217}"/>
              </a:ext>
            </a:extLst>
          </p:cNvPr>
          <p:cNvSpPr txBox="1"/>
          <p:nvPr/>
        </p:nvSpPr>
        <p:spPr>
          <a:xfrm>
            <a:off x="2634902" y="4245215"/>
            <a:ext cx="2419167" cy="2123658"/>
          </a:xfrm>
          <a:prstGeom prst="rect">
            <a:avLst/>
          </a:prstGeom>
          <a:noFill/>
        </p:spPr>
        <p:txBody>
          <a:bodyPr wrap="square">
            <a:spAutoFit/>
          </a:bodyPr>
          <a:lstStyle/>
          <a:p>
            <a:pPr rtl="0">
              <a:spcBef>
                <a:spcPts val="0"/>
              </a:spcBef>
              <a:spcAft>
                <a:spcPts val="0"/>
              </a:spcAft>
            </a:pPr>
            <a:r>
              <a:rPr lang="en-US" sz="3200" b="0" i="0" u="none" strike="noStrike">
                <a:effectLst/>
                <a:latin typeface="+mj-lt"/>
              </a:rPr>
              <a:t>Vaisnav A</a:t>
            </a:r>
            <a:endParaRPr lang="en-US" sz="3200" b="0">
              <a:effectLst/>
              <a:latin typeface="+mj-lt"/>
            </a:endParaRPr>
          </a:p>
          <a:p>
            <a:pPr rtl="0">
              <a:spcBef>
                <a:spcPts val="0"/>
              </a:spcBef>
              <a:spcAft>
                <a:spcPts val="0"/>
              </a:spcAft>
            </a:pPr>
            <a:r>
              <a:rPr lang="en-US" sz="3200" b="0" i="0" u="none" strike="noStrike">
                <a:effectLst/>
                <a:latin typeface="+mj-lt"/>
              </a:rPr>
              <a:t>Roll No: 108118105</a:t>
            </a:r>
            <a:endParaRPr lang="en-US" sz="3200" b="0">
              <a:effectLst/>
              <a:latin typeface="+mj-lt"/>
            </a:endParaRPr>
          </a:p>
          <a:p>
            <a:pPr rtl="0">
              <a:spcBef>
                <a:spcPts val="0"/>
              </a:spcBef>
              <a:spcAft>
                <a:spcPts val="0"/>
              </a:spcAft>
            </a:pPr>
            <a:r>
              <a:rPr lang="en-US" sz="3200" b="0" i="0" u="none" strike="noStrike">
                <a:effectLst/>
                <a:latin typeface="+mj-lt"/>
              </a:rPr>
              <a:t>Dept: ECE</a:t>
            </a:r>
            <a:endParaRPr lang="en-US" sz="3200" b="0">
              <a:effectLst/>
              <a:latin typeface="+mj-lt"/>
            </a:endParaRPr>
          </a:p>
          <a:p>
            <a:br>
              <a:rPr lang="en-US" sz="1800"/>
            </a:br>
            <a:endParaRPr lang="en-IN" sz="1800" dirty="0"/>
          </a:p>
        </p:txBody>
      </p:sp>
      <p:sp>
        <p:nvSpPr>
          <p:cNvPr id="9" name="TextBox 8">
            <a:extLst>
              <a:ext uri="{FF2B5EF4-FFF2-40B4-BE49-F238E27FC236}">
                <a16:creationId xmlns:a16="http://schemas.microsoft.com/office/drawing/2014/main" id="{A4BE138E-6F66-462F-AD2B-5A71200B6820}"/>
              </a:ext>
            </a:extLst>
          </p:cNvPr>
          <p:cNvSpPr txBox="1"/>
          <p:nvPr/>
        </p:nvSpPr>
        <p:spPr>
          <a:xfrm>
            <a:off x="6474779" y="4245215"/>
            <a:ext cx="2419167" cy="2123658"/>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Vaibhav A</a:t>
            </a:r>
            <a:endParaRPr lang="en-US" sz="3200" b="0" dirty="0">
              <a:effectLst/>
              <a:latin typeface="+mj-lt"/>
            </a:endParaRPr>
          </a:p>
          <a:p>
            <a:pPr rtl="0">
              <a:spcBef>
                <a:spcPts val="0"/>
              </a:spcBef>
              <a:spcAft>
                <a:spcPts val="0"/>
              </a:spcAft>
            </a:pPr>
            <a:r>
              <a:rPr lang="en-US" sz="3200" b="0" i="0" u="none" strike="noStrike" dirty="0">
                <a:effectLst/>
                <a:latin typeface="+mj-lt"/>
              </a:rPr>
              <a:t>Roll No: 110118094</a:t>
            </a:r>
            <a:endParaRPr lang="en-US" sz="3200" b="0" dirty="0">
              <a:effectLst/>
              <a:latin typeface="+mj-lt"/>
            </a:endParaRPr>
          </a:p>
          <a:p>
            <a:pPr rtl="0">
              <a:spcBef>
                <a:spcPts val="0"/>
              </a:spcBef>
              <a:spcAft>
                <a:spcPts val="0"/>
              </a:spcAft>
            </a:pPr>
            <a:r>
              <a:rPr lang="en-US" sz="3200" b="0" i="0" u="none" strike="noStrike" dirty="0">
                <a:effectLst/>
                <a:latin typeface="+mj-lt"/>
              </a:rPr>
              <a:t>Dept: ICE</a:t>
            </a:r>
            <a:endParaRPr lang="en-US" sz="3200" b="0" dirty="0">
              <a:effectLst/>
              <a:latin typeface="+mj-lt"/>
            </a:endParaRPr>
          </a:p>
          <a:p>
            <a:br>
              <a:rPr lang="en-US" sz="1800" dirty="0"/>
            </a:br>
            <a:endParaRPr lang="en-IN" sz="1800" dirty="0"/>
          </a:p>
        </p:txBody>
      </p:sp>
    </p:spTree>
    <p:extLst>
      <p:ext uri="{BB962C8B-B14F-4D97-AF65-F5344CB8AC3E}">
        <p14:creationId xmlns:p14="http://schemas.microsoft.com/office/powerpoint/2010/main" val="4135440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D5B7-4FFD-42AC-BDFA-C694B0C3033F}"/>
              </a:ext>
            </a:extLst>
          </p:cNvPr>
          <p:cNvSpPr>
            <a:spLocks noGrp="1"/>
          </p:cNvSpPr>
          <p:nvPr>
            <p:ph type="title"/>
          </p:nvPr>
        </p:nvSpPr>
        <p:spPr/>
        <p:txBody>
          <a:bodyPr/>
          <a:lstStyle/>
          <a:p>
            <a:r>
              <a:rPr lang="en-IN" dirty="0"/>
              <a:t>Bill of Materials: (contd.)</a:t>
            </a:r>
          </a:p>
        </p:txBody>
      </p:sp>
      <p:graphicFrame>
        <p:nvGraphicFramePr>
          <p:cNvPr id="5" name="Content Placeholder 4">
            <a:extLst>
              <a:ext uri="{FF2B5EF4-FFF2-40B4-BE49-F238E27FC236}">
                <a16:creationId xmlns:a16="http://schemas.microsoft.com/office/drawing/2014/main" id="{19CE00A7-31F2-4EA4-B0B4-C7AD6A187365}"/>
              </a:ext>
            </a:extLst>
          </p:cNvPr>
          <p:cNvGraphicFramePr>
            <a:graphicFrameLocks noGrp="1"/>
          </p:cNvGraphicFramePr>
          <p:nvPr>
            <p:ph idx="1"/>
            <p:extLst>
              <p:ext uri="{D42A27DB-BD31-4B8C-83A1-F6EECF244321}">
                <p14:modId xmlns:p14="http://schemas.microsoft.com/office/powerpoint/2010/main" val="1601477914"/>
              </p:ext>
            </p:extLst>
          </p:nvPr>
        </p:nvGraphicFramePr>
        <p:xfrm>
          <a:off x="1402773" y="1309255"/>
          <a:ext cx="8676409" cy="5216233"/>
        </p:xfrm>
        <a:graphic>
          <a:graphicData uri="http://schemas.openxmlformats.org/drawingml/2006/table">
            <a:tbl>
              <a:tblPr>
                <a:tableStyleId>{5C22544A-7EE6-4342-B048-85BDC9FD1C3A}</a:tableStyleId>
              </a:tblPr>
              <a:tblGrid>
                <a:gridCol w="731929">
                  <a:extLst>
                    <a:ext uri="{9D8B030D-6E8A-4147-A177-3AD203B41FA5}">
                      <a16:colId xmlns:a16="http://schemas.microsoft.com/office/drawing/2014/main" val="2766841420"/>
                    </a:ext>
                  </a:extLst>
                </a:gridCol>
                <a:gridCol w="1555350">
                  <a:extLst>
                    <a:ext uri="{9D8B030D-6E8A-4147-A177-3AD203B41FA5}">
                      <a16:colId xmlns:a16="http://schemas.microsoft.com/office/drawing/2014/main" val="361742591"/>
                    </a:ext>
                  </a:extLst>
                </a:gridCol>
                <a:gridCol w="792923">
                  <a:extLst>
                    <a:ext uri="{9D8B030D-6E8A-4147-A177-3AD203B41FA5}">
                      <a16:colId xmlns:a16="http://schemas.microsoft.com/office/drawing/2014/main" val="2560356493"/>
                    </a:ext>
                  </a:extLst>
                </a:gridCol>
                <a:gridCol w="5596207">
                  <a:extLst>
                    <a:ext uri="{9D8B030D-6E8A-4147-A177-3AD203B41FA5}">
                      <a16:colId xmlns:a16="http://schemas.microsoft.com/office/drawing/2014/main" val="671657850"/>
                    </a:ext>
                  </a:extLst>
                </a:gridCol>
              </a:tblGrid>
              <a:tr h="446693">
                <a:tc>
                  <a:txBody>
                    <a:bodyPr/>
                    <a:lstStyle/>
                    <a:p>
                      <a:pPr algn="l" fontAlgn="b"/>
                      <a:r>
                        <a:rPr lang="en-IN" sz="1000" u="none" strike="noStrike">
                          <a:effectLst/>
                        </a:rPr>
                        <a:t>Robu</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DHT11 Temp</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130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2"/>
                        </a:rPr>
                        <a:t>Buy DHT11 Digital Relative Humidity and Temperature sensor Module (robu.in)</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79948590"/>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248631843"/>
                  </a:ext>
                </a:extLst>
              </a:tr>
              <a:tr h="465138">
                <a:tc>
                  <a:txBody>
                    <a:bodyPr/>
                    <a:lstStyle/>
                    <a:p>
                      <a:pPr algn="l" fontAlgn="b"/>
                      <a:r>
                        <a:rPr lang="en-IN" sz="1000" u="none" strike="noStrike">
                          <a:effectLst/>
                        </a:rPr>
                        <a:t>EComp </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ESP 8266 Wifi module</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180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3"/>
                        </a:rPr>
                        <a:t>Ai Thinker ESP-01S ESP8266 WiFi Module buy online at Low Price in India - ElectronicsComp.com</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2041908287"/>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562256681"/>
                  </a:ext>
                </a:extLst>
              </a:tr>
              <a:tr h="465138">
                <a:tc>
                  <a:txBody>
                    <a:bodyPr/>
                    <a:lstStyle/>
                    <a:p>
                      <a:pPr algn="l" fontAlgn="b"/>
                      <a:r>
                        <a:rPr lang="en-IN" sz="1000" u="none" strike="noStrike">
                          <a:effectLst/>
                        </a:rPr>
                        <a:t>EComp</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Soil Moisture 3 way</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325</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4"/>
                        </a:rPr>
                        <a:t>3 Way Soil Meter For Moisture, Light Intensity and pH Testing Meter buy online at Low Price in India - ElectronicsComp.com</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1383991391"/>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273692605"/>
                  </a:ext>
                </a:extLst>
              </a:tr>
              <a:tr h="446693">
                <a:tc>
                  <a:txBody>
                    <a:bodyPr/>
                    <a:lstStyle/>
                    <a:p>
                      <a:pPr algn="l" fontAlgn="b"/>
                      <a:r>
                        <a:rPr lang="en-IN" sz="1000" u="none" strike="noStrike">
                          <a:effectLst/>
                        </a:rPr>
                        <a:t>EComp</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12V 2A Adapter</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150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5"/>
                        </a:rPr>
                        <a:t>12V 2A DC Power Adapter buy online at Low price in India - ElectronicsComp.com</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3672941947"/>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1782070051"/>
                  </a:ext>
                </a:extLst>
              </a:tr>
              <a:tr h="465138">
                <a:tc>
                  <a:txBody>
                    <a:bodyPr/>
                    <a:lstStyle/>
                    <a:p>
                      <a:pPr algn="l" fontAlgn="b"/>
                      <a:r>
                        <a:rPr lang="en-IN" sz="1000" u="none" strike="noStrike">
                          <a:effectLst/>
                        </a:rPr>
                        <a:t>Ecomp</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LCD display</a:t>
                      </a:r>
                      <a:endParaRPr lang="en-IN" sz="1000" b="0" i="0" u="none" strike="noStrike">
                        <a:solidFill>
                          <a:srgbClr val="9C57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240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sng" strike="noStrike">
                          <a:effectLst/>
                          <a:hlinkClick r:id="rId6"/>
                        </a:rPr>
                        <a:t>SeeedStudio Grove 16×2 LCD Display (White on Blue) buy online at Low Price in India - ElectronicsComp.com</a:t>
                      </a:r>
                      <a:endParaRPr lang="en-US" sz="1000" b="0" i="0" u="sng" strike="noStrike">
                        <a:solidFill>
                          <a:srgbClr val="0563C1"/>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2809664254"/>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486403238"/>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b"/>
                      <a:r>
                        <a:rPr lang="en-IN" sz="1000" u="none" strike="noStrike">
                          <a:effectLst/>
                        </a:rPr>
                        <a:t>155</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Delivery</a:t>
                      </a:r>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714533053"/>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841443096"/>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3700147880"/>
                  </a:ext>
                </a:extLst>
              </a:tr>
              <a:tr h="446693">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Miscellaneous(to buy)</a:t>
                      </a:r>
                      <a:endParaRPr lang="en-IN" sz="1000" b="0" i="0" u="none" strike="noStrike">
                        <a:solidFill>
                          <a:srgbClr val="FFFFFF"/>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r>
                        <a:rPr lang="en-US" sz="1000" u="none" strike="noStrike">
                          <a:effectLst/>
                        </a:rPr>
                        <a:t>Pipe(1/2''), Pipe Adapter, M Seal, Water container, USS mounting</a:t>
                      </a:r>
                      <a:endParaRPr lang="en-US"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750640476"/>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3139239654"/>
                  </a:ext>
                </a:extLst>
              </a:tr>
              <a:tr h="248074">
                <a:tc>
                  <a:txBody>
                    <a:bodyPr/>
                    <a:lstStyle/>
                    <a:p>
                      <a:pPr algn="l" fontAlgn="b"/>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l" fontAlgn="b"/>
                      <a:r>
                        <a:rPr lang="en-IN" sz="1000" u="none" strike="noStrike">
                          <a:effectLst/>
                        </a:rPr>
                        <a:t>Total</a:t>
                      </a:r>
                      <a:endParaRPr lang="en-IN" sz="1000" b="0" i="0" u="none" strike="noStrike">
                        <a:solidFill>
                          <a:srgbClr val="000000"/>
                        </a:solidFill>
                        <a:effectLst/>
                        <a:latin typeface="Calibri" panose="020F0502020204030204" pitchFamily="34" charset="0"/>
                      </a:endParaRPr>
                    </a:p>
                  </a:txBody>
                  <a:tcPr marL="7220" marR="7220" marT="7220" marB="0" anchor="b"/>
                </a:tc>
                <a:tc>
                  <a:txBody>
                    <a:bodyPr/>
                    <a:lstStyle/>
                    <a:p>
                      <a:pPr algn="ctr" fontAlgn="ctr"/>
                      <a:r>
                        <a:rPr lang="en-IN" sz="1000" u="none" strike="noStrike">
                          <a:effectLst/>
                        </a:rPr>
                        <a:t>2700</a:t>
                      </a:r>
                      <a:endParaRPr lang="en-IN" sz="1000" b="0" i="0" u="none" strike="noStrike">
                        <a:solidFill>
                          <a:srgbClr val="000000"/>
                        </a:solidFill>
                        <a:effectLst/>
                        <a:latin typeface="Calibri" panose="020F0502020204030204" pitchFamily="34" charset="0"/>
                      </a:endParaRPr>
                    </a:p>
                  </a:txBody>
                  <a:tcPr marL="7220" marR="7220" marT="7220" marB="0" anchor="ct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7220" marR="7220" marT="7220" marB="0" anchor="b"/>
                </a:tc>
                <a:extLst>
                  <a:ext uri="{0D108BD9-81ED-4DB2-BD59-A6C34878D82A}">
                    <a16:rowId xmlns:a16="http://schemas.microsoft.com/office/drawing/2014/main" val="354111982"/>
                  </a:ext>
                </a:extLst>
              </a:tr>
            </a:tbl>
          </a:graphicData>
        </a:graphic>
      </p:graphicFrame>
    </p:spTree>
    <p:extLst>
      <p:ext uri="{BB962C8B-B14F-4D97-AF65-F5344CB8AC3E}">
        <p14:creationId xmlns:p14="http://schemas.microsoft.com/office/powerpoint/2010/main" val="88957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BE8F0-756E-44A8-ADA1-C5033D1E9168}"/>
              </a:ext>
            </a:extLst>
          </p:cNvPr>
          <p:cNvSpPr>
            <a:spLocks noGrp="1"/>
          </p:cNvSpPr>
          <p:nvPr>
            <p:ph type="title"/>
          </p:nvPr>
        </p:nvSpPr>
        <p:spPr>
          <a:xfrm>
            <a:off x="720000" y="619200"/>
            <a:ext cx="10728322" cy="681586"/>
          </a:xfrm>
        </p:spPr>
        <p:txBody>
          <a:bodyPr wrap="square">
            <a:noAutofit/>
          </a:bodyPr>
          <a:lstStyle/>
          <a:p>
            <a:r>
              <a:rPr lang="en-IN" sz="6000" u="sng" dirty="0"/>
              <a:t>Timeline:</a:t>
            </a:r>
          </a:p>
        </p:txBody>
      </p:sp>
      <p:sp useBgFill="1">
        <p:nvSpPr>
          <p:cNvPr id="17"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Content Placeholder 2">
            <a:extLst>
              <a:ext uri="{FF2B5EF4-FFF2-40B4-BE49-F238E27FC236}">
                <a16:creationId xmlns:a16="http://schemas.microsoft.com/office/drawing/2014/main" id="{1B7F3EEA-46C4-43A1-B7CC-AFFB835930B3}"/>
              </a:ext>
            </a:extLst>
          </p:cNvPr>
          <p:cNvGraphicFramePr>
            <a:graphicFrameLocks noGrp="1"/>
          </p:cNvGraphicFramePr>
          <p:nvPr>
            <p:ph idx="1"/>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160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C8-4894-4CCF-B803-E12629A21C99}"/>
              </a:ext>
            </a:extLst>
          </p:cNvPr>
          <p:cNvSpPr>
            <a:spLocks noGrp="1"/>
          </p:cNvSpPr>
          <p:nvPr>
            <p:ph type="title"/>
          </p:nvPr>
        </p:nvSpPr>
        <p:spPr/>
        <p:txBody>
          <a:bodyPr/>
          <a:lstStyle/>
          <a:p>
            <a:r>
              <a:rPr lang="en-IN" u="sng" dirty="0"/>
              <a:t>Scope of Improvement:</a:t>
            </a:r>
          </a:p>
        </p:txBody>
      </p:sp>
      <p:sp>
        <p:nvSpPr>
          <p:cNvPr id="3" name="Content Placeholder 2">
            <a:extLst>
              <a:ext uri="{FF2B5EF4-FFF2-40B4-BE49-F238E27FC236}">
                <a16:creationId xmlns:a16="http://schemas.microsoft.com/office/drawing/2014/main" id="{94289309-ABF1-49B2-9891-ACBB6E4C9314}"/>
              </a:ext>
            </a:extLst>
          </p:cNvPr>
          <p:cNvSpPr>
            <a:spLocks noGrp="1"/>
          </p:cNvSpPr>
          <p:nvPr>
            <p:ph idx="1"/>
          </p:nvPr>
        </p:nvSpPr>
        <p:spPr>
          <a:xfrm>
            <a:off x="743675" y="1815312"/>
            <a:ext cx="10728325" cy="4043950"/>
          </a:xfrm>
        </p:spPr>
        <p:txBody>
          <a:bodyPr/>
          <a:lstStyle/>
          <a:p>
            <a:r>
              <a:rPr lang="en-IN" dirty="0">
                <a:solidFill>
                  <a:schemeClr val="tx1"/>
                </a:solidFill>
              </a:rPr>
              <a:t>The chemical composition of soil can be analysed and the fertility of soil can be monitored remotely.</a:t>
            </a:r>
          </a:p>
          <a:p>
            <a:r>
              <a:rPr lang="en-IN" dirty="0">
                <a:solidFill>
                  <a:schemeClr val="tx1"/>
                </a:solidFill>
              </a:rPr>
              <a:t>Specific data of plants can be studied and the irrigation of the crops can be done in a more judicious way.</a:t>
            </a:r>
          </a:p>
          <a:p>
            <a:r>
              <a:rPr lang="en-IN" dirty="0">
                <a:solidFill>
                  <a:schemeClr val="tx1"/>
                </a:solidFill>
              </a:rPr>
              <a:t>Machine learning and deep learning techniques can be employed to improve the accuracy of the model.</a:t>
            </a:r>
          </a:p>
          <a:p>
            <a:r>
              <a:rPr lang="en-IN" dirty="0">
                <a:solidFill>
                  <a:schemeClr val="tx1"/>
                </a:solidFill>
              </a:rPr>
              <a:t>A similar model can be developed for the usage of fertilizers as well.</a:t>
            </a: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002356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amp;A - STM – Sea Traffic Management">
            <a:extLst>
              <a:ext uri="{FF2B5EF4-FFF2-40B4-BE49-F238E27FC236}">
                <a16:creationId xmlns:a16="http://schemas.microsoft.com/office/drawing/2014/main" id="{4BF1BFEF-02B4-45DD-98A5-5A0E8ECA7D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4826" y="1295176"/>
            <a:ext cx="6638562" cy="4267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53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731837" y="619200"/>
            <a:ext cx="10728322" cy="1477328"/>
          </a:xfrm>
          <a:prstGeom prst="rect">
            <a:avLst/>
          </a:prstGeom>
          <a:noFill/>
          <a:ln>
            <a:noFill/>
          </a:ln>
        </p:spPr>
        <p:txBody>
          <a:bodyPr spcFirstLastPara="1" wrap="square" lIns="0" tIns="0" rIns="0" bIns="0" anchor="t" anchorCtr="0">
            <a:normAutofit/>
          </a:bodyPr>
          <a:lstStyle/>
          <a:p>
            <a:pPr marL="0" lvl="0" indent="0" algn="l" rtl="0">
              <a:lnSpc>
                <a:spcPct val="88000"/>
              </a:lnSpc>
              <a:spcBef>
                <a:spcPts val="0"/>
              </a:spcBef>
              <a:spcAft>
                <a:spcPts val="0"/>
              </a:spcAft>
              <a:buClr>
                <a:schemeClr val="lt1"/>
              </a:buClr>
              <a:buSzPts val="4400"/>
              <a:buFont typeface="Arial"/>
              <a:buNone/>
            </a:pPr>
            <a:r>
              <a:rPr lang="en-US" u="sng"/>
              <a:t>Introduction:</a:t>
            </a:r>
            <a:br>
              <a:rPr lang="en-US"/>
            </a:br>
            <a:endParaRPr/>
          </a:p>
        </p:txBody>
      </p:sp>
      <p:sp>
        <p:nvSpPr>
          <p:cNvPr id="112" name="Google Shape;112;p3"/>
          <p:cNvSpPr txBox="1">
            <a:spLocks noGrp="1"/>
          </p:cNvSpPr>
          <p:nvPr>
            <p:ph type="body" idx="1"/>
          </p:nvPr>
        </p:nvSpPr>
        <p:spPr>
          <a:xfrm>
            <a:off x="731837" y="1571625"/>
            <a:ext cx="10728325" cy="4943475"/>
          </a:xfrm>
          <a:prstGeom prst="rect">
            <a:avLst/>
          </a:prstGeom>
          <a:noFill/>
          <a:ln>
            <a:noFill/>
          </a:ln>
        </p:spPr>
        <p:txBody>
          <a:bodyPr spcFirstLastPara="1" wrap="square" lIns="0" tIns="0" rIns="0" bIns="0" anchor="t" anchorCtr="0">
            <a:normAutofit lnSpcReduction="10000"/>
          </a:bodyPr>
          <a:lstStyle/>
          <a:p>
            <a:pPr marL="228600" lvl="0" indent="-228600" algn="l" rtl="0">
              <a:lnSpc>
                <a:spcPct val="120000"/>
              </a:lnSpc>
              <a:spcBef>
                <a:spcPts val="0"/>
              </a:spcBef>
              <a:spcAft>
                <a:spcPts val="0"/>
              </a:spcAft>
              <a:buSzPts val="1900"/>
              <a:buFont typeface="Arial"/>
              <a:buChar char="•"/>
            </a:pPr>
            <a:r>
              <a:rPr lang="en-US" sz="1900">
                <a:solidFill>
                  <a:schemeClr val="lt1"/>
                </a:solidFill>
              </a:rPr>
              <a:t> </a:t>
            </a:r>
            <a:r>
              <a:rPr lang="en-US" sz="1900" b="0" i="0">
                <a:solidFill>
                  <a:schemeClr val="lt1"/>
                </a:solidFill>
                <a:latin typeface="Lato"/>
                <a:ea typeface="Lato"/>
                <a:cs typeface="Lato"/>
                <a:sym typeface="Lato"/>
              </a:rPr>
              <a:t>The scarcity of clean water resources around the globe has generated a need for their optimum utilization.</a:t>
            </a:r>
            <a:r>
              <a:rPr lang="en-US" sz="1900">
                <a:solidFill>
                  <a:schemeClr val="lt1"/>
                </a:solidFill>
                <a:latin typeface="Lato"/>
                <a:ea typeface="Lato"/>
                <a:cs typeface="Lato"/>
                <a:sym typeface="Lato"/>
              </a:rPr>
              <a:t> </a:t>
            </a:r>
            <a:endParaRPr/>
          </a:p>
          <a:p>
            <a:pPr marL="228600" lvl="0" indent="-228600" algn="l" rtl="0">
              <a:lnSpc>
                <a:spcPct val="120000"/>
              </a:lnSpc>
              <a:spcBef>
                <a:spcPts val="1000"/>
              </a:spcBef>
              <a:spcAft>
                <a:spcPts val="0"/>
              </a:spcAft>
              <a:buSzPts val="1900"/>
              <a:buFont typeface="Arial"/>
              <a:buChar char="•"/>
            </a:pPr>
            <a:r>
              <a:rPr lang="en-US" sz="1900">
                <a:solidFill>
                  <a:schemeClr val="lt1"/>
                </a:solidFill>
                <a:latin typeface="Lato"/>
                <a:ea typeface="Lato"/>
                <a:cs typeface="Lato"/>
                <a:sym typeface="Lato"/>
              </a:rPr>
              <a:t> The main objective</a:t>
            </a:r>
            <a:r>
              <a:rPr lang="en-US" sz="1900" b="1">
                <a:solidFill>
                  <a:schemeClr val="lt1"/>
                </a:solidFill>
                <a:latin typeface="Lato"/>
                <a:ea typeface="Lato"/>
                <a:cs typeface="Lato"/>
                <a:sym typeface="Lato"/>
              </a:rPr>
              <a:t> </a:t>
            </a:r>
            <a:r>
              <a:rPr lang="en-US" sz="1900">
                <a:solidFill>
                  <a:schemeClr val="lt1"/>
                </a:solidFill>
                <a:latin typeface="Lato"/>
                <a:ea typeface="Lato"/>
                <a:cs typeface="Lato"/>
                <a:sym typeface="Lato"/>
              </a:rPr>
              <a:t>of this project is to provide an automated irrigation system to minimize the utilization of water in agriculture by combining  technologies like Internet of Things (IoT), optimization tools and cloud computing. </a:t>
            </a:r>
            <a:endParaRPr/>
          </a:p>
          <a:p>
            <a:pPr marL="228600" lvl="0" indent="-228600" algn="l" rtl="0">
              <a:lnSpc>
                <a:spcPct val="120000"/>
              </a:lnSpc>
              <a:spcBef>
                <a:spcPts val="1000"/>
              </a:spcBef>
              <a:spcAft>
                <a:spcPts val="0"/>
              </a:spcAft>
              <a:buSzPts val="1900"/>
              <a:buFont typeface="Arial"/>
              <a:buChar char="•"/>
            </a:pPr>
            <a:r>
              <a:rPr lang="en-US" sz="1900">
                <a:solidFill>
                  <a:schemeClr val="lt1"/>
                </a:solidFill>
                <a:latin typeface="Lato"/>
                <a:ea typeface="Lato"/>
                <a:cs typeface="Lato"/>
                <a:sym typeface="Lato"/>
              </a:rPr>
              <a:t>Our aim is to design a modest, easy to install methodology to monitor and indicate the soil moisture level and using weather prediction, that is regularly organized and automated.</a:t>
            </a:r>
            <a:endParaRPr/>
          </a:p>
          <a:p>
            <a:pPr marL="228600" lvl="0" indent="-228600" algn="l" rtl="0">
              <a:lnSpc>
                <a:spcPct val="120000"/>
              </a:lnSpc>
              <a:spcBef>
                <a:spcPts val="1000"/>
              </a:spcBef>
              <a:spcAft>
                <a:spcPts val="0"/>
              </a:spcAft>
              <a:buSzPts val="1900"/>
              <a:buChar char="•"/>
            </a:pPr>
            <a:r>
              <a:rPr lang="en-US" sz="1900">
                <a:solidFill>
                  <a:schemeClr val="lt1"/>
                </a:solidFill>
                <a:latin typeface="Lato"/>
                <a:ea typeface="Lato"/>
                <a:cs typeface="Lato"/>
                <a:sym typeface="Lato"/>
              </a:rPr>
              <a:t>A</a:t>
            </a:r>
            <a:r>
              <a:rPr lang="en-US" sz="1900" b="0" i="0">
                <a:solidFill>
                  <a:schemeClr val="lt1"/>
                </a:solidFill>
                <a:latin typeface="Lato"/>
                <a:ea typeface="Lato"/>
                <a:cs typeface="Lato"/>
                <a:sym typeface="Lato"/>
              </a:rPr>
              <a:t>ctuation technology has played an essential role in the water </a:t>
            </a:r>
            <a:r>
              <a:rPr lang="en-US" sz="1900">
                <a:solidFill>
                  <a:schemeClr val="lt1"/>
                </a:solidFill>
                <a:latin typeface="Lato"/>
                <a:ea typeface="Lato"/>
                <a:cs typeface="Lato"/>
                <a:sym typeface="Lato"/>
              </a:rPr>
              <a:t>industry in</a:t>
            </a:r>
            <a:r>
              <a:rPr lang="en-US" sz="1900" b="0" i="0">
                <a:solidFill>
                  <a:schemeClr val="lt1"/>
                </a:solidFill>
                <a:latin typeface="Lato"/>
                <a:ea typeface="Lato"/>
                <a:cs typeface="Lato"/>
                <a:sym typeface="Lato"/>
              </a:rPr>
              <a:t> a wide range of areas.</a:t>
            </a:r>
            <a:endParaRPr/>
          </a:p>
          <a:p>
            <a:pPr marL="228600" lvl="0" indent="-228600" algn="l" rtl="0">
              <a:lnSpc>
                <a:spcPct val="120000"/>
              </a:lnSpc>
              <a:spcBef>
                <a:spcPts val="1000"/>
              </a:spcBef>
              <a:spcAft>
                <a:spcPts val="0"/>
              </a:spcAft>
              <a:buSzPts val="1900"/>
              <a:buChar char="•"/>
            </a:pPr>
            <a:r>
              <a:rPr lang="en-US" sz="1900" b="0" i="0">
                <a:solidFill>
                  <a:schemeClr val="lt1"/>
                </a:solidFill>
                <a:latin typeface="Lato"/>
                <a:ea typeface="Lato"/>
                <a:cs typeface="Lato"/>
                <a:sym typeface="Lato"/>
              </a:rPr>
              <a:t>In this project, the actuator we're using is a solenoid valve, which is an ON/OFF position actuator.</a:t>
            </a:r>
            <a:endParaRPr/>
          </a:p>
          <a:p>
            <a:pPr marL="228600" lvl="0" indent="-228600" algn="l" rtl="0">
              <a:lnSpc>
                <a:spcPct val="120000"/>
              </a:lnSpc>
              <a:spcBef>
                <a:spcPts val="1000"/>
              </a:spcBef>
              <a:spcAft>
                <a:spcPts val="0"/>
              </a:spcAft>
              <a:buSzPts val="1900"/>
              <a:buChar char="•"/>
            </a:pPr>
            <a:r>
              <a:rPr lang="en-US" sz="1900">
                <a:solidFill>
                  <a:schemeClr val="lt1"/>
                </a:solidFill>
                <a:latin typeface="Lato"/>
                <a:ea typeface="Lato"/>
                <a:cs typeface="Lato"/>
                <a:sym typeface="Lato"/>
              </a:rPr>
              <a:t>T</a:t>
            </a:r>
            <a:r>
              <a:rPr lang="en-US" sz="1900" b="0" i="0">
                <a:solidFill>
                  <a:schemeClr val="lt1"/>
                </a:solidFill>
                <a:latin typeface="Lato"/>
                <a:ea typeface="Lato"/>
                <a:cs typeface="Lato"/>
                <a:sym typeface="Lato"/>
              </a:rPr>
              <a:t>he control algorithm for the input of actuator will be optimised for maintaining good health of the plants and also helps in the conservation of resources.</a:t>
            </a:r>
            <a:endParaRPr/>
          </a:p>
          <a:p>
            <a:pPr marL="0" lvl="0" indent="0" algn="l" rtl="0">
              <a:lnSpc>
                <a:spcPct val="120000"/>
              </a:lnSpc>
              <a:spcBef>
                <a:spcPts val="1000"/>
              </a:spcBef>
              <a:spcAft>
                <a:spcPts val="0"/>
              </a:spcAft>
              <a:buSzPts val="2000"/>
              <a:buNone/>
            </a:pP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720000" y="619200"/>
            <a:ext cx="10728322" cy="1477328"/>
          </a:xfrm>
          <a:prstGeom prst="rect">
            <a:avLst/>
          </a:prstGeom>
          <a:noFill/>
          <a:ln>
            <a:noFill/>
          </a:ln>
        </p:spPr>
        <p:txBody>
          <a:bodyPr spcFirstLastPara="1" wrap="square" lIns="0" tIns="0" rIns="0" bIns="0" anchor="t" anchorCtr="0">
            <a:normAutofit/>
          </a:bodyPr>
          <a:lstStyle/>
          <a:p>
            <a:pPr marL="0" lvl="0" indent="0" algn="l" rtl="0">
              <a:lnSpc>
                <a:spcPct val="88000"/>
              </a:lnSpc>
              <a:spcBef>
                <a:spcPts val="0"/>
              </a:spcBef>
              <a:spcAft>
                <a:spcPts val="0"/>
              </a:spcAft>
              <a:buClr>
                <a:schemeClr val="lt1"/>
              </a:buClr>
              <a:buSzPts val="4400"/>
              <a:buFont typeface="Arial"/>
              <a:buNone/>
            </a:pPr>
            <a:r>
              <a:rPr lang="en-US" u="sng"/>
              <a:t>Motivation for choosing this project:</a:t>
            </a:r>
            <a:endParaRPr/>
          </a:p>
        </p:txBody>
      </p:sp>
      <p:sp>
        <p:nvSpPr>
          <p:cNvPr id="118" name="Google Shape;118;p4"/>
          <p:cNvSpPr txBox="1">
            <a:spLocks noGrp="1"/>
          </p:cNvSpPr>
          <p:nvPr>
            <p:ph type="body" idx="1"/>
          </p:nvPr>
        </p:nvSpPr>
        <p:spPr>
          <a:xfrm>
            <a:off x="731837" y="1333500"/>
            <a:ext cx="10728325" cy="5295900"/>
          </a:xfrm>
          <a:prstGeom prst="rect">
            <a:avLst/>
          </a:prstGeom>
          <a:noFill/>
          <a:ln>
            <a:noFill/>
          </a:ln>
        </p:spPr>
        <p:txBody>
          <a:bodyPr spcFirstLastPara="1" wrap="square" lIns="0" tIns="0" rIns="0" bIns="0" anchor="t" anchorCtr="0">
            <a:normAutofit fontScale="92500" lnSpcReduction="10000"/>
          </a:bodyPr>
          <a:lstStyle/>
          <a:p>
            <a:pPr marL="228600" lvl="0" indent="-228600" algn="l" rtl="0">
              <a:lnSpc>
                <a:spcPct val="120000"/>
              </a:lnSpc>
              <a:spcBef>
                <a:spcPts val="0"/>
              </a:spcBef>
              <a:spcAft>
                <a:spcPts val="0"/>
              </a:spcAft>
              <a:buSzPct val="100000"/>
              <a:buChar char="•"/>
            </a:pPr>
            <a:r>
              <a:rPr lang="en-US" sz="2200" b="0" i="0">
                <a:solidFill>
                  <a:schemeClr val="lt1"/>
                </a:solidFill>
                <a:latin typeface="Lato"/>
                <a:ea typeface="Lato"/>
                <a:cs typeface="Lato"/>
                <a:sym typeface="Lato"/>
              </a:rPr>
              <a:t>In India, where 60-70% economy depends on agriculture, there is a great need to modernize conventional agricultural practices for better productivity.</a:t>
            </a:r>
            <a:endParaRPr/>
          </a:p>
          <a:p>
            <a:pPr marL="228600" lvl="0" indent="-228600" algn="l" rtl="0">
              <a:lnSpc>
                <a:spcPct val="120000"/>
              </a:lnSpc>
              <a:spcBef>
                <a:spcPts val="1000"/>
              </a:spcBef>
              <a:spcAft>
                <a:spcPts val="0"/>
              </a:spcAft>
              <a:buSzPct val="100000"/>
              <a:buChar char="•"/>
            </a:pPr>
            <a:r>
              <a:rPr lang="en-US" sz="2200" b="0" i="0">
                <a:solidFill>
                  <a:schemeClr val="lt1"/>
                </a:solidFill>
                <a:latin typeface="Lato"/>
                <a:ea typeface="Lato"/>
                <a:cs typeface="Lato"/>
                <a:sym typeface="Lato"/>
              </a:rPr>
              <a:t>The scarcity of clean water resources around the globe has generated a need for their optimum utilization.</a:t>
            </a:r>
            <a:r>
              <a:rPr lang="en-US" sz="2200">
                <a:solidFill>
                  <a:schemeClr val="lt1"/>
                </a:solidFill>
              </a:rPr>
              <a:t> </a:t>
            </a:r>
            <a:endParaRPr/>
          </a:p>
          <a:p>
            <a:pPr marL="228600" lvl="0" indent="-228600" algn="l" rtl="0">
              <a:lnSpc>
                <a:spcPct val="120000"/>
              </a:lnSpc>
              <a:spcBef>
                <a:spcPts val="1000"/>
              </a:spcBef>
              <a:spcAft>
                <a:spcPts val="0"/>
              </a:spcAft>
              <a:buSzPct val="100000"/>
              <a:buChar char="•"/>
            </a:pPr>
            <a:r>
              <a:rPr lang="en-US" sz="2200" b="0" i="0">
                <a:solidFill>
                  <a:schemeClr val="lt1"/>
                </a:solidFill>
                <a:latin typeface="Lato"/>
                <a:ea typeface="Lato"/>
                <a:cs typeface="Lato"/>
                <a:sym typeface="Lato"/>
              </a:rPr>
              <a:t>IoT based smart irrigation systems can help in achieving optimum water-resource utilization in the precision farming landscape.</a:t>
            </a:r>
            <a:endParaRPr/>
          </a:p>
          <a:p>
            <a:pPr marL="228600" lvl="0" indent="-228600" algn="l" rtl="0">
              <a:lnSpc>
                <a:spcPct val="120000"/>
              </a:lnSpc>
              <a:spcBef>
                <a:spcPts val="1000"/>
              </a:spcBef>
              <a:spcAft>
                <a:spcPts val="0"/>
              </a:spcAft>
              <a:buSzPct val="100000"/>
              <a:buChar char="•"/>
            </a:pPr>
            <a:r>
              <a:rPr lang="en-US" sz="2200">
                <a:solidFill>
                  <a:schemeClr val="lt1"/>
                </a:solidFill>
                <a:latin typeface="Lato"/>
                <a:ea typeface="Lato"/>
                <a:cs typeface="Lato"/>
                <a:sym typeface="Lato"/>
              </a:rPr>
              <a:t>Irrigation done using canal systems </a:t>
            </a:r>
            <a:r>
              <a:rPr lang="en-US" sz="2200" b="0" i="0">
                <a:solidFill>
                  <a:schemeClr val="lt1"/>
                </a:solidFill>
                <a:latin typeface="Lato"/>
                <a:ea typeface="Lato"/>
                <a:cs typeface="Lato"/>
                <a:sym typeface="Lato"/>
              </a:rPr>
              <a:t>affects crop health and produces a poor yield because some crops are too sensitive to water content in soil.</a:t>
            </a:r>
            <a:endParaRPr/>
          </a:p>
          <a:p>
            <a:pPr marL="228600" lvl="0" indent="-228600" algn="l" rtl="0">
              <a:lnSpc>
                <a:spcPct val="120000"/>
              </a:lnSpc>
              <a:spcBef>
                <a:spcPts val="1000"/>
              </a:spcBef>
              <a:spcAft>
                <a:spcPts val="0"/>
              </a:spcAft>
              <a:buSzPct val="100000"/>
              <a:buChar char="•"/>
            </a:pPr>
            <a:r>
              <a:rPr lang="en-US" sz="2200" b="0" i="0">
                <a:solidFill>
                  <a:schemeClr val="lt1"/>
                </a:solidFill>
                <a:latin typeface="Lato"/>
                <a:ea typeface="Lato"/>
                <a:cs typeface="Lato"/>
                <a:sym typeface="Lato"/>
              </a:rPr>
              <a:t>Another major issue is over-watering of plants. This issue is also addressed by monitoring the soil.</a:t>
            </a:r>
            <a:endParaRPr/>
          </a:p>
          <a:p>
            <a:pPr marL="228600" lvl="0" indent="-228600" algn="l" rtl="0">
              <a:lnSpc>
                <a:spcPct val="120000"/>
              </a:lnSpc>
              <a:spcBef>
                <a:spcPts val="1000"/>
              </a:spcBef>
              <a:spcAft>
                <a:spcPts val="0"/>
              </a:spcAft>
              <a:buSzPct val="100000"/>
              <a:buChar char="•"/>
            </a:pPr>
            <a:r>
              <a:rPr lang="en-US" sz="2200" b="0" i="0">
                <a:solidFill>
                  <a:schemeClr val="lt1"/>
                </a:solidFill>
                <a:latin typeface="Lato"/>
                <a:ea typeface="Lato"/>
                <a:cs typeface="Lato"/>
                <a:sym typeface="Lato"/>
              </a:rPr>
              <a:t>For effective and optimum utilization of fresh water in irrigation, it becomes essential to develop smart irrigation systems based on dynamic prediction of soil moisture pattern of the field and precipitation information of upcoming days.</a:t>
            </a:r>
            <a:endParaRPr/>
          </a:p>
          <a:p>
            <a:pPr marL="0" lvl="0" indent="0" algn="l" rtl="0">
              <a:lnSpc>
                <a:spcPct val="120000"/>
              </a:lnSpc>
              <a:spcBef>
                <a:spcPts val="1000"/>
              </a:spcBef>
              <a:spcAft>
                <a:spcPts val="0"/>
              </a:spcAft>
              <a:buSzPct val="100000"/>
              <a:buNone/>
            </a:pP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D44AC-363F-46F7-A8D7-B71BD554C9C6}"/>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lnSpc>
                <a:spcPct val="100000"/>
              </a:lnSpc>
            </a:pPr>
            <a:r>
              <a:rPr lang="en-US" u="sng" spc="-100" dirty="0"/>
              <a:t>Block Diagram:</a:t>
            </a:r>
          </a:p>
        </p:txBody>
      </p:sp>
      <p:grpSp>
        <p:nvGrpSpPr>
          <p:cNvPr id="31"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2"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5"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6"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Diagram&#10;&#10;Description automatically generated">
            <a:extLst>
              <a:ext uri="{FF2B5EF4-FFF2-40B4-BE49-F238E27FC236}">
                <a16:creationId xmlns:a16="http://schemas.microsoft.com/office/drawing/2014/main" id="{8AE5D80C-7A18-470C-9E67-90F9A2FF8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807" y="1730841"/>
            <a:ext cx="9487306" cy="3534022"/>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39"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844906796"/>
      </p:ext>
    </p:extLst>
  </p:cSld>
  <p:clrMapOvr>
    <a:masterClrMapping/>
  </p:clrMapOvr>
  <mc:AlternateContent xmlns:mc="http://schemas.openxmlformats.org/markup-compatibility/2006" xmlns:p14="http://schemas.microsoft.com/office/powerpoint/2010/main">
    <mc:Choice Requires="p14">
      <p:transition spd="slow" p14:dur="2000" advTm="105599"/>
    </mc:Choice>
    <mc:Fallback xmlns="">
      <p:transition spd="slow" advTm="10559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B069-3DC1-4E0C-B890-1A18FAC5596A}"/>
              </a:ext>
            </a:extLst>
          </p:cNvPr>
          <p:cNvSpPr>
            <a:spLocks noGrp="1"/>
          </p:cNvSpPr>
          <p:nvPr>
            <p:ph type="title"/>
          </p:nvPr>
        </p:nvSpPr>
        <p:spPr>
          <a:xfrm>
            <a:off x="720000" y="619200"/>
            <a:ext cx="10728322" cy="623674"/>
          </a:xfrm>
        </p:spPr>
        <p:txBody>
          <a:bodyPr/>
          <a:lstStyle/>
          <a:p>
            <a:r>
              <a:rPr lang="en-IN" dirty="0"/>
              <a:t>Problem we’re trying to address:</a:t>
            </a:r>
          </a:p>
        </p:txBody>
      </p:sp>
      <p:sp>
        <p:nvSpPr>
          <p:cNvPr id="6" name="TextBox 5">
            <a:extLst>
              <a:ext uri="{FF2B5EF4-FFF2-40B4-BE49-F238E27FC236}">
                <a16:creationId xmlns:a16="http://schemas.microsoft.com/office/drawing/2014/main" id="{7CAA4C5E-8AA7-4B6E-B641-5E6AA28110FE}"/>
              </a:ext>
            </a:extLst>
          </p:cNvPr>
          <p:cNvSpPr txBox="1"/>
          <p:nvPr/>
        </p:nvSpPr>
        <p:spPr>
          <a:xfrm>
            <a:off x="470517" y="1686757"/>
            <a:ext cx="10977803" cy="4524315"/>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One of the common factor that is not accounted in most of the cases when it comes to smart irrigation is the water level in tank is generally not accounted – </a:t>
            </a:r>
            <a:r>
              <a:rPr lang="en-US" sz="3200" b="0" i="0" u="none" strike="noStrike" dirty="0">
                <a:solidFill>
                  <a:schemeClr val="bg2">
                    <a:lumMod val="50000"/>
                    <a:lumOff val="50000"/>
                  </a:schemeClr>
                </a:solidFill>
                <a:effectLst/>
                <a:latin typeface="+mj-lt"/>
              </a:rPr>
              <a:t>water flow rate is dependent on water level in tank</a:t>
            </a:r>
            <a:r>
              <a:rPr lang="en-US" sz="3200" b="0" i="0" u="none" strike="noStrike" dirty="0">
                <a:effectLst/>
                <a:latin typeface="+mj-lt"/>
              </a:rPr>
              <a:t>.</a:t>
            </a:r>
          </a:p>
          <a:p>
            <a:r>
              <a:rPr lang="en-US" sz="3200" dirty="0">
                <a:latin typeface="+mj-lt"/>
              </a:rPr>
              <a:t>It is generally advised that we </a:t>
            </a:r>
            <a:r>
              <a:rPr lang="en-US" sz="3200" dirty="0">
                <a:solidFill>
                  <a:schemeClr val="bg2">
                    <a:lumMod val="50000"/>
                    <a:lumOff val="50000"/>
                  </a:schemeClr>
                </a:solidFill>
                <a:latin typeface="+mj-lt"/>
              </a:rPr>
              <a:t>not water the plants at high temperature</a:t>
            </a:r>
            <a:r>
              <a:rPr lang="en-US" sz="3200" dirty="0">
                <a:latin typeface="+mj-lt"/>
              </a:rPr>
              <a:t>. </a:t>
            </a:r>
            <a:endParaRPr lang="en-US" sz="3200" b="0" i="0" u="none" strike="noStrike" dirty="0">
              <a:effectLst/>
              <a:latin typeface="+mj-lt"/>
            </a:endParaRPr>
          </a:p>
          <a:p>
            <a:pPr rtl="0">
              <a:spcBef>
                <a:spcPts val="0"/>
              </a:spcBef>
              <a:spcAft>
                <a:spcPts val="0"/>
              </a:spcAft>
            </a:pPr>
            <a:r>
              <a:rPr lang="en-US" sz="3200" dirty="0">
                <a:latin typeface="+mj-lt"/>
              </a:rPr>
              <a:t>Therefore, we have tried to reduce this cost by using a different watering method that has high out-flow but for a lesser amount of time – this can be calibrated uniquely to different variety of crops.</a:t>
            </a:r>
          </a:p>
          <a:p>
            <a:pPr rtl="0">
              <a:spcBef>
                <a:spcPts val="0"/>
              </a:spcBef>
              <a:spcAft>
                <a:spcPts val="0"/>
              </a:spcAft>
            </a:pPr>
            <a:r>
              <a:rPr lang="en-US" sz="3200" dirty="0">
                <a:latin typeface="+mj-lt"/>
              </a:rPr>
              <a:t>In the algorithm that we developed for valve closing and opening of valve, these different features are incorporated (not optimized) and an output is derived.</a:t>
            </a:r>
            <a:endParaRPr lang="en-US" sz="3200" b="0" dirty="0">
              <a:effectLst/>
              <a:latin typeface="+mj-lt"/>
            </a:endParaRPr>
          </a:p>
          <a:p>
            <a:br>
              <a:rPr lang="en-US" sz="3200" dirty="0"/>
            </a:br>
            <a:endParaRPr lang="en-IN" sz="3200" dirty="0"/>
          </a:p>
        </p:txBody>
      </p:sp>
    </p:spTree>
    <p:extLst>
      <p:ext uri="{BB962C8B-B14F-4D97-AF65-F5344CB8AC3E}">
        <p14:creationId xmlns:p14="http://schemas.microsoft.com/office/powerpoint/2010/main" val="152890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963AB0-F177-4972-B5B8-3F387B6B77D0}"/>
              </a:ext>
            </a:extLst>
          </p:cNvPr>
          <p:cNvSpPr>
            <a:spLocks noGrp="1"/>
          </p:cNvSpPr>
          <p:nvPr>
            <p:ph type="title"/>
          </p:nvPr>
        </p:nvSpPr>
        <p:spPr/>
        <p:txBody>
          <a:bodyPr/>
          <a:lstStyle/>
          <a:p>
            <a:r>
              <a:rPr lang="en-IN" dirty="0"/>
              <a:t>Ultrasonic Sensor - Module Code</a:t>
            </a:r>
          </a:p>
        </p:txBody>
      </p:sp>
      <p:pic>
        <p:nvPicPr>
          <p:cNvPr id="11" name="Content Placeholder 10">
            <a:extLst>
              <a:ext uri="{FF2B5EF4-FFF2-40B4-BE49-F238E27FC236}">
                <a16:creationId xmlns:a16="http://schemas.microsoft.com/office/drawing/2014/main" id="{49A5A364-8718-4ED7-A6AA-4CD4BB13ABC2}"/>
              </a:ext>
            </a:extLst>
          </p:cNvPr>
          <p:cNvPicPr>
            <a:picLocks noGrp="1" noChangeAspect="1"/>
          </p:cNvPicPr>
          <p:nvPr>
            <p:ph sz="half" idx="1"/>
          </p:nvPr>
        </p:nvPicPr>
        <p:blipFill>
          <a:blip r:embed="rId2"/>
          <a:stretch>
            <a:fillRect/>
          </a:stretch>
        </p:blipFill>
        <p:spPr>
          <a:xfrm>
            <a:off x="1172099" y="1417636"/>
            <a:ext cx="3194146" cy="4956177"/>
          </a:xfrm>
        </p:spPr>
      </p:pic>
      <p:pic>
        <p:nvPicPr>
          <p:cNvPr id="13" name="Picture 12">
            <a:extLst>
              <a:ext uri="{FF2B5EF4-FFF2-40B4-BE49-F238E27FC236}">
                <a16:creationId xmlns:a16="http://schemas.microsoft.com/office/drawing/2014/main" id="{9A81C7B6-60D4-4E48-8CFE-432B398891FE}"/>
              </a:ext>
            </a:extLst>
          </p:cNvPr>
          <p:cNvPicPr>
            <a:picLocks noChangeAspect="1"/>
          </p:cNvPicPr>
          <p:nvPr/>
        </p:nvPicPr>
        <p:blipFill>
          <a:blip r:embed="rId3"/>
          <a:stretch>
            <a:fillRect/>
          </a:stretch>
        </p:blipFill>
        <p:spPr>
          <a:xfrm>
            <a:off x="6276396" y="1417636"/>
            <a:ext cx="4431752" cy="4956177"/>
          </a:xfrm>
          <a:prstGeom prst="rect">
            <a:avLst/>
          </a:prstGeom>
        </p:spPr>
      </p:pic>
    </p:spTree>
    <p:extLst>
      <p:ext uri="{BB962C8B-B14F-4D97-AF65-F5344CB8AC3E}">
        <p14:creationId xmlns:p14="http://schemas.microsoft.com/office/powerpoint/2010/main" val="2058135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A01C-4EC1-461C-992D-D029D78F0E30}"/>
              </a:ext>
            </a:extLst>
          </p:cNvPr>
          <p:cNvSpPr>
            <a:spLocks noGrp="1"/>
          </p:cNvSpPr>
          <p:nvPr>
            <p:ph type="title"/>
          </p:nvPr>
        </p:nvSpPr>
        <p:spPr/>
        <p:txBody>
          <a:bodyPr/>
          <a:lstStyle/>
          <a:p>
            <a:r>
              <a:rPr lang="en-IN" dirty="0"/>
              <a:t>Ultrasonic Sensor - Code Functionality</a:t>
            </a:r>
          </a:p>
        </p:txBody>
      </p:sp>
      <p:sp>
        <p:nvSpPr>
          <p:cNvPr id="4" name="TextBox 3">
            <a:extLst>
              <a:ext uri="{FF2B5EF4-FFF2-40B4-BE49-F238E27FC236}">
                <a16:creationId xmlns:a16="http://schemas.microsoft.com/office/drawing/2014/main" id="{87C3C6D3-D3CD-42A7-9694-DBFEFC6D9D20}"/>
              </a:ext>
            </a:extLst>
          </p:cNvPr>
          <p:cNvSpPr txBox="1"/>
          <p:nvPr/>
        </p:nvSpPr>
        <p:spPr>
          <a:xfrm>
            <a:off x="720000" y="1601893"/>
            <a:ext cx="2509422" cy="1569660"/>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Function:</a:t>
            </a:r>
            <a:endParaRPr lang="en-US" sz="3200" b="0" dirty="0">
              <a:effectLst/>
              <a:latin typeface="+mj-lt"/>
            </a:endParaRPr>
          </a:p>
          <a:p>
            <a:br>
              <a:rPr lang="en-US" sz="3200" dirty="0"/>
            </a:br>
            <a:endParaRPr lang="en-IN" sz="3200" dirty="0"/>
          </a:p>
        </p:txBody>
      </p:sp>
      <p:pic>
        <p:nvPicPr>
          <p:cNvPr id="6" name="Picture 5">
            <a:extLst>
              <a:ext uri="{FF2B5EF4-FFF2-40B4-BE49-F238E27FC236}">
                <a16:creationId xmlns:a16="http://schemas.microsoft.com/office/drawing/2014/main" id="{F5559697-68FB-4C0C-BD07-A9C712240015}"/>
              </a:ext>
            </a:extLst>
          </p:cNvPr>
          <p:cNvPicPr>
            <a:picLocks noChangeAspect="1"/>
          </p:cNvPicPr>
          <p:nvPr/>
        </p:nvPicPr>
        <p:blipFill>
          <a:blip r:embed="rId2"/>
          <a:stretch>
            <a:fillRect/>
          </a:stretch>
        </p:blipFill>
        <p:spPr>
          <a:xfrm>
            <a:off x="6096000" y="3351326"/>
            <a:ext cx="2579571" cy="3058884"/>
          </a:xfrm>
          <a:prstGeom prst="rect">
            <a:avLst/>
          </a:prstGeom>
        </p:spPr>
      </p:pic>
      <p:sp>
        <p:nvSpPr>
          <p:cNvPr id="9" name="TextBox 8">
            <a:extLst>
              <a:ext uri="{FF2B5EF4-FFF2-40B4-BE49-F238E27FC236}">
                <a16:creationId xmlns:a16="http://schemas.microsoft.com/office/drawing/2014/main" id="{5EEDBC66-38E5-46CC-B3C2-F3337979AADF}"/>
              </a:ext>
            </a:extLst>
          </p:cNvPr>
          <p:cNvSpPr txBox="1"/>
          <p:nvPr/>
        </p:nvSpPr>
        <p:spPr>
          <a:xfrm>
            <a:off x="720000" y="2560682"/>
            <a:ext cx="5884986" cy="3539430"/>
          </a:xfrm>
          <a:prstGeom prst="rect">
            <a:avLst/>
          </a:prstGeom>
          <a:noFill/>
        </p:spPr>
        <p:txBody>
          <a:bodyPr wrap="square">
            <a:spAutoFit/>
          </a:bodyPr>
          <a:lstStyle/>
          <a:p>
            <a:pPr marL="457200" indent="-457200" rtl="0">
              <a:spcBef>
                <a:spcPts val="0"/>
              </a:spcBef>
              <a:spcAft>
                <a:spcPts val="0"/>
              </a:spcAft>
              <a:buFont typeface="Arial" panose="020B0604020202020204" pitchFamily="34" charset="0"/>
              <a:buChar char="•"/>
            </a:pPr>
            <a:r>
              <a:rPr lang="en-US" sz="3200" b="0" dirty="0">
                <a:effectLst/>
                <a:latin typeface="+mj-lt"/>
              </a:rPr>
              <a:t>Measures the wat</a:t>
            </a:r>
            <a:r>
              <a:rPr lang="en-US" sz="3200" dirty="0">
                <a:latin typeface="+mj-lt"/>
              </a:rPr>
              <a:t>er level in the tank</a:t>
            </a:r>
          </a:p>
          <a:p>
            <a:pPr marL="457200" indent="-457200" rtl="0">
              <a:spcBef>
                <a:spcPts val="0"/>
              </a:spcBef>
              <a:spcAft>
                <a:spcPts val="0"/>
              </a:spcAft>
              <a:buFont typeface="Arial" panose="020B0604020202020204" pitchFamily="34" charset="0"/>
              <a:buChar char="•"/>
            </a:pPr>
            <a:r>
              <a:rPr lang="en-US" sz="3200" dirty="0">
                <a:latin typeface="+mj-lt"/>
              </a:rPr>
              <a:t>Gives three water level indications</a:t>
            </a:r>
          </a:p>
          <a:p>
            <a:pPr rtl="0">
              <a:spcBef>
                <a:spcPts val="0"/>
              </a:spcBef>
              <a:spcAft>
                <a:spcPts val="0"/>
              </a:spcAft>
            </a:pPr>
            <a:r>
              <a:rPr lang="en-US" sz="3200" dirty="0">
                <a:latin typeface="+mj-lt"/>
              </a:rPr>
              <a:t>     (</a:t>
            </a:r>
            <a:r>
              <a:rPr lang="en-US" sz="3200" dirty="0" err="1">
                <a:latin typeface="+mj-lt"/>
              </a:rPr>
              <a:t>i</a:t>
            </a:r>
            <a:r>
              <a:rPr lang="en-US" sz="3200" dirty="0">
                <a:latin typeface="+mj-lt"/>
              </a:rPr>
              <a:t>) Low</a:t>
            </a:r>
          </a:p>
          <a:p>
            <a:pPr rtl="0">
              <a:spcBef>
                <a:spcPts val="0"/>
              </a:spcBef>
              <a:spcAft>
                <a:spcPts val="0"/>
              </a:spcAft>
            </a:pPr>
            <a:r>
              <a:rPr lang="en-US" sz="3200" dirty="0">
                <a:latin typeface="+mj-lt"/>
              </a:rPr>
              <a:t>     (ii) Medium</a:t>
            </a:r>
          </a:p>
          <a:p>
            <a:pPr rtl="0">
              <a:spcBef>
                <a:spcPts val="0"/>
              </a:spcBef>
              <a:spcAft>
                <a:spcPts val="0"/>
              </a:spcAft>
            </a:pPr>
            <a:r>
              <a:rPr lang="en-US" sz="3200" dirty="0">
                <a:latin typeface="+mj-lt"/>
              </a:rPr>
              <a:t>     (iii) High </a:t>
            </a:r>
            <a:endParaRPr lang="en-US" sz="3200" b="0" dirty="0">
              <a:effectLst/>
              <a:latin typeface="+mj-lt"/>
            </a:endParaRPr>
          </a:p>
          <a:p>
            <a:br>
              <a:rPr lang="en-US" sz="3200" dirty="0"/>
            </a:br>
            <a:endParaRPr lang="en-IN" sz="3200" dirty="0"/>
          </a:p>
        </p:txBody>
      </p:sp>
      <p:pic>
        <p:nvPicPr>
          <p:cNvPr id="1026" name="Picture 2" descr="Measuring Water Level With Ultrasonic Sensor : 7 Steps - Instructables">
            <a:extLst>
              <a:ext uri="{FF2B5EF4-FFF2-40B4-BE49-F238E27FC236}">
                <a16:creationId xmlns:a16="http://schemas.microsoft.com/office/drawing/2014/main" id="{E05744D0-E7AE-4715-A778-68F5AE881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785" y="602591"/>
            <a:ext cx="2286000" cy="2409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text, cup, indoor&#10;&#10;Description automatically generated">
            <a:extLst>
              <a:ext uri="{FF2B5EF4-FFF2-40B4-BE49-F238E27FC236}">
                <a16:creationId xmlns:a16="http://schemas.microsoft.com/office/drawing/2014/main" id="{83AC355C-707F-4D93-9496-DA07B34A2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8775" y="771267"/>
            <a:ext cx="2776473" cy="4935952"/>
          </a:xfrm>
          <a:prstGeom prst="rect">
            <a:avLst/>
          </a:prstGeom>
        </p:spPr>
      </p:pic>
      <p:grpSp>
        <p:nvGrpSpPr>
          <p:cNvPr id="23" name="Group 22">
            <a:extLst>
              <a:ext uri="{FF2B5EF4-FFF2-40B4-BE49-F238E27FC236}">
                <a16:creationId xmlns:a16="http://schemas.microsoft.com/office/drawing/2014/main" id="{84535752-5063-422E-91C9-46146BC77CD6}"/>
              </a:ext>
            </a:extLst>
          </p:cNvPr>
          <p:cNvGrpSpPr/>
          <p:nvPr/>
        </p:nvGrpSpPr>
        <p:grpSpPr>
          <a:xfrm>
            <a:off x="10412650" y="4513708"/>
            <a:ext cx="1317600" cy="808920"/>
            <a:chOff x="10412650" y="4513708"/>
            <a:chExt cx="1317600" cy="808920"/>
          </a:xfrm>
        </p:grpSpPr>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A2CDF7CC-BD52-4601-97FF-6612AE2E7B52}"/>
                    </a:ext>
                  </a:extLst>
                </p14:cNvPr>
                <p14:cNvContentPartPr/>
                <p14:nvPr/>
              </p14:nvContentPartPr>
              <p14:xfrm>
                <a:off x="10525690" y="4714948"/>
                <a:ext cx="90360" cy="489960"/>
              </p14:xfrm>
            </p:contentPart>
          </mc:Choice>
          <mc:Fallback xmlns="">
            <p:pic>
              <p:nvPicPr>
                <p:cNvPr id="15" name="Ink 14">
                  <a:extLst>
                    <a:ext uri="{FF2B5EF4-FFF2-40B4-BE49-F238E27FC236}">
                      <a16:creationId xmlns:a16="http://schemas.microsoft.com/office/drawing/2014/main" id="{A2CDF7CC-BD52-4601-97FF-6612AE2E7B52}"/>
                    </a:ext>
                  </a:extLst>
                </p:cNvPr>
                <p:cNvPicPr/>
                <p:nvPr/>
              </p:nvPicPr>
              <p:blipFill>
                <a:blip r:embed="rId6"/>
                <a:stretch>
                  <a:fillRect/>
                </a:stretch>
              </p:blipFill>
              <p:spPr>
                <a:xfrm>
                  <a:off x="10490050" y="4678948"/>
                  <a:ext cx="162000" cy="561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0C8F8F60-F95B-4DB3-AC73-FDB758BB2FA4}"/>
                    </a:ext>
                  </a:extLst>
                </p14:cNvPr>
                <p14:cNvContentPartPr/>
                <p14:nvPr/>
              </p14:nvContentPartPr>
              <p14:xfrm>
                <a:off x="10451890" y="5101948"/>
                <a:ext cx="124560" cy="158760"/>
              </p14:xfrm>
            </p:contentPart>
          </mc:Choice>
          <mc:Fallback xmlns="">
            <p:pic>
              <p:nvPicPr>
                <p:cNvPr id="16" name="Ink 15">
                  <a:extLst>
                    <a:ext uri="{FF2B5EF4-FFF2-40B4-BE49-F238E27FC236}">
                      <a16:creationId xmlns:a16="http://schemas.microsoft.com/office/drawing/2014/main" id="{0C8F8F60-F95B-4DB3-AC73-FDB758BB2FA4}"/>
                    </a:ext>
                  </a:extLst>
                </p:cNvPr>
                <p:cNvPicPr/>
                <p:nvPr/>
              </p:nvPicPr>
              <p:blipFill>
                <a:blip r:embed="rId8"/>
                <a:stretch>
                  <a:fillRect/>
                </a:stretch>
              </p:blipFill>
              <p:spPr>
                <a:xfrm>
                  <a:off x="10416250" y="5065948"/>
                  <a:ext cx="1962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9B98670E-EE93-44E2-9BC8-125A187C6604}"/>
                    </a:ext>
                  </a:extLst>
                </p14:cNvPr>
                <p14:cNvContentPartPr/>
                <p14:nvPr/>
              </p14:nvContentPartPr>
              <p14:xfrm>
                <a:off x="10556290" y="5082508"/>
                <a:ext cx="191160" cy="178560"/>
              </p14:xfrm>
            </p:contentPart>
          </mc:Choice>
          <mc:Fallback xmlns="">
            <p:pic>
              <p:nvPicPr>
                <p:cNvPr id="17" name="Ink 16">
                  <a:extLst>
                    <a:ext uri="{FF2B5EF4-FFF2-40B4-BE49-F238E27FC236}">
                      <a16:creationId xmlns:a16="http://schemas.microsoft.com/office/drawing/2014/main" id="{9B98670E-EE93-44E2-9BC8-125A187C6604}"/>
                    </a:ext>
                  </a:extLst>
                </p:cNvPr>
                <p:cNvPicPr/>
                <p:nvPr/>
              </p:nvPicPr>
              <p:blipFill>
                <a:blip r:embed="rId10"/>
                <a:stretch>
                  <a:fillRect/>
                </a:stretch>
              </p:blipFill>
              <p:spPr>
                <a:xfrm>
                  <a:off x="10520290" y="5046868"/>
                  <a:ext cx="2628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D15AA55B-658E-4479-ACB0-6BA92F22CE2A}"/>
                    </a:ext>
                  </a:extLst>
                </p14:cNvPr>
                <p14:cNvContentPartPr/>
                <p14:nvPr/>
              </p14:nvContentPartPr>
              <p14:xfrm>
                <a:off x="10412650" y="5065228"/>
                <a:ext cx="136440" cy="196200"/>
              </p14:xfrm>
            </p:contentPart>
          </mc:Choice>
          <mc:Fallback xmlns="">
            <p:pic>
              <p:nvPicPr>
                <p:cNvPr id="18" name="Ink 17">
                  <a:extLst>
                    <a:ext uri="{FF2B5EF4-FFF2-40B4-BE49-F238E27FC236}">
                      <a16:creationId xmlns:a16="http://schemas.microsoft.com/office/drawing/2014/main" id="{D15AA55B-658E-4479-ACB0-6BA92F22CE2A}"/>
                    </a:ext>
                  </a:extLst>
                </p:cNvPr>
                <p:cNvPicPr/>
                <p:nvPr/>
              </p:nvPicPr>
              <p:blipFill>
                <a:blip r:embed="rId12"/>
                <a:stretch>
                  <a:fillRect/>
                </a:stretch>
              </p:blipFill>
              <p:spPr>
                <a:xfrm>
                  <a:off x="10376650" y="5029228"/>
                  <a:ext cx="20808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5F15750-AB6B-466A-84AE-AB64A7CAF23C}"/>
                    </a:ext>
                  </a:extLst>
                </p14:cNvPr>
                <p14:cNvContentPartPr/>
                <p14:nvPr/>
              </p14:nvContentPartPr>
              <p14:xfrm>
                <a:off x="10514530" y="5074948"/>
                <a:ext cx="251280" cy="247680"/>
              </p14:xfrm>
            </p:contentPart>
          </mc:Choice>
          <mc:Fallback xmlns="">
            <p:pic>
              <p:nvPicPr>
                <p:cNvPr id="19" name="Ink 18">
                  <a:extLst>
                    <a:ext uri="{FF2B5EF4-FFF2-40B4-BE49-F238E27FC236}">
                      <a16:creationId xmlns:a16="http://schemas.microsoft.com/office/drawing/2014/main" id="{A5F15750-AB6B-466A-84AE-AB64A7CAF23C}"/>
                    </a:ext>
                  </a:extLst>
                </p:cNvPr>
                <p:cNvPicPr/>
                <p:nvPr/>
              </p:nvPicPr>
              <p:blipFill>
                <a:blip r:embed="rId14"/>
                <a:stretch>
                  <a:fillRect/>
                </a:stretch>
              </p:blipFill>
              <p:spPr>
                <a:xfrm>
                  <a:off x="10478890" y="5039308"/>
                  <a:ext cx="32292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01CB8E7E-6DE5-4477-B9E7-8CE26C3B2FE5}"/>
                    </a:ext>
                  </a:extLst>
                </p14:cNvPr>
                <p14:cNvContentPartPr/>
                <p14:nvPr/>
              </p14:nvContentPartPr>
              <p14:xfrm>
                <a:off x="10979290" y="4591108"/>
                <a:ext cx="280440" cy="328320"/>
              </p14:xfrm>
            </p:contentPart>
          </mc:Choice>
          <mc:Fallback xmlns="">
            <p:pic>
              <p:nvPicPr>
                <p:cNvPr id="20" name="Ink 19">
                  <a:extLst>
                    <a:ext uri="{FF2B5EF4-FFF2-40B4-BE49-F238E27FC236}">
                      <a16:creationId xmlns:a16="http://schemas.microsoft.com/office/drawing/2014/main" id="{01CB8E7E-6DE5-4477-B9E7-8CE26C3B2FE5}"/>
                    </a:ext>
                  </a:extLst>
                </p:cNvPr>
                <p:cNvPicPr/>
                <p:nvPr/>
              </p:nvPicPr>
              <p:blipFill>
                <a:blip r:embed="rId16"/>
                <a:stretch>
                  <a:fillRect/>
                </a:stretch>
              </p:blipFill>
              <p:spPr>
                <a:xfrm>
                  <a:off x="10943650" y="4555108"/>
                  <a:ext cx="35208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BCFF0D72-8EAA-457E-A65B-CF0704DF5349}"/>
                    </a:ext>
                  </a:extLst>
                </p14:cNvPr>
                <p14:cNvContentPartPr/>
                <p14:nvPr/>
              </p14:nvContentPartPr>
              <p14:xfrm>
                <a:off x="11283130" y="4513708"/>
                <a:ext cx="185400" cy="676080"/>
              </p14:xfrm>
            </p:contentPart>
          </mc:Choice>
          <mc:Fallback xmlns="">
            <p:pic>
              <p:nvPicPr>
                <p:cNvPr id="21" name="Ink 20">
                  <a:extLst>
                    <a:ext uri="{FF2B5EF4-FFF2-40B4-BE49-F238E27FC236}">
                      <a16:creationId xmlns:a16="http://schemas.microsoft.com/office/drawing/2014/main" id="{BCFF0D72-8EAA-457E-A65B-CF0704DF5349}"/>
                    </a:ext>
                  </a:extLst>
                </p:cNvPr>
                <p:cNvPicPr/>
                <p:nvPr/>
              </p:nvPicPr>
              <p:blipFill>
                <a:blip r:embed="rId18"/>
                <a:stretch>
                  <a:fillRect/>
                </a:stretch>
              </p:blipFill>
              <p:spPr>
                <a:xfrm>
                  <a:off x="11247130" y="4478068"/>
                  <a:ext cx="25704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2" name="Ink 21">
                  <a:extLst>
                    <a:ext uri="{FF2B5EF4-FFF2-40B4-BE49-F238E27FC236}">
                      <a16:creationId xmlns:a16="http://schemas.microsoft.com/office/drawing/2014/main" id="{4F7D3CB0-B459-4DAE-9BC0-3EBC31572E30}"/>
                    </a:ext>
                  </a:extLst>
                </p14:cNvPr>
                <p14:cNvContentPartPr/>
                <p14:nvPr/>
              </p14:nvContentPartPr>
              <p14:xfrm>
                <a:off x="11475730" y="4725748"/>
                <a:ext cx="254520" cy="277560"/>
              </p14:xfrm>
            </p:contentPart>
          </mc:Choice>
          <mc:Fallback xmlns="">
            <p:pic>
              <p:nvPicPr>
                <p:cNvPr id="22" name="Ink 21">
                  <a:extLst>
                    <a:ext uri="{FF2B5EF4-FFF2-40B4-BE49-F238E27FC236}">
                      <a16:creationId xmlns:a16="http://schemas.microsoft.com/office/drawing/2014/main" id="{4F7D3CB0-B459-4DAE-9BC0-3EBC31572E30}"/>
                    </a:ext>
                  </a:extLst>
                </p:cNvPr>
                <p:cNvPicPr/>
                <p:nvPr/>
              </p:nvPicPr>
              <p:blipFill>
                <a:blip r:embed="rId20"/>
                <a:stretch>
                  <a:fillRect/>
                </a:stretch>
              </p:blipFill>
              <p:spPr>
                <a:xfrm>
                  <a:off x="11440090" y="4690108"/>
                  <a:ext cx="326160" cy="34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92D37FE8-32B7-4773-930F-C86FA979E0C1}"/>
                  </a:ext>
                </a:extLst>
              </p14:cNvPr>
              <p14:cNvContentPartPr/>
              <p14:nvPr/>
            </p14:nvContentPartPr>
            <p14:xfrm>
              <a:off x="10098010" y="1008388"/>
              <a:ext cx="73440" cy="115920"/>
            </p14:xfrm>
          </p:contentPart>
        </mc:Choice>
        <mc:Fallback xmlns="">
          <p:pic>
            <p:nvPicPr>
              <p:cNvPr id="24" name="Ink 23">
                <a:extLst>
                  <a:ext uri="{FF2B5EF4-FFF2-40B4-BE49-F238E27FC236}">
                    <a16:creationId xmlns:a16="http://schemas.microsoft.com/office/drawing/2014/main" id="{92D37FE8-32B7-4773-930F-C86FA979E0C1}"/>
                  </a:ext>
                </a:extLst>
              </p:cNvPr>
              <p:cNvPicPr/>
              <p:nvPr/>
            </p:nvPicPr>
            <p:blipFill>
              <a:blip r:embed="rId22"/>
              <a:stretch>
                <a:fillRect/>
              </a:stretch>
            </p:blipFill>
            <p:spPr>
              <a:xfrm>
                <a:off x="10062370" y="972388"/>
                <a:ext cx="1450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5" name="Ink 24">
                <a:extLst>
                  <a:ext uri="{FF2B5EF4-FFF2-40B4-BE49-F238E27FC236}">
                    <a16:creationId xmlns:a16="http://schemas.microsoft.com/office/drawing/2014/main" id="{597942F9-67D2-44F3-A739-6E860CDDBEF5}"/>
                  </a:ext>
                </a:extLst>
              </p14:cNvPr>
              <p14:cNvContentPartPr/>
              <p14:nvPr/>
            </p14:nvContentPartPr>
            <p14:xfrm>
              <a:off x="9972730" y="1291348"/>
              <a:ext cx="61200" cy="170640"/>
            </p14:xfrm>
          </p:contentPart>
        </mc:Choice>
        <mc:Fallback xmlns="">
          <p:pic>
            <p:nvPicPr>
              <p:cNvPr id="25" name="Ink 24">
                <a:extLst>
                  <a:ext uri="{FF2B5EF4-FFF2-40B4-BE49-F238E27FC236}">
                    <a16:creationId xmlns:a16="http://schemas.microsoft.com/office/drawing/2014/main" id="{597942F9-67D2-44F3-A739-6E860CDDBEF5}"/>
                  </a:ext>
                </a:extLst>
              </p:cNvPr>
              <p:cNvPicPr/>
              <p:nvPr/>
            </p:nvPicPr>
            <p:blipFill>
              <a:blip r:embed="rId24"/>
              <a:stretch>
                <a:fillRect/>
              </a:stretch>
            </p:blipFill>
            <p:spPr>
              <a:xfrm>
                <a:off x="9937090" y="1255348"/>
                <a:ext cx="1328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5C64E66A-ACFA-46E3-BA72-7B5BB1072CF0}"/>
                  </a:ext>
                </a:extLst>
              </p14:cNvPr>
              <p14:cNvContentPartPr/>
              <p14:nvPr/>
            </p14:nvContentPartPr>
            <p14:xfrm>
              <a:off x="9818290" y="1658908"/>
              <a:ext cx="61920" cy="157680"/>
            </p14:xfrm>
          </p:contentPart>
        </mc:Choice>
        <mc:Fallback xmlns="">
          <p:pic>
            <p:nvPicPr>
              <p:cNvPr id="26" name="Ink 25">
                <a:extLst>
                  <a:ext uri="{FF2B5EF4-FFF2-40B4-BE49-F238E27FC236}">
                    <a16:creationId xmlns:a16="http://schemas.microsoft.com/office/drawing/2014/main" id="{5C64E66A-ACFA-46E3-BA72-7B5BB1072CF0}"/>
                  </a:ext>
                </a:extLst>
              </p:cNvPr>
              <p:cNvPicPr/>
              <p:nvPr/>
            </p:nvPicPr>
            <p:blipFill>
              <a:blip r:embed="rId26"/>
              <a:stretch>
                <a:fillRect/>
              </a:stretch>
            </p:blipFill>
            <p:spPr>
              <a:xfrm>
                <a:off x="9782650" y="1623268"/>
                <a:ext cx="1335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7" name="Ink 26">
                <a:extLst>
                  <a:ext uri="{FF2B5EF4-FFF2-40B4-BE49-F238E27FC236}">
                    <a16:creationId xmlns:a16="http://schemas.microsoft.com/office/drawing/2014/main" id="{99A3D611-4FB0-4F90-95A7-9BBABBDD5C26}"/>
                  </a:ext>
                </a:extLst>
              </p14:cNvPr>
              <p14:cNvContentPartPr/>
              <p14:nvPr/>
            </p14:nvContentPartPr>
            <p14:xfrm>
              <a:off x="9734770" y="2054188"/>
              <a:ext cx="48240" cy="137160"/>
            </p14:xfrm>
          </p:contentPart>
        </mc:Choice>
        <mc:Fallback xmlns="">
          <p:pic>
            <p:nvPicPr>
              <p:cNvPr id="27" name="Ink 26">
                <a:extLst>
                  <a:ext uri="{FF2B5EF4-FFF2-40B4-BE49-F238E27FC236}">
                    <a16:creationId xmlns:a16="http://schemas.microsoft.com/office/drawing/2014/main" id="{99A3D611-4FB0-4F90-95A7-9BBABBDD5C26}"/>
                  </a:ext>
                </a:extLst>
              </p:cNvPr>
              <p:cNvPicPr/>
              <p:nvPr/>
            </p:nvPicPr>
            <p:blipFill>
              <a:blip r:embed="rId28"/>
              <a:stretch>
                <a:fillRect/>
              </a:stretch>
            </p:blipFill>
            <p:spPr>
              <a:xfrm>
                <a:off x="9699130" y="2018548"/>
                <a:ext cx="119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8" name="Ink 27">
                <a:extLst>
                  <a:ext uri="{FF2B5EF4-FFF2-40B4-BE49-F238E27FC236}">
                    <a16:creationId xmlns:a16="http://schemas.microsoft.com/office/drawing/2014/main" id="{CFE67360-C9B9-4B06-8A9D-31A0091822AD}"/>
                  </a:ext>
                </a:extLst>
              </p14:cNvPr>
              <p14:cNvContentPartPr/>
              <p14:nvPr/>
            </p14:nvContentPartPr>
            <p14:xfrm>
              <a:off x="9590050" y="2426068"/>
              <a:ext cx="58680" cy="177840"/>
            </p14:xfrm>
          </p:contentPart>
        </mc:Choice>
        <mc:Fallback xmlns="">
          <p:pic>
            <p:nvPicPr>
              <p:cNvPr id="28" name="Ink 27">
                <a:extLst>
                  <a:ext uri="{FF2B5EF4-FFF2-40B4-BE49-F238E27FC236}">
                    <a16:creationId xmlns:a16="http://schemas.microsoft.com/office/drawing/2014/main" id="{CFE67360-C9B9-4B06-8A9D-31A0091822AD}"/>
                  </a:ext>
                </a:extLst>
              </p:cNvPr>
              <p:cNvPicPr/>
              <p:nvPr/>
            </p:nvPicPr>
            <p:blipFill>
              <a:blip r:embed="rId30"/>
              <a:stretch>
                <a:fillRect/>
              </a:stretch>
            </p:blipFill>
            <p:spPr>
              <a:xfrm>
                <a:off x="9554050" y="2390068"/>
                <a:ext cx="130320" cy="249480"/>
              </a:xfrm>
              <a:prstGeom prst="rect">
                <a:avLst/>
              </a:prstGeom>
            </p:spPr>
          </p:pic>
        </mc:Fallback>
      </mc:AlternateContent>
      <p:grpSp>
        <p:nvGrpSpPr>
          <p:cNvPr id="35" name="Group 34">
            <a:extLst>
              <a:ext uri="{FF2B5EF4-FFF2-40B4-BE49-F238E27FC236}">
                <a16:creationId xmlns:a16="http://schemas.microsoft.com/office/drawing/2014/main" id="{F983F3D6-AB00-45AD-9AE7-74E8D3D2ABE5}"/>
              </a:ext>
            </a:extLst>
          </p:cNvPr>
          <p:cNvGrpSpPr/>
          <p:nvPr/>
        </p:nvGrpSpPr>
        <p:grpSpPr>
          <a:xfrm>
            <a:off x="9704170" y="2514988"/>
            <a:ext cx="799560" cy="479520"/>
            <a:chOff x="9704170" y="2514988"/>
            <a:chExt cx="799560" cy="479520"/>
          </a:xfrm>
        </p:grpSpPr>
        <mc:AlternateContent xmlns:mc="http://schemas.openxmlformats.org/markup-compatibility/2006" xmlns:p14="http://schemas.microsoft.com/office/powerpoint/2010/main">
          <mc:Choice Requires="p14">
            <p:contentPart p14:bwMode="auto" r:id="rId31">
              <p14:nvContentPartPr>
                <p14:cNvPr id="29" name="Ink 28">
                  <a:extLst>
                    <a:ext uri="{FF2B5EF4-FFF2-40B4-BE49-F238E27FC236}">
                      <a16:creationId xmlns:a16="http://schemas.microsoft.com/office/drawing/2014/main" id="{AC84D82A-4C79-4FAC-AE9B-A77EB0AE07A3}"/>
                    </a:ext>
                  </a:extLst>
                </p14:cNvPr>
                <p14:cNvContentPartPr/>
                <p14:nvPr/>
              </p14:nvContentPartPr>
              <p14:xfrm>
                <a:off x="9704170" y="2783548"/>
                <a:ext cx="128520" cy="67680"/>
              </p14:xfrm>
            </p:contentPart>
          </mc:Choice>
          <mc:Fallback xmlns="">
            <p:pic>
              <p:nvPicPr>
                <p:cNvPr id="29" name="Ink 28">
                  <a:extLst>
                    <a:ext uri="{FF2B5EF4-FFF2-40B4-BE49-F238E27FC236}">
                      <a16:creationId xmlns:a16="http://schemas.microsoft.com/office/drawing/2014/main" id="{AC84D82A-4C79-4FAC-AE9B-A77EB0AE07A3}"/>
                    </a:ext>
                  </a:extLst>
                </p:cNvPr>
                <p:cNvPicPr/>
                <p:nvPr/>
              </p:nvPicPr>
              <p:blipFill>
                <a:blip r:embed="rId32"/>
                <a:stretch>
                  <a:fillRect/>
                </a:stretch>
              </p:blipFill>
              <p:spPr>
                <a:xfrm>
                  <a:off x="9668530" y="2747548"/>
                  <a:ext cx="20016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45732226-8711-4B6A-9DEF-655F8E7759B1}"/>
                    </a:ext>
                  </a:extLst>
                </p14:cNvPr>
                <p14:cNvContentPartPr/>
                <p14:nvPr/>
              </p14:nvContentPartPr>
              <p14:xfrm>
                <a:off x="10022050" y="2921068"/>
                <a:ext cx="120600" cy="73440"/>
              </p14:xfrm>
            </p:contentPart>
          </mc:Choice>
          <mc:Fallback xmlns="">
            <p:pic>
              <p:nvPicPr>
                <p:cNvPr id="30" name="Ink 29">
                  <a:extLst>
                    <a:ext uri="{FF2B5EF4-FFF2-40B4-BE49-F238E27FC236}">
                      <a16:creationId xmlns:a16="http://schemas.microsoft.com/office/drawing/2014/main" id="{45732226-8711-4B6A-9DEF-655F8E7759B1}"/>
                    </a:ext>
                  </a:extLst>
                </p:cNvPr>
                <p:cNvPicPr/>
                <p:nvPr/>
              </p:nvPicPr>
              <p:blipFill>
                <a:blip r:embed="rId34"/>
                <a:stretch>
                  <a:fillRect/>
                </a:stretch>
              </p:blipFill>
              <p:spPr>
                <a:xfrm>
                  <a:off x="9986050" y="2885428"/>
                  <a:ext cx="19224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3D3D6D09-8EA2-4D3E-807F-CC12957D6FA2}"/>
                    </a:ext>
                  </a:extLst>
                </p14:cNvPr>
                <p14:cNvContentPartPr/>
                <p14:nvPr/>
              </p14:nvContentPartPr>
              <p14:xfrm>
                <a:off x="10265410" y="2818108"/>
                <a:ext cx="55440" cy="122040"/>
              </p14:xfrm>
            </p:contentPart>
          </mc:Choice>
          <mc:Fallback xmlns="">
            <p:pic>
              <p:nvPicPr>
                <p:cNvPr id="31" name="Ink 30">
                  <a:extLst>
                    <a:ext uri="{FF2B5EF4-FFF2-40B4-BE49-F238E27FC236}">
                      <a16:creationId xmlns:a16="http://schemas.microsoft.com/office/drawing/2014/main" id="{3D3D6D09-8EA2-4D3E-807F-CC12957D6FA2}"/>
                    </a:ext>
                  </a:extLst>
                </p:cNvPr>
                <p:cNvPicPr/>
                <p:nvPr/>
              </p:nvPicPr>
              <p:blipFill>
                <a:blip r:embed="rId36"/>
                <a:stretch>
                  <a:fillRect/>
                </a:stretch>
              </p:blipFill>
              <p:spPr>
                <a:xfrm>
                  <a:off x="10229410" y="2782108"/>
                  <a:ext cx="1270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2" name="Ink 31">
                  <a:extLst>
                    <a:ext uri="{FF2B5EF4-FFF2-40B4-BE49-F238E27FC236}">
                      <a16:creationId xmlns:a16="http://schemas.microsoft.com/office/drawing/2014/main" id="{8D059B2E-AC54-4C2D-8225-F6D919AB36D5}"/>
                    </a:ext>
                  </a:extLst>
                </p14:cNvPr>
                <p14:cNvContentPartPr/>
                <p14:nvPr/>
              </p14:nvContentPartPr>
              <p14:xfrm>
                <a:off x="10387810" y="2514988"/>
                <a:ext cx="115920" cy="223920"/>
              </p14:xfrm>
            </p:contentPart>
          </mc:Choice>
          <mc:Fallback xmlns="">
            <p:pic>
              <p:nvPicPr>
                <p:cNvPr id="32" name="Ink 31">
                  <a:extLst>
                    <a:ext uri="{FF2B5EF4-FFF2-40B4-BE49-F238E27FC236}">
                      <a16:creationId xmlns:a16="http://schemas.microsoft.com/office/drawing/2014/main" id="{8D059B2E-AC54-4C2D-8225-F6D919AB36D5}"/>
                    </a:ext>
                  </a:extLst>
                </p:cNvPr>
                <p:cNvPicPr/>
                <p:nvPr/>
              </p:nvPicPr>
              <p:blipFill>
                <a:blip r:embed="rId38"/>
                <a:stretch>
                  <a:fillRect/>
                </a:stretch>
              </p:blipFill>
              <p:spPr>
                <a:xfrm>
                  <a:off x="10351810" y="2478988"/>
                  <a:ext cx="187560" cy="295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33" name="Ink 32">
                <a:extLst>
                  <a:ext uri="{FF2B5EF4-FFF2-40B4-BE49-F238E27FC236}">
                    <a16:creationId xmlns:a16="http://schemas.microsoft.com/office/drawing/2014/main" id="{8303B2E4-9489-42A7-9A4A-8F2FBC9FB526}"/>
                  </a:ext>
                </a:extLst>
              </p14:cNvPr>
              <p14:cNvContentPartPr/>
              <p14:nvPr/>
            </p14:nvContentPartPr>
            <p14:xfrm>
              <a:off x="10537930" y="2234908"/>
              <a:ext cx="60480" cy="124560"/>
            </p14:xfrm>
          </p:contentPart>
        </mc:Choice>
        <mc:Fallback xmlns="">
          <p:pic>
            <p:nvPicPr>
              <p:cNvPr id="33" name="Ink 32">
                <a:extLst>
                  <a:ext uri="{FF2B5EF4-FFF2-40B4-BE49-F238E27FC236}">
                    <a16:creationId xmlns:a16="http://schemas.microsoft.com/office/drawing/2014/main" id="{8303B2E4-9489-42A7-9A4A-8F2FBC9FB526}"/>
                  </a:ext>
                </a:extLst>
              </p:cNvPr>
              <p:cNvPicPr/>
              <p:nvPr/>
            </p:nvPicPr>
            <p:blipFill>
              <a:blip r:embed="rId40"/>
              <a:stretch>
                <a:fillRect/>
              </a:stretch>
            </p:blipFill>
            <p:spPr>
              <a:xfrm>
                <a:off x="10502290" y="2198908"/>
                <a:ext cx="13212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4" name="Ink 33">
                <a:extLst>
                  <a:ext uri="{FF2B5EF4-FFF2-40B4-BE49-F238E27FC236}">
                    <a16:creationId xmlns:a16="http://schemas.microsoft.com/office/drawing/2014/main" id="{E2D96063-9FB8-4537-963A-B432D2559FE0}"/>
                  </a:ext>
                </a:extLst>
              </p14:cNvPr>
              <p14:cNvContentPartPr/>
              <p14:nvPr/>
            </p14:nvContentPartPr>
            <p14:xfrm>
              <a:off x="10653490" y="1860508"/>
              <a:ext cx="90720" cy="178920"/>
            </p14:xfrm>
          </p:contentPart>
        </mc:Choice>
        <mc:Fallback xmlns="">
          <p:pic>
            <p:nvPicPr>
              <p:cNvPr id="34" name="Ink 33">
                <a:extLst>
                  <a:ext uri="{FF2B5EF4-FFF2-40B4-BE49-F238E27FC236}">
                    <a16:creationId xmlns:a16="http://schemas.microsoft.com/office/drawing/2014/main" id="{E2D96063-9FB8-4537-963A-B432D2559FE0}"/>
                  </a:ext>
                </a:extLst>
              </p:cNvPr>
              <p:cNvPicPr/>
              <p:nvPr/>
            </p:nvPicPr>
            <p:blipFill>
              <a:blip r:embed="rId42"/>
              <a:stretch>
                <a:fillRect/>
              </a:stretch>
            </p:blipFill>
            <p:spPr>
              <a:xfrm>
                <a:off x="10617850" y="1824508"/>
                <a:ext cx="162360" cy="250560"/>
              </a:xfrm>
              <a:prstGeom prst="rect">
                <a:avLst/>
              </a:prstGeom>
            </p:spPr>
          </p:pic>
        </mc:Fallback>
      </mc:AlternateContent>
      <p:grpSp>
        <p:nvGrpSpPr>
          <p:cNvPr id="40" name="Group 39">
            <a:extLst>
              <a:ext uri="{FF2B5EF4-FFF2-40B4-BE49-F238E27FC236}">
                <a16:creationId xmlns:a16="http://schemas.microsoft.com/office/drawing/2014/main" id="{7B941115-FD01-4CF8-ACFB-40750E2C0435}"/>
              </a:ext>
            </a:extLst>
          </p:cNvPr>
          <p:cNvGrpSpPr/>
          <p:nvPr/>
        </p:nvGrpSpPr>
        <p:grpSpPr>
          <a:xfrm>
            <a:off x="10332730" y="1048348"/>
            <a:ext cx="660240" cy="450720"/>
            <a:chOff x="10332730" y="1048348"/>
            <a:chExt cx="660240" cy="450720"/>
          </a:xfrm>
        </p:grpSpPr>
        <mc:AlternateContent xmlns:mc="http://schemas.openxmlformats.org/markup-compatibility/2006" xmlns:p14="http://schemas.microsoft.com/office/powerpoint/2010/main">
          <mc:Choice Requires="p14">
            <p:contentPart p14:bwMode="auto" r:id="rId43">
              <p14:nvContentPartPr>
                <p14:cNvPr id="36" name="Ink 35">
                  <a:extLst>
                    <a:ext uri="{FF2B5EF4-FFF2-40B4-BE49-F238E27FC236}">
                      <a16:creationId xmlns:a16="http://schemas.microsoft.com/office/drawing/2014/main" id="{70FE526F-F3BC-4D9D-A983-053F6DF58EBC}"/>
                    </a:ext>
                  </a:extLst>
                </p14:cNvPr>
                <p14:cNvContentPartPr/>
                <p14:nvPr/>
              </p14:nvContentPartPr>
              <p14:xfrm>
                <a:off x="10937170" y="1359388"/>
                <a:ext cx="55800" cy="139680"/>
              </p14:xfrm>
            </p:contentPart>
          </mc:Choice>
          <mc:Fallback xmlns="">
            <p:pic>
              <p:nvPicPr>
                <p:cNvPr id="36" name="Ink 35">
                  <a:extLst>
                    <a:ext uri="{FF2B5EF4-FFF2-40B4-BE49-F238E27FC236}">
                      <a16:creationId xmlns:a16="http://schemas.microsoft.com/office/drawing/2014/main" id="{70FE526F-F3BC-4D9D-A983-053F6DF58EBC}"/>
                    </a:ext>
                  </a:extLst>
                </p:cNvPr>
                <p:cNvPicPr/>
                <p:nvPr/>
              </p:nvPicPr>
              <p:blipFill>
                <a:blip r:embed="rId44"/>
                <a:stretch>
                  <a:fillRect/>
                </a:stretch>
              </p:blipFill>
              <p:spPr>
                <a:xfrm>
                  <a:off x="10901530" y="1323748"/>
                  <a:ext cx="12744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7" name="Ink 36">
                  <a:extLst>
                    <a:ext uri="{FF2B5EF4-FFF2-40B4-BE49-F238E27FC236}">
                      <a16:creationId xmlns:a16="http://schemas.microsoft.com/office/drawing/2014/main" id="{50724C37-7021-4445-8115-1D3A46C36B8B}"/>
                    </a:ext>
                  </a:extLst>
                </p14:cNvPr>
                <p14:cNvContentPartPr/>
                <p14:nvPr/>
              </p14:nvContentPartPr>
              <p14:xfrm>
                <a:off x="10332730" y="1048348"/>
                <a:ext cx="146520" cy="54360"/>
              </p14:xfrm>
            </p:contentPart>
          </mc:Choice>
          <mc:Fallback xmlns="">
            <p:pic>
              <p:nvPicPr>
                <p:cNvPr id="37" name="Ink 36">
                  <a:extLst>
                    <a:ext uri="{FF2B5EF4-FFF2-40B4-BE49-F238E27FC236}">
                      <a16:creationId xmlns:a16="http://schemas.microsoft.com/office/drawing/2014/main" id="{50724C37-7021-4445-8115-1D3A46C36B8B}"/>
                    </a:ext>
                  </a:extLst>
                </p:cNvPr>
                <p:cNvPicPr/>
                <p:nvPr/>
              </p:nvPicPr>
              <p:blipFill>
                <a:blip r:embed="rId46"/>
                <a:stretch>
                  <a:fillRect/>
                </a:stretch>
              </p:blipFill>
              <p:spPr>
                <a:xfrm>
                  <a:off x="10297090" y="1012708"/>
                  <a:ext cx="218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8" name="Ink 37">
                  <a:extLst>
                    <a:ext uri="{FF2B5EF4-FFF2-40B4-BE49-F238E27FC236}">
                      <a16:creationId xmlns:a16="http://schemas.microsoft.com/office/drawing/2014/main" id="{A96786C3-8920-4275-A41F-1509172B84EC}"/>
                    </a:ext>
                  </a:extLst>
                </p14:cNvPr>
                <p14:cNvContentPartPr/>
                <p14:nvPr/>
              </p14:nvContentPartPr>
              <p14:xfrm>
                <a:off x="10612090" y="1149508"/>
                <a:ext cx="126000" cy="36720"/>
              </p14:xfrm>
            </p:contentPart>
          </mc:Choice>
          <mc:Fallback xmlns="">
            <p:pic>
              <p:nvPicPr>
                <p:cNvPr id="38" name="Ink 37">
                  <a:extLst>
                    <a:ext uri="{FF2B5EF4-FFF2-40B4-BE49-F238E27FC236}">
                      <a16:creationId xmlns:a16="http://schemas.microsoft.com/office/drawing/2014/main" id="{A96786C3-8920-4275-A41F-1509172B84EC}"/>
                    </a:ext>
                  </a:extLst>
                </p:cNvPr>
                <p:cNvPicPr/>
                <p:nvPr/>
              </p:nvPicPr>
              <p:blipFill>
                <a:blip r:embed="rId48"/>
                <a:stretch>
                  <a:fillRect/>
                </a:stretch>
              </p:blipFill>
              <p:spPr>
                <a:xfrm>
                  <a:off x="10576090" y="1113508"/>
                  <a:ext cx="19764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9" name="Ink 38">
                  <a:extLst>
                    <a:ext uri="{FF2B5EF4-FFF2-40B4-BE49-F238E27FC236}">
                      <a16:creationId xmlns:a16="http://schemas.microsoft.com/office/drawing/2014/main" id="{6220EE06-9D2E-4069-976C-3E3A35DD2EDA}"/>
                    </a:ext>
                  </a:extLst>
                </p14:cNvPr>
                <p14:cNvContentPartPr/>
                <p14:nvPr/>
              </p14:nvContentPartPr>
              <p14:xfrm>
                <a:off x="10848250" y="1242388"/>
                <a:ext cx="118080" cy="39600"/>
              </p14:xfrm>
            </p:contentPart>
          </mc:Choice>
          <mc:Fallback xmlns="">
            <p:pic>
              <p:nvPicPr>
                <p:cNvPr id="39" name="Ink 38">
                  <a:extLst>
                    <a:ext uri="{FF2B5EF4-FFF2-40B4-BE49-F238E27FC236}">
                      <a16:creationId xmlns:a16="http://schemas.microsoft.com/office/drawing/2014/main" id="{6220EE06-9D2E-4069-976C-3E3A35DD2EDA}"/>
                    </a:ext>
                  </a:extLst>
                </p:cNvPr>
                <p:cNvPicPr/>
                <p:nvPr/>
              </p:nvPicPr>
              <p:blipFill>
                <a:blip r:embed="rId50"/>
                <a:stretch>
                  <a:fillRect/>
                </a:stretch>
              </p:blipFill>
              <p:spPr>
                <a:xfrm>
                  <a:off x="10812610" y="1206748"/>
                  <a:ext cx="189720" cy="11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1">
            <p14:nvContentPartPr>
              <p14:cNvPr id="43" name="Ink 42">
                <a:extLst>
                  <a:ext uri="{FF2B5EF4-FFF2-40B4-BE49-F238E27FC236}">
                    <a16:creationId xmlns:a16="http://schemas.microsoft.com/office/drawing/2014/main" id="{E99375CB-CA42-4EFD-9875-7E8552CA1665}"/>
                  </a:ext>
                </a:extLst>
              </p14:cNvPr>
              <p14:cNvContentPartPr/>
              <p14:nvPr/>
            </p14:nvContentPartPr>
            <p14:xfrm>
              <a:off x="10256410" y="1830988"/>
              <a:ext cx="96840" cy="105840"/>
            </p14:xfrm>
          </p:contentPart>
        </mc:Choice>
        <mc:Fallback xmlns="">
          <p:pic>
            <p:nvPicPr>
              <p:cNvPr id="43" name="Ink 42">
                <a:extLst>
                  <a:ext uri="{FF2B5EF4-FFF2-40B4-BE49-F238E27FC236}">
                    <a16:creationId xmlns:a16="http://schemas.microsoft.com/office/drawing/2014/main" id="{E99375CB-CA42-4EFD-9875-7E8552CA1665}"/>
                  </a:ext>
                </a:extLst>
              </p:cNvPr>
              <p:cNvPicPr/>
              <p:nvPr/>
            </p:nvPicPr>
            <p:blipFill>
              <a:blip r:embed="rId52"/>
              <a:stretch>
                <a:fillRect/>
              </a:stretch>
            </p:blipFill>
            <p:spPr>
              <a:xfrm>
                <a:off x="10220410" y="1794988"/>
                <a:ext cx="168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4" name="Ink 43">
                <a:extLst>
                  <a:ext uri="{FF2B5EF4-FFF2-40B4-BE49-F238E27FC236}">
                    <a16:creationId xmlns:a16="http://schemas.microsoft.com/office/drawing/2014/main" id="{49FE0BC3-4879-4AA8-9184-8D23417F7F1A}"/>
                  </a:ext>
                </a:extLst>
              </p14:cNvPr>
              <p14:cNvContentPartPr/>
              <p14:nvPr/>
            </p14:nvContentPartPr>
            <p14:xfrm>
              <a:off x="12190330" y="4450348"/>
              <a:ext cx="3960" cy="3960"/>
            </p14:xfrm>
          </p:contentPart>
        </mc:Choice>
        <mc:Fallback xmlns="">
          <p:pic>
            <p:nvPicPr>
              <p:cNvPr id="44" name="Ink 43">
                <a:extLst>
                  <a:ext uri="{FF2B5EF4-FFF2-40B4-BE49-F238E27FC236}">
                    <a16:creationId xmlns:a16="http://schemas.microsoft.com/office/drawing/2014/main" id="{49FE0BC3-4879-4AA8-9184-8D23417F7F1A}"/>
                  </a:ext>
                </a:extLst>
              </p:cNvPr>
              <p:cNvPicPr/>
              <p:nvPr/>
            </p:nvPicPr>
            <p:blipFill>
              <a:blip r:embed="rId54"/>
              <a:stretch>
                <a:fillRect/>
              </a:stretch>
            </p:blipFill>
            <p:spPr>
              <a:xfrm>
                <a:off x="12154690" y="4414348"/>
                <a:ext cx="75600" cy="75600"/>
              </a:xfrm>
              <a:prstGeom prst="rect">
                <a:avLst/>
              </a:prstGeom>
            </p:spPr>
          </p:pic>
        </mc:Fallback>
      </mc:AlternateContent>
      <p:grpSp>
        <p:nvGrpSpPr>
          <p:cNvPr id="1027" name="Group 1026">
            <a:extLst>
              <a:ext uri="{FF2B5EF4-FFF2-40B4-BE49-F238E27FC236}">
                <a16:creationId xmlns:a16="http://schemas.microsoft.com/office/drawing/2014/main" id="{50169394-6736-4274-96B8-D538F4277F53}"/>
              </a:ext>
            </a:extLst>
          </p:cNvPr>
          <p:cNvGrpSpPr/>
          <p:nvPr/>
        </p:nvGrpSpPr>
        <p:grpSpPr>
          <a:xfrm>
            <a:off x="10485010" y="1949068"/>
            <a:ext cx="1537560" cy="893520"/>
            <a:chOff x="10485010" y="1949068"/>
            <a:chExt cx="1537560" cy="893520"/>
          </a:xfrm>
        </p:grpSpPr>
        <mc:AlternateContent xmlns:mc="http://schemas.openxmlformats.org/markup-compatibility/2006" xmlns:p14="http://schemas.microsoft.com/office/powerpoint/2010/main">
          <mc:Choice Requires="p14">
            <p:contentPart p14:bwMode="auto" r:id="rId55">
              <p14:nvContentPartPr>
                <p14:cNvPr id="48" name="Ink 47">
                  <a:extLst>
                    <a:ext uri="{FF2B5EF4-FFF2-40B4-BE49-F238E27FC236}">
                      <a16:creationId xmlns:a16="http://schemas.microsoft.com/office/drawing/2014/main" id="{1F60D273-1765-4631-9098-D64B62F50E92}"/>
                    </a:ext>
                  </a:extLst>
                </p14:cNvPr>
                <p14:cNvContentPartPr/>
                <p14:nvPr/>
              </p14:nvContentPartPr>
              <p14:xfrm>
                <a:off x="10485010" y="1949068"/>
                <a:ext cx="406080" cy="363960"/>
              </p14:xfrm>
            </p:contentPart>
          </mc:Choice>
          <mc:Fallback xmlns="">
            <p:pic>
              <p:nvPicPr>
                <p:cNvPr id="48" name="Ink 47">
                  <a:extLst>
                    <a:ext uri="{FF2B5EF4-FFF2-40B4-BE49-F238E27FC236}">
                      <a16:creationId xmlns:a16="http://schemas.microsoft.com/office/drawing/2014/main" id="{1F60D273-1765-4631-9098-D64B62F50E92}"/>
                    </a:ext>
                  </a:extLst>
                </p:cNvPr>
                <p:cNvPicPr/>
                <p:nvPr/>
              </p:nvPicPr>
              <p:blipFill>
                <a:blip r:embed="rId56"/>
                <a:stretch>
                  <a:fillRect/>
                </a:stretch>
              </p:blipFill>
              <p:spPr>
                <a:xfrm>
                  <a:off x="10449010" y="1913068"/>
                  <a:ext cx="47772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9" name="Ink 48">
                  <a:extLst>
                    <a:ext uri="{FF2B5EF4-FFF2-40B4-BE49-F238E27FC236}">
                      <a16:creationId xmlns:a16="http://schemas.microsoft.com/office/drawing/2014/main" id="{914F3CBE-A692-428D-BDB7-1AE485DC680B}"/>
                    </a:ext>
                  </a:extLst>
                </p14:cNvPr>
                <p14:cNvContentPartPr/>
                <p14:nvPr/>
              </p14:nvContentPartPr>
              <p14:xfrm>
                <a:off x="10829890" y="2199628"/>
                <a:ext cx="144000" cy="262080"/>
              </p14:xfrm>
            </p:contentPart>
          </mc:Choice>
          <mc:Fallback xmlns="">
            <p:pic>
              <p:nvPicPr>
                <p:cNvPr id="49" name="Ink 48">
                  <a:extLst>
                    <a:ext uri="{FF2B5EF4-FFF2-40B4-BE49-F238E27FC236}">
                      <a16:creationId xmlns:a16="http://schemas.microsoft.com/office/drawing/2014/main" id="{914F3CBE-A692-428D-BDB7-1AE485DC680B}"/>
                    </a:ext>
                  </a:extLst>
                </p:cNvPr>
                <p:cNvPicPr/>
                <p:nvPr/>
              </p:nvPicPr>
              <p:blipFill>
                <a:blip r:embed="rId58"/>
                <a:stretch>
                  <a:fillRect/>
                </a:stretch>
              </p:blipFill>
              <p:spPr>
                <a:xfrm>
                  <a:off x="10793890" y="2163628"/>
                  <a:ext cx="21564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7" name="Ink 56">
                  <a:extLst>
                    <a:ext uri="{FF2B5EF4-FFF2-40B4-BE49-F238E27FC236}">
                      <a16:creationId xmlns:a16="http://schemas.microsoft.com/office/drawing/2014/main" id="{B613215F-958A-46F1-98A6-537BAA9B888C}"/>
                    </a:ext>
                  </a:extLst>
                </p14:cNvPr>
                <p14:cNvContentPartPr/>
                <p14:nvPr/>
              </p14:nvContentPartPr>
              <p14:xfrm>
                <a:off x="10828090" y="2552788"/>
                <a:ext cx="182520" cy="289800"/>
              </p14:xfrm>
            </p:contentPart>
          </mc:Choice>
          <mc:Fallback xmlns="">
            <p:pic>
              <p:nvPicPr>
                <p:cNvPr id="57" name="Ink 56">
                  <a:extLst>
                    <a:ext uri="{FF2B5EF4-FFF2-40B4-BE49-F238E27FC236}">
                      <a16:creationId xmlns:a16="http://schemas.microsoft.com/office/drawing/2014/main" id="{B613215F-958A-46F1-98A6-537BAA9B888C}"/>
                    </a:ext>
                  </a:extLst>
                </p:cNvPr>
                <p:cNvPicPr/>
                <p:nvPr/>
              </p:nvPicPr>
              <p:blipFill>
                <a:blip r:embed="rId60"/>
                <a:stretch>
                  <a:fillRect/>
                </a:stretch>
              </p:blipFill>
              <p:spPr>
                <a:xfrm>
                  <a:off x="10810090" y="2535148"/>
                  <a:ext cx="2181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8" name="Ink 57">
                  <a:extLst>
                    <a:ext uri="{FF2B5EF4-FFF2-40B4-BE49-F238E27FC236}">
                      <a16:creationId xmlns:a16="http://schemas.microsoft.com/office/drawing/2014/main" id="{16ABB275-FEBE-41B7-9645-1DFEB859E286}"/>
                    </a:ext>
                  </a:extLst>
                </p14:cNvPr>
                <p14:cNvContentPartPr/>
                <p14:nvPr/>
              </p14:nvContentPartPr>
              <p14:xfrm>
                <a:off x="11049850" y="2601748"/>
                <a:ext cx="19080" cy="158040"/>
              </p14:xfrm>
            </p:contentPart>
          </mc:Choice>
          <mc:Fallback xmlns="">
            <p:pic>
              <p:nvPicPr>
                <p:cNvPr id="58" name="Ink 57">
                  <a:extLst>
                    <a:ext uri="{FF2B5EF4-FFF2-40B4-BE49-F238E27FC236}">
                      <a16:creationId xmlns:a16="http://schemas.microsoft.com/office/drawing/2014/main" id="{16ABB275-FEBE-41B7-9645-1DFEB859E286}"/>
                    </a:ext>
                  </a:extLst>
                </p:cNvPr>
                <p:cNvPicPr/>
                <p:nvPr/>
              </p:nvPicPr>
              <p:blipFill>
                <a:blip r:embed="rId62"/>
                <a:stretch>
                  <a:fillRect/>
                </a:stretch>
              </p:blipFill>
              <p:spPr>
                <a:xfrm>
                  <a:off x="11032210" y="2583748"/>
                  <a:ext cx="547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9" name="Ink 58">
                  <a:extLst>
                    <a:ext uri="{FF2B5EF4-FFF2-40B4-BE49-F238E27FC236}">
                      <a16:creationId xmlns:a16="http://schemas.microsoft.com/office/drawing/2014/main" id="{12C2D48C-1121-4BE6-A4C5-22FC4ED4186F}"/>
                    </a:ext>
                  </a:extLst>
                </p14:cNvPr>
                <p14:cNvContentPartPr/>
                <p14:nvPr/>
              </p14:nvContentPartPr>
              <p14:xfrm>
                <a:off x="11053810" y="2511388"/>
                <a:ext cx="135000" cy="135000"/>
              </p14:xfrm>
            </p:contentPart>
          </mc:Choice>
          <mc:Fallback xmlns="">
            <p:pic>
              <p:nvPicPr>
                <p:cNvPr id="59" name="Ink 58">
                  <a:extLst>
                    <a:ext uri="{FF2B5EF4-FFF2-40B4-BE49-F238E27FC236}">
                      <a16:creationId xmlns:a16="http://schemas.microsoft.com/office/drawing/2014/main" id="{12C2D48C-1121-4BE6-A4C5-22FC4ED4186F}"/>
                    </a:ext>
                  </a:extLst>
                </p:cNvPr>
                <p:cNvPicPr/>
                <p:nvPr/>
              </p:nvPicPr>
              <p:blipFill>
                <a:blip r:embed="rId64"/>
                <a:stretch>
                  <a:fillRect/>
                </a:stretch>
              </p:blipFill>
              <p:spPr>
                <a:xfrm>
                  <a:off x="11036170" y="2493388"/>
                  <a:ext cx="1706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A47FFCEE-7974-444F-9B1F-117C9A536C7E}"/>
                    </a:ext>
                  </a:extLst>
                </p14:cNvPr>
                <p14:cNvContentPartPr/>
                <p14:nvPr/>
              </p14:nvContentPartPr>
              <p14:xfrm>
                <a:off x="11087290" y="2722348"/>
                <a:ext cx="149760" cy="42840"/>
              </p14:xfrm>
            </p:contentPart>
          </mc:Choice>
          <mc:Fallback xmlns="">
            <p:pic>
              <p:nvPicPr>
                <p:cNvPr id="60" name="Ink 59">
                  <a:extLst>
                    <a:ext uri="{FF2B5EF4-FFF2-40B4-BE49-F238E27FC236}">
                      <a16:creationId xmlns:a16="http://schemas.microsoft.com/office/drawing/2014/main" id="{A47FFCEE-7974-444F-9B1F-117C9A536C7E}"/>
                    </a:ext>
                  </a:extLst>
                </p:cNvPr>
                <p:cNvPicPr/>
                <p:nvPr/>
              </p:nvPicPr>
              <p:blipFill>
                <a:blip r:embed="rId66"/>
                <a:stretch>
                  <a:fillRect/>
                </a:stretch>
              </p:blipFill>
              <p:spPr>
                <a:xfrm>
                  <a:off x="11069650" y="2704348"/>
                  <a:ext cx="1854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1" name="Ink 60">
                  <a:extLst>
                    <a:ext uri="{FF2B5EF4-FFF2-40B4-BE49-F238E27FC236}">
                      <a16:creationId xmlns:a16="http://schemas.microsoft.com/office/drawing/2014/main" id="{C2A61656-96A4-4118-A778-FCB78A9B8A2D}"/>
                    </a:ext>
                  </a:extLst>
                </p14:cNvPr>
                <p14:cNvContentPartPr/>
                <p14:nvPr/>
              </p14:nvContentPartPr>
              <p14:xfrm>
                <a:off x="11244250" y="2484748"/>
                <a:ext cx="164520" cy="252000"/>
              </p14:xfrm>
            </p:contentPart>
          </mc:Choice>
          <mc:Fallback xmlns="">
            <p:pic>
              <p:nvPicPr>
                <p:cNvPr id="61" name="Ink 60">
                  <a:extLst>
                    <a:ext uri="{FF2B5EF4-FFF2-40B4-BE49-F238E27FC236}">
                      <a16:creationId xmlns:a16="http://schemas.microsoft.com/office/drawing/2014/main" id="{C2A61656-96A4-4118-A778-FCB78A9B8A2D}"/>
                    </a:ext>
                  </a:extLst>
                </p:cNvPr>
                <p:cNvPicPr/>
                <p:nvPr/>
              </p:nvPicPr>
              <p:blipFill>
                <a:blip r:embed="rId68"/>
                <a:stretch>
                  <a:fillRect/>
                </a:stretch>
              </p:blipFill>
              <p:spPr>
                <a:xfrm>
                  <a:off x="11226610" y="2467108"/>
                  <a:ext cx="20016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2" name="Ink 61">
                  <a:extLst>
                    <a:ext uri="{FF2B5EF4-FFF2-40B4-BE49-F238E27FC236}">
                      <a16:creationId xmlns:a16="http://schemas.microsoft.com/office/drawing/2014/main" id="{ECFBAA2A-8302-4CA6-A187-03FC5ED9C860}"/>
                    </a:ext>
                  </a:extLst>
                </p14:cNvPr>
                <p14:cNvContentPartPr/>
                <p14:nvPr/>
              </p14:nvContentPartPr>
              <p14:xfrm>
                <a:off x="11451250" y="2455948"/>
                <a:ext cx="145800" cy="290520"/>
              </p14:xfrm>
            </p:contentPart>
          </mc:Choice>
          <mc:Fallback xmlns="">
            <p:pic>
              <p:nvPicPr>
                <p:cNvPr id="62" name="Ink 61">
                  <a:extLst>
                    <a:ext uri="{FF2B5EF4-FFF2-40B4-BE49-F238E27FC236}">
                      <a16:creationId xmlns:a16="http://schemas.microsoft.com/office/drawing/2014/main" id="{ECFBAA2A-8302-4CA6-A187-03FC5ED9C860}"/>
                    </a:ext>
                  </a:extLst>
                </p:cNvPr>
                <p:cNvPicPr/>
                <p:nvPr/>
              </p:nvPicPr>
              <p:blipFill>
                <a:blip r:embed="rId70"/>
                <a:stretch>
                  <a:fillRect/>
                </a:stretch>
              </p:blipFill>
              <p:spPr>
                <a:xfrm>
                  <a:off x="11433610" y="2438308"/>
                  <a:ext cx="1814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3" name="Ink 62">
                  <a:extLst>
                    <a:ext uri="{FF2B5EF4-FFF2-40B4-BE49-F238E27FC236}">
                      <a16:creationId xmlns:a16="http://schemas.microsoft.com/office/drawing/2014/main" id="{C7CF9C56-45C5-49E8-9D97-12B542D72FAD}"/>
                    </a:ext>
                  </a:extLst>
                </p14:cNvPr>
                <p14:cNvContentPartPr/>
                <p14:nvPr/>
              </p14:nvContentPartPr>
              <p14:xfrm>
                <a:off x="11580850" y="2500228"/>
                <a:ext cx="190080" cy="211320"/>
              </p14:xfrm>
            </p:contentPart>
          </mc:Choice>
          <mc:Fallback xmlns="">
            <p:pic>
              <p:nvPicPr>
                <p:cNvPr id="63" name="Ink 62">
                  <a:extLst>
                    <a:ext uri="{FF2B5EF4-FFF2-40B4-BE49-F238E27FC236}">
                      <a16:creationId xmlns:a16="http://schemas.microsoft.com/office/drawing/2014/main" id="{C7CF9C56-45C5-49E8-9D97-12B542D72FAD}"/>
                    </a:ext>
                  </a:extLst>
                </p:cNvPr>
                <p:cNvPicPr/>
                <p:nvPr/>
              </p:nvPicPr>
              <p:blipFill>
                <a:blip r:embed="rId72"/>
                <a:stretch>
                  <a:fillRect/>
                </a:stretch>
              </p:blipFill>
              <p:spPr>
                <a:xfrm>
                  <a:off x="11562850" y="2482588"/>
                  <a:ext cx="2257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24" name="Ink 1023">
                  <a:extLst>
                    <a:ext uri="{FF2B5EF4-FFF2-40B4-BE49-F238E27FC236}">
                      <a16:creationId xmlns:a16="http://schemas.microsoft.com/office/drawing/2014/main" id="{8FF9753B-3132-407E-8942-66077ED4FE62}"/>
                    </a:ext>
                  </a:extLst>
                </p14:cNvPr>
                <p14:cNvContentPartPr/>
                <p14:nvPr/>
              </p14:nvContentPartPr>
              <p14:xfrm>
                <a:off x="11813410" y="2478268"/>
                <a:ext cx="10440" cy="215640"/>
              </p14:xfrm>
            </p:contentPart>
          </mc:Choice>
          <mc:Fallback xmlns="">
            <p:pic>
              <p:nvPicPr>
                <p:cNvPr id="1024" name="Ink 1023">
                  <a:extLst>
                    <a:ext uri="{FF2B5EF4-FFF2-40B4-BE49-F238E27FC236}">
                      <a16:creationId xmlns:a16="http://schemas.microsoft.com/office/drawing/2014/main" id="{8FF9753B-3132-407E-8942-66077ED4FE62}"/>
                    </a:ext>
                  </a:extLst>
                </p:cNvPr>
                <p:cNvPicPr/>
                <p:nvPr/>
              </p:nvPicPr>
              <p:blipFill>
                <a:blip r:embed="rId74"/>
                <a:stretch>
                  <a:fillRect/>
                </a:stretch>
              </p:blipFill>
              <p:spPr>
                <a:xfrm>
                  <a:off x="11795770" y="2460628"/>
                  <a:ext cx="4608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25" name="Ink 1024">
                  <a:extLst>
                    <a:ext uri="{FF2B5EF4-FFF2-40B4-BE49-F238E27FC236}">
                      <a16:creationId xmlns:a16="http://schemas.microsoft.com/office/drawing/2014/main" id="{6742C42A-862D-401D-82FD-1E8124BD4595}"/>
                    </a:ext>
                  </a:extLst>
                </p14:cNvPr>
                <p14:cNvContentPartPr/>
                <p14:nvPr/>
              </p14:nvContentPartPr>
              <p14:xfrm>
                <a:off x="11782450" y="2426428"/>
                <a:ext cx="240120" cy="237960"/>
              </p14:xfrm>
            </p:contentPart>
          </mc:Choice>
          <mc:Fallback xmlns="">
            <p:pic>
              <p:nvPicPr>
                <p:cNvPr id="1025" name="Ink 1024">
                  <a:extLst>
                    <a:ext uri="{FF2B5EF4-FFF2-40B4-BE49-F238E27FC236}">
                      <a16:creationId xmlns:a16="http://schemas.microsoft.com/office/drawing/2014/main" id="{6742C42A-862D-401D-82FD-1E8124BD4595}"/>
                    </a:ext>
                  </a:extLst>
                </p:cNvPr>
                <p:cNvPicPr/>
                <p:nvPr/>
              </p:nvPicPr>
              <p:blipFill>
                <a:blip r:embed="rId76"/>
                <a:stretch>
                  <a:fillRect/>
                </a:stretch>
              </p:blipFill>
              <p:spPr>
                <a:xfrm>
                  <a:off x="11764810" y="2408428"/>
                  <a:ext cx="275760" cy="273600"/>
                </a:xfrm>
                <a:prstGeom prst="rect">
                  <a:avLst/>
                </a:prstGeom>
              </p:spPr>
            </p:pic>
          </mc:Fallback>
        </mc:AlternateContent>
      </p:grpSp>
    </p:spTree>
    <p:extLst>
      <p:ext uri="{BB962C8B-B14F-4D97-AF65-F5344CB8AC3E}">
        <p14:creationId xmlns:p14="http://schemas.microsoft.com/office/powerpoint/2010/main" val="128388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6FA9-4150-4C42-9926-FDF0D9BF7A73}"/>
              </a:ext>
            </a:extLst>
          </p:cNvPr>
          <p:cNvSpPr>
            <a:spLocks noGrp="1"/>
          </p:cNvSpPr>
          <p:nvPr>
            <p:ph type="title"/>
          </p:nvPr>
        </p:nvSpPr>
        <p:spPr/>
        <p:txBody>
          <a:bodyPr/>
          <a:lstStyle/>
          <a:p>
            <a:r>
              <a:rPr lang="en-IN" dirty="0"/>
              <a:t> DHT11 Sensor - Module Code</a:t>
            </a:r>
          </a:p>
        </p:txBody>
      </p:sp>
      <p:pic>
        <p:nvPicPr>
          <p:cNvPr id="5" name="Content Placeholder 4" descr="Text&#10;&#10;Description automatically generated">
            <a:extLst>
              <a:ext uri="{FF2B5EF4-FFF2-40B4-BE49-F238E27FC236}">
                <a16:creationId xmlns:a16="http://schemas.microsoft.com/office/drawing/2014/main" id="{8DAFA7A5-9B0A-4928-A338-1760B2B7CE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23"/>
          <a:stretch/>
        </p:blipFill>
        <p:spPr>
          <a:xfrm>
            <a:off x="817623" y="1581659"/>
            <a:ext cx="4051280" cy="4545367"/>
          </a:xfrm>
        </p:spPr>
      </p:pic>
    </p:spTree>
    <p:extLst>
      <p:ext uri="{BB962C8B-B14F-4D97-AF65-F5344CB8AC3E}">
        <p14:creationId xmlns:p14="http://schemas.microsoft.com/office/powerpoint/2010/main" val="844211279"/>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1006</TotalTime>
  <Words>1677</Words>
  <Application>Microsoft Office PowerPoint</Application>
  <PresentationFormat>Widescreen</PresentationFormat>
  <Paragraphs>231</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Lato</vt:lpstr>
      <vt:lpstr>Sagona Book</vt:lpstr>
      <vt:lpstr>The Hand Extrablack</vt:lpstr>
      <vt:lpstr>BlobVTI</vt:lpstr>
      <vt:lpstr>Project GROW</vt:lpstr>
      <vt:lpstr>TEAM MEMBERS:</vt:lpstr>
      <vt:lpstr>Introduction: </vt:lpstr>
      <vt:lpstr>Motivation for choosing this project:</vt:lpstr>
      <vt:lpstr>Block Diagram:</vt:lpstr>
      <vt:lpstr>Problem we’re trying to address:</vt:lpstr>
      <vt:lpstr>Ultrasonic Sensor - Module Code</vt:lpstr>
      <vt:lpstr>Ultrasonic Sensor - Code Functionality</vt:lpstr>
      <vt:lpstr> DHT11 Sensor - Module Code</vt:lpstr>
      <vt:lpstr>PowerPoint Presentation</vt:lpstr>
      <vt:lpstr> Capacitive Soil Moisture Sensor - Module Code</vt:lpstr>
      <vt:lpstr>PowerPoint Presentation</vt:lpstr>
      <vt:lpstr> Sending Data to Thingspeak through ESP8266 - Module Code</vt:lpstr>
      <vt:lpstr>PowerPoint Presentation</vt:lpstr>
      <vt:lpstr>Actuation of Solenoid value using relay</vt:lpstr>
      <vt:lpstr>Issues faced and solution: Hardware:</vt:lpstr>
      <vt:lpstr>Issues faced and solution: Software:</vt:lpstr>
      <vt:lpstr>Mobile App:</vt:lpstr>
      <vt:lpstr>Bill of Materials:</vt:lpstr>
      <vt:lpstr>Bill of Materials: (contd.)</vt:lpstr>
      <vt:lpstr>Timeline:</vt:lpstr>
      <vt:lpstr>Scope of 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XYZ</dc:title>
  <dc:creator>Vaisnav Ashok</dc:creator>
  <cp:lastModifiedBy>Vaisnav Ashok</cp:lastModifiedBy>
  <cp:revision>67</cp:revision>
  <dcterms:created xsi:type="dcterms:W3CDTF">2021-03-22T19:06:10Z</dcterms:created>
  <dcterms:modified xsi:type="dcterms:W3CDTF">2021-04-26T09:12:55Z</dcterms:modified>
</cp:coreProperties>
</file>