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6" r:id="rId1"/>
  </p:sldMasterIdLst>
  <p:notesMasterIdLst>
    <p:notesMasterId r:id="rId24"/>
  </p:notesMasterIdLst>
  <p:sldIdLst>
    <p:sldId id="256" r:id="rId2"/>
    <p:sldId id="257" r:id="rId3"/>
    <p:sldId id="288" r:id="rId4"/>
    <p:sldId id="289" r:id="rId5"/>
    <p:sldId id="259" r:id="rId6"/>
    <p:sldId id="283" r:id="rId7"/>
    <p:sldId id="272" r:id="rId8"/>
    <p:sldId id="271" r:id="rId9"/>
    <p:sldId id="274" r:id="rId10"/>
    <p:sldId id="275" r:id="rId11"/>
    <p:sldId id="277" r:id="rId12"/>
    <p:sldId id="278" r:id="rId13"/>
    <p:sldId id="279" r:id="rId14"/>
    <p:sldId id="280" r:id="rId15"/>
    <p:sldId id="282" r:id="rId16"/>
    <p:sldId id="273" r:id="rId17"/>
    <p:sldId id="258" r:id="rId18"/>
    <p:sldId id="284" r:id="rId19"/>
    <p:sldId id="286" r:id="rId20"/>
    <p:sldId id="268" r:id="rId21"/>
    <p:sldId id="267" r:id="rId22"/>
    <p:sldId id="281"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369" autoAdjust="0"/>
    <p:restoredTop sz="94660"/>
  </p:normalViewPr>
  <p:slideViewPr>
    <p:cSldViewPr snapToGrid="0">
      <p:cViewPr>
        <p:scale>
          <a:sx n="86" d="100"/>
          <a:sy n="86" d="100"/>
        </p:scale>
        <p:origin x="269"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2CF6BD2-4D04-4F32-B0F3-93048F17706F}" type="doc">
      <dgm:prSet loTypeId="urn:microsoft.com/office/officeart/2017/3/layout/DropPinTimeline" loCatId="process" qsTypeId="urn:microsoft.com/office/officeart/2005/8/quickstyle/simple3" qsCatId="simple" csTypeId="urn:microsoft.com/office/officeart/2005/8/colors/colorful1" csCatId="colorful" phldr="1"/>
      <dgm:spPr/>
      <dgm:t>
        <a:bodyPr/>
        <a:lstStyle/>
        <a:p>
          <a:endParaRPr lang="en-US"/>
        </a:p>
      </dgm:t>
    </dgm:pt>
    <dgm:pt modelId="{95F4ADF2-0BC0-4BA2-A232-BD0E497EE4A8}">
      <dgm:prSet/>
      <dgm:spPr/>
      <dgm:t>
        <a:bodyPr/>
        <a:lstStyle/>
        <a:p>
          <a:pPr>
            <a:defRPr b="1"/>
          </a:pPr>
          <a:r>
            <a:rPr lang="en-US" dirty="0"/>
            <a:t>March week 4</a:t>
          </a:r>
        </a:p>
      </dgm:t>
    </dgm:pt>
    <dgm:pt modelId="{3ACBCF94-D681-45BB-AC58-F0F2191BC6E8}" type="parTrans" cxnId="{ADD37827-C8B8-4C81-94BC-DF2441610109}">
      <dgm:prSet/>
      <dgm:spPr/>
      <dgm:t>
        <a:bodyPr/>
        <a:lstStyle/>
        <a:p>
          <a:endParaRPr lang="en-US"/>
        </a:p>
      </dgm:t>
    </dgm:pt>
    <dgm:pt modelId="{960FEF8A-974B-4FCC-9852-7215F25D2017}" type="sibTrans" cxnId="{ADD37827-C8B8-4C81-94BC-DF2441610109}">
      <dgm:prSet/>
      <dgm:spPr/>
      <dgm:t>
        <a:bodyPr/>
        <a:lstStyle/>
        <a:p>
          <a:endParaRPr lang="en-US"/>
        </a:p>
      </dgm:t>
    </dgm:pt>
    <dgm:pt modelId="{3D3B17CA-E039-4A7D-9233-3BA8E96B1E37}">
      <dgm:prSet/>
      <dgm:spPr/>
      <dgm:t>
        <a:bodyPr/>
        <a:lstStyle/>
        <a:p>
          <a:r>
            <a:rPr lang="en-US" dirty="0"/>
            <a:t>Procurement of components and materials required for the project .</a:t>
          </a:r>
        </a:p>
      </dgm:t>
    </dgm:pt>
    <dgm:pt modelId="{BA01BF87-470B-42EB-B5AD-B8DABEB056BF}" type="parTrans" cxnId="{4F03D5CC-A80D-4C45-88D3-8ABB420AADA6}">
      <dgm:prSet/>
      <dgm:spPr/>
      <dgm:t>
        <a:bodyPr/>
        <a:lstStyle/>
        <a:p>
          <a:endParaRPr lang="en-US"/>
        </a:p>
      </dgm:t>
    </dgm:pt>
    <dgm:pt modelId="{D011B3ED-B250-4715-81B3-3AAD3BFAC4BB}" type="sibTrans" cxnId="{4F03D5CC-A80D-4C45-88D3-8ABB420AADA6}">
      <dgm:prSet/>
      <dgm:spPr/>
      <dgm:t>
        <a:bodyPr/>
        <a:lstStyle/>
        <a:p>
          <a:endParaRPr lang="en-US"/>
        </a:p>
      </dgm:t>
    </dgm:pt>
    <dgm:pt modelId="{0F2F598E-D840-4501-BB44-5648C7EA4681}">
      <dgm:prSet/>
      <dgm:spPr/>
      <dgm:t>
        <a:bodyPr/>
        <a:lstStyle/>
        <a:p>
          <a:pPr>
            <a:defRPr b="1"/>
          </a:pPr>
          <a:r>
            <a:rPr lang="en-US" dirty="0"/>
            <a:t>April week 1-2</a:t>
          </a:r>
        </a:p>
      </dgm:t>
    </dgm:pt>
    <dgm:pt modelId="{69BA88DE-F7F9-4094-BF33-B78AD02D84A8}" type="parTrans" cxnId="{4DC9C945-B0AC-4BC6-84F6-C9184BCB1712}">
      <dgm:prSet/>
      <dgm:spPr/>
      <dgm:t>
        <a:bodyPr/>
        <a:lstStyle/>
        <a:p>
          <a:endParaRPr lang="en-US"/>
        </a:p>
      </dgm:t>
    </dgm:pt>
    <dgm:pt modelId="{40D58202-4056-4BD7-A35E-F6BB7CD561B6}" type="sibTrans" cxnId="{4DC9C945-B0AC-4BC6-84F6-C9184BCB1712}">
      <dgm:prSet/>
      <dgm:spPr/>
      <dgm:t>
        <a:bodyPr/>
        <a:lstStyle/>
        <a:p>
          <a:endParaRPr lang="en-US"/>
        </a:p>
      </dgm:t>
    </dgm:pt>
    <dgm:pt modelId="{6898FC63-7602-4C14-B42E-3835DEC49E0B}">
      <dgm:prSet/>
      <dgm:spPr/>
      <dgm:t>
        <a:bodyPr/>
        <a:lstStyle/>
        <a:p>
          <a:r>
            <a:rPr lang="en-US" dirty="0"/>
            <a:t>Designing the circuitry, integrating the circuits and getting the model ready.</a:t>
          </a:r>
        </a:p>
      </dgm:t>
    </dgm:pt>
    <dgm:pt modelId="{BFD972CF-016C-42A1-A79C-C3C78B718F0C}" type="parTrans" cxnId="{33A60272-EF64-40AB-B6EB-90FBCEA76B8A}">
      <dgm:prSet/>
      <dgm:spPr/>
      <dgm:t>
        <a:bodyPr/>
        <a:lstStyle/>
        <a:p>
          <a:endParaRPr lang="en-US"/>
        </a:p>
      </dgm:t>
    </dgm:pt>
    <dgm:pt modelId="{BFE1339E-CB2C-45FA-A7ED-244D2218248E}" type="sibTrans" cxnId="{33A60272-EF64-40AB-B6EB-90FBCEA76B8A}">
      <dgm:prSet/>
      <dgm:spPr/>
      <dgm:t>
        <a:bodyPr/>
        <a:lstStyle/>
        <a:p>
          <a:endParaRPr lang="en-US"/>
        </a:p>
      </dgm:t>
    </dgm:pt>
    <dgm:pt modelId="{C6E91698-CAC7-4218-BA6A-DDFAE709E94E}">
      <dgm:prSet/>
      <dgm:spPr/>
      <dgm:t>
        <a:bodyPr/>
        <a:lstStyle/>
        <a:p>
          <a:pPr>
            <a:defRPr b="1"/>
          </a:pPr>
          <a:r>
            <a:rPr lang="en-US" dirty="0"/>
            <a:t>April week 3</a:t>
          </a:r>
        </a:p>
      </dgm:t>
    </dgm:pt>
    <dgm:pt modelId="{9678560D-6A28-4B7B-9394-0412CEFD6CC9}" type="parTrans" cxnId="{68985A84-3D23-433F-93A4-79357F80C943}">
      <dgm:prSet/>
      <dgm:spPr/>
      <dgm:t>
        <a:bodyPr/>
        <a:lstStyle/>
        <a:p>
          <a:endParaRPr lang="en-US"/>
        </a:p>
      </dgm:t>
    </dgm:pt>
    <dgm:pt modelId="{9378EE69-4B3D-4639-BA06-55FC2F314134}" type="sibTrans" cxnId="{68985A84-3D23-433F-93A4-79357F80C943}">
      <dgm:prSet/>
      <dgm:spPr/>
      <dgm:t>
        <a:bodyPr/>
        <a:lstStyle/>
        <a:p>
          <a:endParaRPr lang="en-US"/>
        </a:p>
      </dgm:t>
    </dgm:pt>
    <dgm:pt modelId="{B12A8771-E97E-433F-8670-C157E1C2D49A}">
      <dgm:prSet/>
      <dgm:spPr/>
      <dgm:t>
        <a:bodyPr/>
        <a:lstStyle/>
        <a:p>
          <a:r>
            <a:rPr lang="en-US" dirty="0"/>
            <a:t>Interfacing hardware model with the IoT platform (ThingSpeak) .</a:t>
          </a:r>
        </a:p>
      </dgm:t>
    </dgm:pt>
    <dgm:pt modelId="{3B23D050-90EB-4D5B-92FE-CC6A9F1B6F4D}" type="parTrans" cxnId="{D3EED2A3-CCB2-440C-A2DD-E4B06279356C}">
      <dgm:prSet/>
      <dgm:spPr/>
      <dgm:t>
        <a:bodyPr/>
        <a:lstStyle/>
        <a:p>
          <a:endParaRPr lang="en-US"/>
        </a:p>
      </dgm:t>
    </dgm:pt>
    <dgm:pt modelId="{84969231-E474-4ED2-A56B-1755712C6F1D}" type="sibTrans" cxnId="{D3EED2A3-CCB2-440C-A2DD-E4B06279356C}">
      <dgm:prSet/>
      <dgm:spPr/>
      <dgm:t>
        <a:bodyPr/>
        <a:lstStyle/>
        <a:p>
          <a:endParaRPr lang="en-US"/>
        </a:p>
      </dgm:t>
    </dgm:pt>
    <dgm:pt modelId="{58BD6C3D-D478-4D53-AA2D-D9014FC2D118}">
      <dgm:prSet/>
      <dgm:spPr/>
      <dgm:t>
        <a:bodyPr/>
        <a:lstStyle/>
        <a:p>
          <a:pPr>
            <a:defRPr b="1"/>
          </a:pPr>
          <a:r>
            <a:rPr lang="en-US" dirty="0"/>
            <a:t>April week 4</a:t>
          </a:r>
        </a:p>
      </dgm:t>
    </dgm:pt>
    <dgm:pt modelId="{8318D986-2BE3-4B4A-959D-A6F57AEC2CEB}" type="parTrans" cxnId="{6B792945-E35E-41FF-9122-E9FCD34E3CC2}">
      <dgm:prSet/>
      <dgm:spPr/>
      <dgm:t>
        <a:bodyPr/>
        <a:lstStyle/>
        <a:p>
          <a:endParaRPr lang="en-US"/>
        </a:p>
      </dgm:t>
    </dgm:pt>
    <dgm:pt modelId="{B591D3EC-CF19-4A61-A91C-88C81CF96D81}" type="sibTrans" cxnId="{6B792945-E35E-41FF-9122-E9FCD34E3CC2}">
      <dgm:prSet/>
      <dgm:spPr/>
      <dgm:t>
        <a:bodyPr/>
        <a:lstStyle/>
        <a:p>
          <a:endParaRPr lang="en-US"/>
        </a:p>
      </dgm:t>
    </dgm:pt>
    <dgm:pt modelId="{7C36C102-11FE-4C5D-BC69-7C6BFCA39675}">
      <dgm:prSet/>
      <dgm:spPr/>
      <dgm:t>
        <a:bodyPr/>
        <a:lstStyle/>
        <a:p>
          <a:r>
            <a:rPr lang="en-US" dirty="0"/>
            <a:t>Analysis of data in the cloud and minimal data processing.</a:t>
          </a:r>
        </a:p>
      </dgm:t>
    </dgm:pt>
    <dgm:pt modelId="{504BBDE4-F869-4061-A775-54CEA6B5C978}" type="parTrans" cxnId="{73831D8F-C654-45DE-91B1-45328D80BED9}">
      <dgm:prSet/>
      <dgm:spPr/>
      <dgm:t>
        <a:bodyPr/>
        <a:lstStyle/>
        <a:p>
          <a:endParaRPr lang="en-US"/>
        </a:p>
      </dgm:t>
    </dgm:pt>
    <dgm:pt modelId="{9F94C3E2-4DDE-472D-A429-5592B2B580BA}" type="sibTrans" cxnId="{73831D8F-C654-45DE-91B1-45328D80BED9}">
      <dgm:prSet/>
      <dgm:spPr/>
      <dgm:t>
        <a:bodyPr/>
        <a:lstStyle/>
        <a:p>
          <a:endParaRPr lang="en-US"/>
        </a:p>
      </dgm:t>
    </dgm:pt>
    <dgm:pt modelId="{D8F27BC9-459D-42A4-9199-13A686CCFBE8}">
      <dgm:prSet/>
      <dgm:spPr/>
      <dgm:t>
        <a:bodyPr/>
        <a:lstStyle/>
        <a:p>
          <a:pPr>
            <a:defRPr b="1"/>
          </a:pPr>
          <a:r>
            <a:rPr lang="en-US" dirty="0"/>
            <a:t>May week 1</a:t>
          </a:r>
        </a:p>
      </dgm:t>
    </dgm:pt>
    <dgm:pt modelId="{46E2164A-D5BD-4F2C-8E5F-10C9E0A453BC}" type="parTrans" cxnId="{16A08F6B-1DA8-4D9F-B616-410AA52549A9}">
      <dgm:prSet/>
      <dgm:spPr/>
      <dgm:t>
        <a:bodyPr/>
        <a:lstStyle/>
        <a:p>
          <a:endParaRPr lang="en-US"/>
        </a:p>
      </dgm:t>
    </dgm:pt>
    <dgm:pt modelId="{7C8FACA4-DC34-4EEB-A100-3C391EED82F5}" type="sibTrans" cxnId="{16A08F6B-1DA8-4D9F-B616-410AA52549A9}">
      <dgm:prSet/>
      <dgm:spPr/>
      <dgm:t>
        <a:bodyPr/>
        <a:lstStyle/>
        <a:p>
          <a:endParaRPr lang="en-US"/>
        </a:p>
      </dgm:t>
    </dgm:pt>
    <dgm:pt modelId="{A6213C0B-2B7A-43D9-8A0E-61AB037336B9}">
      <dgm:prSet/>
      <dgm:spPr/>
      <dgm:t>
        <a:bodyPr/>
        <a:lstStyle/>
        <a:p>
          <a:r>
            <a:rPr lang="en-US" dirty="0"/>
            <a:t>Testing and modifications of the integrated model.</a:t>
          </a:r>
        </a:p>
      </dgm:t>
    </dgm:pt>
    <dgm:pt modelId="{3E314434-06F2-42C7-AFB0-7999C76145B1}" type="parTrans" cxnId="{83957257-3B97-40B6-B0A4-FFE8CF4BD46B}">
      <dgm:prSet/>
      <dgm:spPr/>
      <dgm:t>
        <a:bodyPr/>
        <a:lstStyle/>
        <a:p>
          <a:endParaRPr lang="en-US"/>
        </a:p>
      </dgm:t>
    </dgm:pt>
    <dgm:pt modelId="{488999F9-EB3D-4161-BB3D-DDB2D3BEF938}" type="sibTrans" cxnId="{83957257-3B97-40B6-B0A4-FFE8CF4BD46B}">
      <dgm:prSet/>
      <dgm:spPr/>
      <dgm:t>
        <a:bodyPr/>
        <a:lstStyle/>
        <a:p>
          <a:endParaRPr lang="en-US"/>
        </a:p>
      </dgm:t>
    </dgm:pt>
    <dgm:pt modelId="{FF19E0E5-54CF-42DF-816C-F254D017AA8C}" type="pres">
      <dgm:prSet presAssocID="{32CF6BD2-4D04-4F32-B0F3-93048F17706F}" presName="root" presStyleCnt="0">
        <dgm:presLayoutVars>
          <dgm:chMax/>
          <dgm:chPref/>
          <dgm:animLvl val="lvl"/>
        </dgm:presLayoutVars>
      </dgm:prSet>
      <dgm:spPr/>
    </dgm:pt>
    <dgm:pt modelId="{EA1BDCC0-E5D9-4263-B306-AE7947C8C22B}" type="pres">
      <dgm:prSet presAssocID="{32CF6BD2-4D04-4F32-B0F3-93048F17706F}" presName="divider" presStyleLbl="fgAcc1" presStyleIdx="0" presStyleCnt="6"/>
      <dgm:spPr>
        <a:solidFill>
          <a:schemeClr val="lt1">
            <a:alpha val="90000"/>
            <a:hueOff val="0"/>
            <a:satOff val="0"/>
            <a:lumOff val="0"/>
            <a:alphaOff val="0"/>
          </a:schemeClr>
        </a:solidFill>
        <a:ln w="19050" cap="flat" cmpd="sng" algn="ctr">
          <a:solidFill>
            <a:schemeClr val="accent2">
              <a:hueOff val="0"/>
              <a:satOff val="0"/>
              <a:lumOff val="0"/>
              <a:alphaOff val="0"/>
            </a:schemeClr>
          </a:solidFill>
          <a:prstDash val="solid"/>
          <a:miter lim="800000"/>
          <a:tailEnd type="triangle" w="lg" len="lg"/>
        </a:ln>
        <a:effectLst/>
      </dgm:spPr>
    </dgm:pt>
    <dgm:pt modelId="{D848217B-4013-4775-B1EC-C1AD88726728}" type="pres">
      <dgm:prSet presAssocID="{32CF6BD2-4D04-4F32-B0F3-93048F17706F}" presName="nodes" presStyleCnt="0">
        <dgm:presLayoutVars>
          <dgm:chMax/>
          <dgm:chPref/>
          <dgm:animLvl val="lvl"/>
        </dgm:presLayoutVars>
      </dgm:prSet>
      <dgm:spPr/>
    </dgm:pt>
    <dgm:pt modelId="{8CFC652A-5AC8-4865-891A-5FA0DE851B9F}" type="pres">
      <dgm:prSet presAssocID="{95F4ADF2-0BC0-4BA2-A232-BD0E497EE4A8}" presName="composite" presStyleCnt="0"/>
      <dgm:spPr/>
    </dgm:pt>
    <dgm:pt modelId="{258C2052-604E-407B-B613-2174E4C0215A}" type="pres">
      <dgm:prSet presAssocID="{95F4ADF2-0BC0-4BA2-A232-BD0E497EE4A8}" presName="ConnectorPoint" presStyleLbl="lnNode1" presStyleIdx="0" presStyleCnt="5"/>
      <dgm:spPr>
        <a:gradFill rotWithShape="0">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6350" cap="flat" cmpd="sng" algn="ctr">
          <a:solidFill>
            <a:schemeClr val="lt1">
              <a:hueOff val="0"/>
              <a:satOff val="0"/>
              <a:lumOff val="0"/>
              <a:alphaOff val="0"/>
            </a:schemeClr>
          </a:solidFill>
          <a:prstDash val="solid"/>
          <a:miter lim="800000"/>
        </a:ln>
        <a:effectLst/>
      </dgm:spPr>
    </dgm:pt>
    <dgm:pt modelId="{17C080E9-C2F3-4D75-9149-F45B5636F761}" type="pres">
      <dgm:prSet presAssocID="{95F4ADF2-0BC0-4BA2-A232-BD0E497EE4A8}" presName="DropPinPlaceHolder" presStyleCnt="0"/>
      <dgm:spPr/>
    </dgm:pt>
    <dgm:pt modelId="{1E75208B-2931-4E9D-8FAC-63823D721E45}" type="pres">
      <dgm:prSet presAssocID="{95F4ADF2-0BC0-4BA2-A232-BD0E497EE4A8}" presName="DropPin" presStyleLbl="alignNode1" presStyleIdx="0" presStyleCnt="5"/>
      <dgm:spPr/>
    </dgm:pt>
    <dgm:pt modelId="{C520F439-81B2-4DFF-B22B-7E11C1E440B4}" type="pres">
      <dgm:prSet presAssocID="{95F4ADF2-0BC0-4BA2-A232-BD0E497EE4A8}" presName="Ellipse" presStyleLbl="fgAcc1" presStyleIdx="1" presStyleCnt="6"/>
      <dgm:spPr>
        <a:solidFill>
          <a:schemeClr val="lt1">
            <a:alpha val="90000"/>
            <a:hueOff val="0"/>
            <a:satOff val="0"/>
            <a:lumOff val="0"/>
            <a:alphaOff val="0"/>
          </a:schemeClr>
        </a:solidFill>
        <a:ln w="6350" cap="flat" cmpd="sng" algn="ctr">
          <a:noFill/>
          <a:prstDash val="solid"/>
          <a:miter lim="800000"/>
        </a:ln>
        <a:effectLst/>
      </dgm:spPr>
    </dgm:pt>
    <dgm:pt modelId="{022DD912-8727-467D-82F6-5E87A0D5395E}" type="pres">
      <dgm:prSet presAssocID="{95F4ADF2-0BC0-4BA2-A232-BD0E497EE4A8}" presName="L2TextContainer" presStyleLbl="revTx" presStyleIdx="0" presStyleCnt="10">
        <dgm:presLayoutVars>
          <dgm:bulletEnabled val="1"/>
        </dgm:presLayoutVars>
      </dgm:prSet>
      <dgm:spPr/>
    </dgm:pt>
    <dgm:pt modelId="{AA78BAC0-8869-47DE-A314-2E030D72A29B}" type="pres">
      <dgm:prSet presAssocID="{95F4ADF2-0BC0-4BA2-A232-BD0E497EE4A8}" presName="L1TextContainer" presStyleLbl="revTx" presStyleIdx="1" presStyleCnt="10">
        <dgm:presLayoutVars>
          <dgm:chMax val="1"/>
          <dgm:chPref val="1"/>
          <dgm:bulletEnabled val="1"/>
        </dgm:presLayoutVars>
      </dgm:prSet>
      <dgm:spPr/>
    </dgm:pt>
    <dgm:pt modelId="{49C2182F-AC5A-4BDE-AE0A-4729CF22B92F}" type="pres">
      <dgm:prSet presAssocID="{95F4ADF2-0BC0-4BA2-A232-BD0E497EE4A8}" presName="ConnectLine" presStyleLbl="sibTrans1D1" presStyleIdx="0" presStyleCnt="5"/>
      <dgm:spPr>
        <a:noFill/>
        <a:ln w="12700" cap="flat" cmpd="sng" algn="ctr">
          <a:solidFill>
            <a:schemeClr val="accent2">
              <a:hueOff val="0"/>
              <a:satOff val="0"/>
              <a:lumOff val="0"/>
              <a:alphaOff val="0"/>
            </a:schemeClr>
          </a:solidFill>
          <a:prstDash val="dash"/>
          <a:miter lim="800000"/>
        </a:ln>
        <a:effectLst/>
      </dgm:spPr>
    </dgm:pt>
    <dgm:pt modelId="{B8B6118B-003C-4A35-9038-87F91C35483C}" type="pres">
      <dgm:prSet presAssocID="{95F4ADF2-0BC0-4BA2-A232-BD0E497EE4A8}" presName="EmptyPlaceHolder" presStyleCnt="0"/>
      <dgm:spPr/>
    </dgm:pt>
    <dgm:pt modelId="{97F67125-2DC2-41E2-8260-553F9BB402D2}" type="pres">
      <dgm:prSet presAssocID="{960FEF8A-974B-4FCC-9852-7215F25D2017}" presName="spaceBetweenRectangles" presStyleCnt="0"/>
      <dgm:spPr/>
    </dgm:pt>
    <dgm:pt modelId="{627A402B-17E6-4041-9D54-86BA4C9675DF}" type="pres">
      <dgm:prSet presAssocID="{0F2F598E-D840-4501-BB44-5648C7EA4681}" presName="composite" presStyleCnt="0"/>
      <dgm:spPr/>
    </dgm:pt>
    <dgm:pt modelId="{D97BD1D6-B187-4943-8AC7-14FCA5AADE50}" type="pres">
      <dgm:prSet presAssocID="{0F2F598E-D840-4501-BB44-5648C7EA4681}" presName="ConnectorPoint" presStyleLbl="lnNode1" presStyleIdx="1" presStyleCnt="5"/>
      <dgm:spPr>
        <a:gradFill rotWithShape="0">
          <a:gsLst>
            <a:gs pos="0">
              <a:schemeClr val="accent3">
                <a:lumMod val="110000"/>
                <a:satMod val="105000"/>
                <a:tint val="67000"/>
              </a:schemeClr>
            </a:gs>
            <a:gs pos="50000">
              <a:schemeClr val="accent3">
                <a:lumMod val="105000"/>
                <a:satMod val="103000"/>
                <a:tint val="73000"/>
              </a:schemeClr>
            </a:gs>
            <a:gs pos="100000">
              <a:schemeClr val="accent3">
                <a:lumMod val="105000"/>
                <a:satMod val="109000"/>
                <a:tint val="81000"/>
              </a:schemeClr>
            </a:gs>
          </a:gsLst>
          <a:lin ang="5400000" scaled="0"/>
        </a:gradFill>
        <a:ln w="6350" cap="flat" cmpd="sng" algn="ctr">
          <a:solidFill>
            <a:schemeClr val="lt1">
              <a:hueOff val="0"/>
              <a:satOff val="0"/>
              <a:lumOff val="0"/>
              <a:alphaOff val="0"/>
            </a:schemeClr>
          </a:solidFill>
          <a:prstDash val="solid"/>
          <a:miter lim="800000"/>
        </a:ln>
        <a:effectLst/>
      </dgm:spPr>
    </dgm:pt>
    <dgm:pt modelId="{5A40AD61-9DBD-476D-AA0F-A4CD6B7D4EE5}" type="pres">
      <dgm:prSet presAssocID="{0F2F598E-D840-4501-BB44-5648C7EA4681}" presName="DropPinPlaceHolder" presStyleCnt="0"/>
      <dgm:spPr/>
    </dgm:pt>
    <dgm:pt modelId="{D35D4BB0-B21D-4C57-AAE7-9B54AB54BDD7}" type="pres">
      <dgm:prSet presAssocID="{0F2F598E-D840-4501-BB44-5648C7EA4681}" presName="DropPin" presStyleLbl="alignNode1" presStyleIdx="1" presStyleCnt="5"/>
      <dgm:spPr/>
    </dgm:pt>
    <dgm:pt modelId="{239ADA04-A7FC-41E1-A9ED-6A32AC39C6DC}" type="pres">
      <dgm:prSet presAssocID="{0F2F598E-D840-4501-BB44-5648C7EA4681}" presName="Ellipse" presStyleLbl="fgAcc1" presStyleIdx="2" presStyleCnt="6"/>
      <dgm:spPr>
        <a:solidFill>
          <a:schemeClr val="lt1">
            <a:alpha val="90000"/>
            <a:hueOff val="0"/>
            <a:satOff val="0"/>
            <a:lumOff val="0"/>
            <a:alphaOff val="0"/>
          </a:schemeClr>
        </a:solidFill>
        <a:ln w="6350" cap="flat" cmpd="sng" algn="ctr">
          <a:noFill/>
          <a:prstDash val="solid"/>
          <a:miter lim="800000"/>
        </a:ln>
        <a:effectLst/>
      </dgm:spPr>
    </dgm:pt>
    <dgm:pt modelId="{D29855A7-4CF1-4D49-831D-7F886E03D360}" type="pres">
      <dgm:prSet presAssocID="{0F2F598E-D840-4501-BB44-5648C7EA4681}" presName="L2TextContainer" presStyleLbl="revTx" presStyleIdx="2" presStyleCnt="10">
        <dgm:presLayoutVars>
          <dgm:bulletEnabled val="1"/>
        </dgm:presLayoutVars>
      </dgm:prSet>
      <dgm:spPr/>
    </dgm:pt>
    <dgm:pt modelId="{4AEDF6F8-90FA-4796-A625-18AB2AF10CC2}" type="pres">
      <dgm:prSet presAssocID="{0F2F598E-D840-4501-BB44-5648C7EA4681}" presName="L1TextContainer" presStyleLbl="revTx" presStyleIdx="3" presStyleCnt="10">
        <dgm:presLayoutVars>
          <dgm:chMax val="1"/>
          <dgm:chPref val="1"/>
          <dgm:bulletEnabled val="1"/>
        </dgm:presLayoutVars>
      </dgm:prSet>
      <dgm:spPr/>
    </dgm:pt>
    <dgm:pt modelId="{28F71467-D3B1-4D08-881B-8A074BAC7CA8}" type="pres">
      <dgm:prSet presAssocID="{0F2F598E-D840-4501-BB44-5648C7EA4681}" presName="ConnectLine" presStyleLbl="sibTrans1D1" presStyleIdx="1" presStyleCnt="5"/>
      <dgm:spPr>
        <a:noFill/>
        <a:ln w="12700" cap="flat" cmpd="sng" algn="ctr">
          <a:solidFill>
            <a:schemeClr val="accent3">
              <a:hueOff val="0"/>
              <a:satOff val="0"/>
              <a:lumOff val="0"/>
              <a:alphaOff val="0"/>
            </a:schemeClr>
          </a:solidFill>
          <a:prstDash val="dash"/>
          <a:miter lim="800000"/>
        </a:ln>
        <a:effectLst/>
      </dgm:spPr>
    </dgm:pt>
    <dgm:pt modelId="{7AC3B90C-32FD-4186-85E1-C8BE04626129}" type="pres">
      <dgm:prSet presAssocID="{0F2F598E-D840-4501-BB44-5648C7EA4681}" presName="EmptyPlaceHolder" presStyleCnt="0"/>
      <dgm:spPr/>
    </dgm:pt>
    <dgm:pt modelId="{04410A0C-1BAF-4811-8159-9A61FCDAD7EA}" type="pres">
      <dgm:prSet presAssocID="{40D58202-4056-4BD7-A35E-F6BB7CD561B6}" presName="spaceBetweenRectangles" presStyleCnt="0"/>
      <dgm:spPr/>
    </dgm:pt>
    <dgm:pt modelId="{9B21EAF5-65F3-4539-949E-DCE6E61D67E9}" type="pres">
      <dgm:prSet presAssocID="{C6E91698-CAC7-4218-BA6A-DDFAE709E94E}" presName="composite" presStyleCnt="0"/>
      <dgm:spPr/>
    </dgm:pt>
    <dgm:pt modelId="{36D7567E-C06D-4950-A2DC-E1A10459CDD2}" type="pres">
      <dgm:prSet presAssocID="{C6E91698-CAC7-4218-BA6A-DDFAE709E94E}" presName="ConnectorPoint" presStyleLbl="lnNode1" presStyleIdx="2" presStyleCnt="5"/>
      <dgm:spPr>
        <a:gradFill rotWithShape="0">
          <a:gsLst>
            <a:gs pos="0">
              <a:schemeClr val="accent4">
                <a:lumMod val="110000"/>
                <a:satMod val="105000"/>
                <a:tint val="67000"/>
              </a:schemeClr>
            </a:gs>
            <a:gs pos="50000">
              <a:schemeClr val="accent4">
                <a:lumMod val="105000"/>
                <a:satMod val="103000"/>
                <a:tint val="73000"/>
              </a:schemeClr>
            </a:gs>
            <a:gs pos="100000">
              <a:schemeClr val="accent4">
                <a:lumMod val="105000"/>
                <a:satMod val="109000"/>
                <a:tint val="81000"/>
              </a:schemeClr>
            </a:gs>
          </a:gsLst>
          <a:lin ang="5400000" scaled="0"/>
        </a:gradFill>
        <a:ln w="6350" cap="flat" cmpd="sng" algn="ctr">
          <a:solidFill>
            <a:schemeClr val="lt1">
              <a:hueOff val="0"/>
              <a:satOff val="0"/>
              <a:lumOff val="0"/>
              <a:alphaOff val="0"/>
            </a:schemeClr>
          </a:solidFill>
          <a:prstDash val="solid"/>
          <a:miter lim="800000"/>
        </a:ln>
        <a:effectLst/>
      </dgm:spPr>
    </dgm:pt>
    <dgm:pt modelId="{EB815228-D7A5-4773-BFBB-90CB86E1B071}" type="pres">
      <dgm:prSet presAssocID="{C6E91698-CAC7-4218-BA6A-DDFAE709E94E}" presName="DropPinPlaceHolder" presStyleCnt="0"/>
      <dgm:spPr/>
    </dgm:pt>
    <dgm:pt modelId="{87DA460D-FC43-45D5-A75F-5C782AA52C60}" type="pres">
      <dgm:prSet presAssocID="{C6E91698-CAC7-4218-BA6A-DDFAE709E94E}" presName="DropPin" presStyleLbl="alignNode1" presStyleIdx="2" presStyleCnt="5"/>
      <dgm:spPr/>
    </dgm:pt>
    <dgm:pt modelId="{BF0D7DC5-0165-428F-89CB-7EC018DDDA56}" type="pres">
      <dgm:prSet presAssocID="{C6E91698-CAC7-4218-BA6A-DDFAE709E94E}" presName="Ellipse" presStyleLbl="fgAcc1" presStyleIdx="3" presStyleCnt="6"/>
      <dgm:spPr>
        <a:solidFill>
          <a:schemeClr val="lt1">
            <a:alpha val="90000"/>
            <a:hueOff val="0"/>
            <a:satOff val="0"/>
            <a:lumOff val="0"/>
            <a:alphaOff val="0"/>
          </a:schemeClr>
        </a:solidFill>
        <a:ln w="6350" cap="flat" cmpd="sng" algn="ctr">
          <a:noFill/>
          <a:prstDash val="solid"/>
          <a:miter lim="800000"/>
        </a:ln>
        <a:effectLst/>
      </dgm:spPr>
    </dgm:pt>
    <dgm:pt modelId="{708B73C7-3F27-4221-B069-B67379F2C73C}" type="pres">
      <dgm:prSet presAssocID="{C6E91698-CAC7-4218-BA6A-DDFAE709E94E}" presName="L2TextContainer" presStyleLbl="revTx" presStyleIdx="4" presStyleCnt="10">
        <dgm:presLayoutVars>
          <dgm:bulletEnabled val="1"/>
        </dgm:presLayoutVars>
      </dgm:prSet>
      <dgm:spPr/>
    </dgm:pt>
    <dgm:pt modelId="{9CA1487B-49CB-46C1-BA02-AA22F58389CC}" type="pres">
      <dgm:prSet presAssocID="{C6E91698-CAC7-4218-BA6A-DDFAE709E94E}" presName="L1TextContainer" presStyleLbl="revTx" presStyleIdx="5" presStyleCnt="10">
        <dgm:presLayoutVars>
          <dgm:chMax val="1"/>
          <dgm:chPref val="1"/>
          <dgm:bulletEnabled val="1"/>
        </dgm:presLayoutVars>
      </dgm:prSet>
      <dgm:spPr/>
    </dgm:pt>
    <dgm:pt modelId="{38EAAF6C-CF8F-470A-A4B3-76233D4B56F6}" type="pres">
      <dgm:prSet presAssocID="{C6E91698-CAC7-4218-BA6A-DDFAE709E94E}" presName="ConnectLine" presStyleLbl="sibTrans1D1" presStyleIdx="2" presStyleCnt="5"/>
      <dgm:spPr>
        <a:noFill/>
        <a:ln w="12700" cap="flat" cmpd="sng" algn="ctr">
          <a:solidFill>
            <a:schemeClr val="accent4">
              <a:hueOff val="0"/>
              <a:satOff val="0"/>
              <a:lumOff val="0"/>
              <a:alphaOff val="0"/>
            </a:schemeClr>
          </a:solidFill>
          <a:prstDash val="dash"/>
          <a:miter lim="800000"/>
        </a:ln>
        <a:effectLst/>
      </dgm:spPr>
    </dgm:pt>
    <dgm:pt modelId="{8FD469D8-1C57-4CC3-8FD1-0D666E3889EF}" type="pres">
      <dgm:prSet presAssocID="{C6E91698-CAC7-4218-BA6A-DDFAE709E94E}" presName="EmptyPlaceHolder" presStyleCnt="0"/>
      <dgm:spPr/>
    </dgm:pt>
    <dgm:pt modelId="{6F399543-74A4-4ADF-94F6-3FB14ADFFEB4}" type="pres">
      <dgm:prSet presAssocID="{9378EE69-4B3D-4639-BA06-55FC2F314134}" presName="spaceBetweenRectangles" presStyleCnt="0"/>
      <dgm:spPr/>
    </dgm:pt>
    <dgm:pt modelId="{8CB9A250-6D3D-4B2C-B5AD-58911CBC939C}" type="pres">
      <dgm:prSet presAssocID="{58BD6C3D-D478-4D53-AA2D-D9014FC2D118}" presName="composite" presStyleCnt="0"/>
      <dgm:spPr/>
    </dgm:pt>
    <dgm:pt modelId="{B7C7FD3B-72D3-4F7B-AE3A-897040D9B40F}" type="pres">
      <dgm:prSet presAssocID="{58BD6C3D-D478-4D53-AA2D-D9014FC2D118}" presName="ConnectorPoint" presStyleLbl="lnNode1" presStyleIdx="3" presStyleCnt="5"/>
      <dgm:spPr>
        <a:gradFill rotWithShape="0">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Lst>
          <a:lin ang="5400000" scaled="0"/>
        </a:gradFill>
        <a:ln w="6350" cap="flat" cmpd="sng" algn="ctr">
          <a:solidFill>
            <a:schemeClr val="lt1">
              <a:hueOff val="0"/>
              <a:satOff val="0"/>
              <a:lumOff val="0"/>
              <a:alphaOff val="0"/>
            </a:schemeClr>
          </a:solidFill>
          <a:prstDash val="solid"/>
          <a:miter lim="800000"/>
        </a:ln>
        <a:effectLst/>
      </dgm:spPr>
    </dgm:pt>
    <dgm:pt modelId="{F42832F7-D5F3-4E0B-8DD7-4ED97F0C173E}" type="pres">
      <dgm:prSet presAssocID="{58BD6C3D-D478-4D53-AA2D-D9014FC2D118}" presName="DropPinPlaceHolder" presStyleCnt="0"/>
      <dgm:spPr/>
    </dgm:pt>
    <dgm:pt modelId="{6242BEB6-196F-4EB2-AADC-0DC277EDC5F8}" type="pres">
      <dgm:prSet presAssocID="{58BD6C3D-D478-4D53-AA2D-D9014FC2D118}" presName="DropPin" presStyleLbl="alignNode1" presStyleIdx="3" presStyleCnt="5"/>
      <dgm:spPr/>
    </dgm:pt>
    <dgm:pt modelId="{B39E2775-AD74-4A1B-955E-C84D6BBA54FA}" type="pres">
      <dgm:prSet presAssocID="{58BD6C3D-D478-4D53-AA2D-D9014FC2D118}" presName="Ellipse" presStyleLbl="fgAcc1" presStyleIdx="4" presStyleCnt="6"/>
      <dgm:spPr>
        <a:solidFill>
          <a:schemeClr val="lt1">
            <a:alpha val="90000"/>
            <a:hueOff val="0"/>
            <a:satOff val="0"/>
            <a:lumOff val="0"/>
            <a:alphaOff val="0"/>
          </a:schemeClr>
        </a:solidFill>
        <a:ln w="6350" cap="flat" cmpd="sng" algn="ctr">
          <a:noFill/>
          <a:prstDash val="solid"/>
          <a:miter lim="800000"/>
        </a:ln>
        <a:effectLst/>
      </dgm:spPr>
    </dgm:pt>
    <dgm:pt modelId="{7CFF204B-26B0-4883-A05E-88E3A5E83511}" type="pres">
      <dgm:prSet presAssocID="{58BD6C3D-D478-4D53-AA2D-D9014FC2D118}" presName="L2TextContainer" presStyleLbl="revTx" presStyleIdx="6" presStyleCnt="10">
        <dgm:presLayoutVars>
          <dgm:bulletEnabled val="1"/>
        </dgm:presLayoutVars>
      </dgm:prSet>
      <dgm:spPr/>
    </dgm:pt>
    <dgm:pt modelId="{2FEB8FF9-A456-4099-BAE3-F6E63B3FB561}" type="pres">
      <dgm:prSet presAssocID="{58BD6C3D-D478-4D53-AA2D-D9014FC2D118}" presName="L1TextContainer" presStyleLbl="revTx" presStyleIdx="7" presStyleCnt="10">
        <dgm:presLayoutVars>
          <dgm:chMax val="1"/>
          <dgm:chPref val="1"/>
          <dgm:bulletEnabled val="1"/>
        </dgm:presLayoutVars>
      </dgm:prSet>
      <dgm:spPr/>
    </dgm:pt>
    <dgm:pt modelId="{3EC82907-D5D5-464B-8302-8C828BA3B7A5}" type="pres">
      <dgm:prSet presAssocID="{58BD6C3D-D478-4D53-AA2D-D9014FC2D118}" presName="ConnectLine" presStyleLbl="sibTrans1D1" presStyleIdx="3" presStyleCnt="5"/>
      <dgm:spPr>
        <a:noFill/>
        <a:ln w="12700" cap="flat" cmpd="sng" algn="ctr">
          <a:solidFill>
            <a:schemeClr val="accent5">
              <a:hueOff val="0"/>
              <a:satOff val="0"/>
              <a:lumOff val="0"/>
              <a:alphaOff val="0"/>
            </a:schemeClr>
          </a:solidFill>
          <a:prstDash val="dash"/>
          <a:miter lim="800000"/>
        </a:ln>
        <a:effectLst/>
      </dgm:spPr>
    </dgm:pt>
    <dgm:pt modelId="{ECDEB8BE-2BA8-4C34-BA61-B1953A9D2323}" type="pres">
      <dgm:prSet presAssocID="{58BD6C3D-D478-4D53-AA2D-D9014FC2D118}" presName="EmptyPlaceHolder" presStyleCnt="0"/>
      <dgm:spPr/>
    </dgm:pt>
    <dgm:pt modelId="{A86C6846-4557-407A-A3AB-CD0FAC96ABB7}" type="pres">
      <dgm:prSet presAssocID="{B591D3EC-CF19-4A61-A91C-88C81CF96D81}" presName="spaceBetweenRectangles" presStyleCnt="0"/>
      <dgm:spPr/>
    </dgm:pt>
    <dgm:pt modelId="{AA3B689A-0670-4158-A6F2-92C0ED18A5B2}" type="pres">
      <dgm:prSet presAssocID="{D8F27BC9-459D-42A4-9199-13A686CCFBE8}" presName="composite" presStyleCnt="0"/>
      <dgm:spPr/>
    </dgm:pt>
    <dgm:pt modelId="{95B33C50-90E2-4410-BC9C-4A49304AC6D0}" type="pres">
      <dgm:prSet presAssocID="{D8F27BC9-459D-42A4-9199-13A686CCFBE8}" presName="ConnectorPoint" presStyleLbl="lnNode1" presStyleIdx="4" presStyleCnt="5"/>
      <dgm:spPr>
        <a:gradFill rotWithShape="0">
          <a:gsLst>
            <a:gs pos="0">
              <a:schemeClr val="accent6">
                <a:lumMod val="110000"/>
                <a:satMod val="105000"/>
                <a:tint val="67000"/>
              </a:schemeClr>
            </a:gs>
            <a:gs pos="50000">
              <a:schemeClr val="accent6">
                <a:lumMod val="105000"/>
                <a:satMod val="103000"/>
                <a:tint val="73000"/>
              </a:schemeClr>
            </a:gs>
            <a:gs pos="100000">
              <a:schemeClr val="accent6">
                <a:lumMod val="105000"/>
                <a:satMod val="109000"/>
                <a:tint val="81000"/>
              </a:schemeClr>
            </a:gs>
          </a:gsLst>
          <a:lin ang="5400000" scaled="0"/>
        </a:gradFill>
        <a:ln w="6350" cap="flat" cmpd="sng" algn="ctr">
          <a:solidFill>
            <a:schemeClr val="lt1">
              <a:hueOff val="0"/>
              <a:satOff val="0"/>
              <a:lumOff val="0"/>
              <a:alphaOff val="0"/>
            </a:schemeClr>
          </a:solidFill>
          <a:prstDash val="solid"/>
          <a:miter lim="800000"/>
        </a:ln>
        <a:effectLst/>
      </dgm:spPr>
    </dgm:pt>
    <dgm:pt modelId="{5FFE1780-7D63-410C-A45C-361622995072}" type="pres">
      <dgm:prSet presAssocID="{D8F27BC9-459D-42A4-9199-13A686CCFBE8}" presName="DropPinPlaceHolder" presStyleCnt="0"/>
      <dgm:spPr/>
    </dgm:pt>
    <dgm:pt modelId="{870E14AA-B758-49BD-B36E-C34A988CEC27}" type="pres">
      <dgm:prSet presAssocID="{D8F27BC9-459D-42A4-9199-13A686CCFBE8}" presName="DropPin" presStyleLbl="alignNode1" presStyleIdx="4" presStyleCnt="5"/>
      <dgm:spPr/>
    </dgm:pt>
    <dgm:pt modelId="{DF2957E4-29E9-4D43-A5BB-90FF8D4308FD}" type="pres">
      <dgm:prSet presAssocID="{D8F27BC9-459D-42A4-9199-13A686CCFBE8}" presName="Ellipse" presStyleLbl="fgAcc1" presStyleIdx="5" presStyleCnt="6"/>
      <dgm:spPr>
        <a:solidFill>
          <a:schemeClr val="lt1">
            <a:alpha val="90000"/>
            <a:hueOff val="0"/>
            <a:satOff val="0"/>
            <a:lumOff val="0"/>
            <a:alphaOff val="0"/>
          </a:schemeClr>
        </a:solidFill>
        <a:ln w="6350" cap="flat" cmpd="sng" algn="ctr">
          <a:noFill/>
          <a:prstDash val="solid"/>
          <a:miter lim="800000"/>
        </a:ln>
        <a:effectLst/>
      </dgm:spPr>
    </dgm:pt>
    <dgm:pt modelId="{D1E13573-B576-4869-98CC-89039AD0BBC1}" type="pres">
      <dgm:prSet presAssocID="{D8F27BC9-459D-42A4-9199-13A686CCFBE8}" presName="L2TextContainer" presStyleLbl="revTx" presStyleIdx="8" presStyleCnt="10">
        <dgm:presLayoutVars>
          <dgm:bulletEnabled val="1"/>
        </dgm:presLayoutVars>
      </dgm:prSet>
      <dgm:spPr/>
    </dgm:pt>
    <dgm:pt modelId="{856992A5-226D-48CC-8D10-D35FFB446CED}" type="pres">
      <dgm:prSet presAssocID="{D8F27BC9-459D-42A4-9199-13A686CCFBE8}" presName="L1TextContainer" presStyleLbl="revTx" presStyleIdx="9" presStyleCnt="10">
        <dgm:presLayoutVars>
          <dgm:chMax val="1"/>
          <dgm:chPref val="1"/>
          <dgm:bulletEnabled val="1"/>
        </dgm:presLayoutVars>
      </dgm:prSet>
      <dgm:spPr/>
    </dgm:pt>
    <dgm:pt modelId="{CC88FA8B-80FC-4B2F-9E7E-047EAF25B367}" type="pres">
      <dgm:prSet presAssocID="{D8F27BC9-459D-42A4-9199-13A686CCFBE8}" presName="ConnectLine" presStyleLbl="sibTrans1D1" presStyleIdx="4" presStyleCnt="5"/>
      <dgm:spPr>
        <a:noFill/>
        <a:ln w="12700" cap="flat" cmpd="sng" algn="ctr">
          <a:solidFill>
            <a:schemeClr val="accent6">
              <a:hueOff val="0"/>
              <a:satOff val="0"/>
              <a:lumOff val="0"/>
              <a:alphaOff val="0"/>
            </a:schemeClr>
          </a:solidFill>
          <a:prstDash val="dash"/>
          <a:miter lim="800000"/>
        </a:ln>
        <a:effectLst/>
      </dgm:spPr>
    </dgm:pt>
    <dgm:pt modelId="{EA7E8E7C-8B7A-4ECA-A3DC-23CD5E505101}" type="pres">
      <dgm:prSet presAssocID="{D8F27BC9-459D-42A4-9199-13A686CCFBE8}" presName="EmptyPlaceHolder" presStyleCnt="0"/>
      <dgm:spPr/>
    </dgm:pt>
  </dgm:ptLst>
  <dgm:cxnLst>
    <dgm:cxn modelId="{1C5FD51E-4868-4100-AB26-A9C44D64E19C}" type="presOf" srcId="{B12A8771-E97E-433F-8670-C157E1C2D49A}" destId="{708B73C7-3F27-4221-B069-B67379F2C73C}" srcOrd="0" destOrd="0" presId="urn:microsoft.com/office/officeart/2017/3/layout/DropPinTimeline"/>
    <dgm:cxn modelId="{ADD37827-C8B8-4C81-94BC-DF2441610109}" srcId="{32CF6BD2-4D04-4F32-B0F3-93048F17706F}" destId="{95F4ADF2-0BC0-4BA2-A232-BD0E497EE4A8}" srcOrd="0" destOrd="0" parTransId="{3ACBCF94-D681-45BB-AC58-F0F2191BC6E8}" sibTransId="{960FEF8A-974B-4FCC-9852-7215F25D2017}"/>
    <dgm:cxn modelId="{79158B40-EE0C-46A6-9435-3C6670FFCC6D}" type="presOf" srcId="{A6213C0B-2B7A-43D9-8A0E-61AB037336B9}" destId="{D1E13573-B576-4869-98CC-89039AD0BBC1}" srcOrd="0" destOrd="0" presId="urn:microsoft.com/office/officeart/2017/3/layout/DropPinTimeline"/>
    <dgm:cxn modelId="{E5B5C85E-7C71-4C6E-B20D-70A6A221A492}" type="presOf" srcId="{7C36C102-11FE-4C5D-BC69-7C6BFCA39675}" destId="{7CFF204B-26B0-4883-A05E-88E3A5E83511}" srcOrd="0" destOrd="0" presId="urn:microsoft.com/office/officeart/2017/3/layout/DropPinTimeline"/>
    <dgm:cxn modelId="{6B792945-E35E-41FF-9122-E9FCD34E3CC2}" srcId="{32CF6BD2-4D04-4F32-B0F3-93048F17706F}" destId="{58BD6C3D-D478-4D53-AA2D-D9014FC2D118}" srcOrd="3" destOrd="0" parTransId="{8318D986-2BE3-4B4A-959D-A6F57AEC2CEB}" sibTransId="{B591D3EC-CF19-4A61-A91C-88C81CF96D81}"/>
    <dgm:cxn modelId="{C26A5465-DC1F-49EE-BB3B-E3B74883376A}" type="presOf" srcId="{C6E91698-CAC7-4218-BA6A-DDFAE709E94E}" destId="{9CA1487B-49CB-46C1-BA02-AA22F58389CC}" srcOrd="0" destOrd="0" presId="urn:microsoft.com/office/officeart/2017/3/layout/DropPinTimeline"/>
    <dgm:cxn modelId="{4DC9C945-B0AC-4BC6-84F6-C9184BCB1712}" srcId="{32CF6BD2-4D04-4F32-B0F3-93048F17706F}" destId="{0F2F598E-D840-4501-BB44-5648C7EA4681}" srcOrd="1" destOrd="0" parTransId="{69BA88DE-F7F9-4094-BF33-B78AD02D84A8}" sibTransId="{40D58202-4056-4BD7-A35E-F6BB7CD561B6}"/>
    <dgm:cxn modelId="{16A08F6B-1DA8-4D9F-B616-410AA52549A9}" srcId="{32CF6BD2-4D04-4F32-B0F3-93048F17706F}" destId="{D8F27BC9-459D-42A4-9199-13A686CCFBE8}" srcOrd="4" destOrd="0" parTransId="{46E2164A-D5BD-4F2C-8E5F-10C9E0A453BC}" sibTransId="{7C8FACA4-DC34-4EEB-A100-3C391EED82F5}"/>
    <dgm:cxn modelId="{33A60272-EF64-40AB-B6EB-90FBCEA76B8A}" srcId="{0F2F598E-D840-4501-BB44-5648C7EA4681}" destId="{6898FC63-7602-4C14-B42E-3835DEC49E0B}" srcOrd="0" destOrd="0" parTransId="{BFD972CF-016C-42A1-A79C-C3C78B718F0C}" sibTransId="{BFE1339E-CB2C-45FA-A7ED-244D2218248E}"/>
    <dgm:cxn modelId="{83957257-3B97-40B6-B0A4-FFE8CF4BD46B}" srcId="{D8F27BC9-459D-42A4-9199-13A686CCFBE8}" destId="{A6213C0B-2B7A-43D9-8A0E-61AB037336B9}" srcOrd="0" destOrd="0" parTransId="{3E314434-06F2-42C7-AFB0-7999C76145B1}" sibTransId="{488999F9-EB3D-4161-BB3D-DDB2D3BEF938}"/>
    <dgm:cxn modelId="{68985A84-3D23-433F-93A4-79357F80C943}" srcId="{32CF6BD2-4D04-4F32-B0F3-93048F17706F}" destId="{C6E91698-CAC7-4218-BA6A-DDFAE709E94E}" srcOrd="2" destOrd="0" parTransId="{9678560D-6A28-4B7B-9394-0412CEFD6CC9}" sibTransId="{9378EE69-4B3D-4639-BA06-55FC2F314134}"/>
    <dgm:cxn modelId="{ACA43C8B-6FCD-45CA-A328-810334FABD34}" type="presOf" srcId="{D8F27BC9-459D-42A4-9199-13A686CCFBE8}" destId="{856992A5-226D-48CC-8D10-D35FFB446CED}" srcOrd="0" destOrd="0" presId="urn:microsoft.com/office/officeart/2017/3/layout/DropPinTimeline"/>
    <dgm:cxn modelId="{73831D8F-C654-45DE-91B1-45328D80BED9}" srcId="{58BD6C3D-D478-4D53-AA2D-D9014FC2D118}" destId="{7C36C102-11FE-4C5D-BC69-7C6BFCA39675}" srcOrd="0" destOrd="0" parTransId="{504BBDE4-F869-4061-A775-54CEA6B5C978}" sibTransId="{9F94C3E2-4DDE-472D-A429-5592B2B580BA}"/>
    <dgm:cxn modelId="{EC128A96-9CD0-46AD-8E2A-1A0BD4F1EF58}" type="presOf" srcId="{3D3B17CA-E039-4A7D-9233-3BA8E96B1E37}" destId="{022DD912-8727-467D-82F6-5E87A0D5395E}" srcOrd="0" destOrd="0" presId="urn:microsoft.com/office/officeart/2017/3/layout/DropPinTimeline"/>
    <dgm:cxn modelId="{8A2F78A2-6550-4F48-A545-1C628D57C2EF}" type="presOf" srcId="{95F4ADF2-0BC0-4BA2-A232-BD0E497EE4A8}" destId="{AA78BAC0-8869-47DE-A314-2E030D72A29B}" srcOrd="0" destOrd="0" presId="urn:microsoft.com/office/officeart/2017/3/layout/DropPinTimeline"/>
    <dgm:cxn modelId="{D3EED2A3-CCB2-440C-A2DD-E4B06279356C}" srcId="{C6E91698-CAC7-4218-BA6A-DDFAE709E94E}" destId="{B12A8771-E97E-433F-8670-C157E1C2D49A}" srcOrd="0" destOrd="0" parTransId="{3B23D050-90EB-4D5B-92FE-CC6A9F1B6F4D}" sibTransId="{84969231-E474-4ED2-A56B-1755712C6F1D}"/>
    <dgm:cxn modelId="{446217AA-8228-4DBE-B5B9-92651F8C4726}" type="presOf" srcId="{32CF6BD2-4D04-4F32-B0F3-93048F17706F}" destId="{FF19E0E5-54CF-42DF-816C-F254D017AA8C}" srcOrd="0" destOrd="0" presId="urn:microsoft.com/office/officeart/2017/3/layout/DropPinTimeline"/>
    <dgm:cxn modelId="{298C7DAF-2123-4BF5-8917-DD8505D87D4B}" type="presOf" srcId="{58BD6C3D-D478-4D53-AA2D-D9014FC2D118}" destId="{2FEB8FF9-A456-4099-BAE3-F6E63B3FB561}" srcOrd="0" destOrd="0" presId="urn:microsoft.com/office/officeart/2017/3/layout/DropPinTimeline"/>
    <dgm:cxn modelId="{4F03D5CC-A80D-4C45-88D3-8ABB420AADA6}" srcId="{95F4ADF2-0BC0-4BA2-A232-BD0E497EE4A8}" destId="{3D3B17CA-E039-4A7D-9233-3BA8E96B1E37}" srcOrd="0" destOrd="0" parTransId="{BA01BF87-470B-42EB-B5AD-B8DABEB056BF}" sibTransId="{D011B3ED-B250-4715-81B3-3AAD3BFAC4BB}"/>
    <dgm:cxn modelId="{45F08EE0-F0F6-4A9C-9589-7B76AA6F0E00}" type="presOf" srcId="{6898FC63-7602-4C14-B42E-3835DEC49E0B}" destId="{D29855A7-4CF1-4D49-831D-7F886E03D360}" srcOrd="0" destOrd="0" presId="urn:microsoft.com/office/officeart/2017/3/layout/DropPinTimeline"/>
    <dgm:cxn modelId="{9B00AEE0-627D-4FBF-BE7F-011A30127B43}" type="presOf" srcId="{0F2F598E-D840-4501-BB44-5648C7EA4681}" destId="{4AEDF6F8-90FA-4796-A625-18AB2AF10CC2}" srcOrd="0" destOrd="0" presId="urn:microsoft.com/office/officeart/2017/3/layout/DropPinTimeline"/>
    <dgm:cxn modelId="{942EB519-BB88-472E-8BB0-19F1F199B974}" type="presParOf" srcId="{FF19E0E5-54CF-42DF-816C-F254D017AA8C}" destId="{EA1BDCC0-E5D9-4263-B306-AE7947C8C22B}" srcOrd="0" destOrd="0" presId="urn:microsoft.com/office/officeart/2017/3/layout/DropPinTimeline"/>
    <dgm:cxn modelId="{1B2FA751-A3C1-4216-83E4-90067050A745}" type="presParOf" srcId="{FF19E0E5-54CF-42DF-816C-F254D017AA8C}" destId="{D848217B-4013-4775-B1EC-C1AD88726728}" srcOrd="1" destOrd="0" presId="urn:microsoft.com/office/officeart/2017/3/layout/DropPinTimeline"/>
    <dgm:cxn modelId="{71158D05-F7FA-4DE7-B127-8AC5C8B3FDF1}" type="presParOf" srcId="{D848217B-4013-4775-B1EC-C1AD88726728}" destId="{8CFC652A-5AC8-4865-891A-5FA0DE851B9F}" srcOrd="0" destOrd="0" presId="urn:microsoft.com/office/officeart/2017/3/layout/DropPinTimeline"/>
    <dgm:cxn modelId="{D55158DA-1EE6-45E2-8EE7-DB4685C22D69}" type="presParOf" srcId="{8CFC652A-5AC8-4865-891A-5FA0DE851B9F}" destId="{258C2052-604E-407B-B613-2174E4C0215A}" srcOrd="0" destOrd="0" presId="urn:microsoft.com/office/officeart/2017/3/layout/DropPinTimeline"/>
    <dgm:cxn modelId="{7AF5016F-E491-4FD2-B908-EBFDB6D2E66A}" type="presParOf" srcId="{8CFC652A-5AC8-4865-891A-5FA0DE851B9F}" destId="{17C080E9-C2F3-4D75-9149-F45B5636F761}" srcOrd="1" destOrd="0" presId="urn:microsoft.com/office/officeart/2017/3/layout/DropPinTimeline"/>
    <dgm:cxn modelId="{C837D3A3-1452-47A0-8DBD-E45B801DE12C}" type="presParOf" srcId="{17C080E9-C2F3-4D75-9149-F45B5636F761}" destId="{1E75208B-2931-4E9D-8FAC-63823D721E45}" srcOrd="0" destOrd="0" presId="urn:microsoft.com/office/officeart/2017/3/layout/DropPinTimeline"/>
    <dgm:cxn modelId="{E918D96C-B8A6-4887-A27C-C12A71DEEB93}" type="presParOf" srcId="{17C080E9-C2F3-4D75-9149-F45B5636F761}" destId="{C520F439-81B2-4DFF-B22B-7E11C1E440B4}" srcOrd="1" destOrd="0" presId="urn:microsoft.com/office/officeart/2017/3/layout/DropPinTimeline"/>
    <dgm:cxn modelId="{D30CCEE7-482E-49C1-A2D1-EC944850E535}" type="presParOf" srcId="{8CFC652A-5AC8-4865-891A-5FA0DE851B9F}" destId="{022DD912-8727-467D-82F6-5E87A0D5395E}" srcOrd="2" destOrd="0" presId="urn:microsoft.com/office/officeart/2017/3/layout/DropPinTimeline"/>
    <dgm:cxn modelId="{99B49592-D82C-4909-AA68-67D6763F1EA2}" type="presParOf" srcId="{8CFC652A-5AC8-4865-891A-5FA0DE851B9F}" destId="{AA78BAC0-8869-47DE-A314-2E030D72A29B}" srcOrd="3" destOrd="0" presId="urn:microsoft.com/office/officeart/2017/3/layout/DropPinTimeline"/>
    <dgm:cxn modelId="{8AC6C441-B5B5-4662-8375-C77C2EFBC340}" type="presParOf" srcId="{8CFC652A-5AC8-4865-891A-5FA0DE851B9F}" destId="{49C2182F-AC5A-4BDE-AE0A-4729CF22B92F}" srcOrd="4" destOrd="0" presId="urn:microsoft.com/office/officeart/2017/3/layout/DropPinTimeline"/>
    <dgm:cxn modelId="{F3CA9F2E-9F01-469B-8873-51BD1A415BEC}" type="presParOf" srcId="{8CFC652A-5AC8-4865-891A-5FA0DE851B9F}" destId="{B8B6118B-003C-4A35-9038-87F91C35483C}" srcOrd="5" destOrd="0" presId="urn:microsoft.com/office/officeart/2017/3/layout/DropPinTimeline"/>
    <dgm:cxn modelId="{4DE7791B-0E6E-4786-853E-7BBE1781D2D9}" type="presParOf" srcId="{D848217B-4013-4775-B1EC-C1AD88726728}" destId="{97F67125-2DC2-41E2-8260-553F9BB402D2}" srcOrd="1" destOrd="0" presId="urn:microsoft.com/office/officeart/2017/3/layout/DropPinTimeline"/>
    <dgm:cxn modelId="{FA7C97B0-4919-4EEC-A19F-8EAFE583A950}" type="presParOf" srcId="{D848217B-4013-4775-B1EC-C1AD88726728}" destId="{627A402B-17E6-4041-9D54-86BA4C9675DF}" srcOrd="2" destOrd="0" presId="urn:microsoft.com/office/officeart/2017/3/layout/DropPinTimeline"/>
    <dgm:cxn modelId="{BB4BF798-A59B-445F-A1C0-B2E4CA987B91}" type="presParOf" srcId="{627A402B-17E6-4041-9D54-86BA4C9675DF}" destId="{D97BD1D6-B187-4943-8AC7-14FCA5AADE50}" srcOrd="0" destOrd="0" presId="urn:microsoft.com/office/officeart/2017/3/layout/DropPinTimeline"/>
    <dgm:cxn modelId="{A9123676-BE8F-4A57-8F23-23DFB9D21F82}" type="presParOf" srcId="{627A402B-17E6-4041-9D54-86BA4C9675DF}" destId="{5A40AD61-9DBD-476D-AA0F-A4CD6B7D4EE5}" srcOrd="1" destOrd="0" presId="urn:microsoft.com/office/officeart/2017/3/layout/DropPinTimeline"/>
    <dgm:cxn modelId="{3BC3675D-48AB-4389-99F2-5DF2DB28C67A}" type="presParOf" srcId="{5A40AD61-9DBD-476D-AA0F-A4CD6B7D4EE5}" destId="{D35D4BB0-B21D-4C57-AAE7-9B54AB54BDD7}" srcOrd="0" destOrd="0" presId="urn:microsoft.com/office/officeart/2017/3/layout/DropPinTimeline"/>
    <dgm:cxn modelId="{746A1155-0EBE-45F7-B902-B3C7C0296A15}" type="presParOf" srcId="{5A40AD61-9DBD-476D-AA0F-A4CD6B7D4EE5}" destId="{239ADA04-A7FC-41E1-A9ED-6A32AC39C6DC}" srcOrd="1" destOrd="0" presId="urn:microsoft.com/office/officeart/2017/3/layout/DropPinTimeline"/>
    <dgm:cxn modelId="{3E5A8794-70F2-4817-8CC8-73B6C3F1A43E}" type="presParOf" srcId="{627A402B-17E6-4041-9D54-86BA4C9675DF}" destId="{D29855A7-4CF1-4D49-831D-7F886E03D360}" srcOrd="2" destOrd="0" presId="urn:microsoft.com/office/officeart/2017/3/layout/DropPinTimeline"/>
    <dgm:cxn modelId="{B514E9E1-7F59-4F4E-8E03-D3F86A86F497}" type="presParOf" srcId="{627A402B-17E6-4041-9D54-86BA4C9675DF}" destId="{4AEDF6F8-90FA-4796-A625-18AB2AF10CC2}" srcOrd="3" destOrd="0" presId="urn:microsoft.com/office/officeart/2017/3/layout/DropPinTimeline"/>
    <dgm:cxn modelId="{39368184-F4EE-4AB5-B61F-F39BB9392DBB}" type="presParOf" srcId="{627A402B-17E6-4041-9D54-86BA4C9675DF}" destId="{28F71467-D3B1-4D08-881B-8A074BAC7CA8}" srcOrd="4" destOrd="0" presId="urn:microsoft.com/office/officeart/2017/3/layout/DropPinTimeline"/>
    <dgm:cxn modelId="{E708DAB1-5CCF-45D1-BECE-C4758D981661}" type="presParOf" srcId="{627A402B-17E6-4041-9D54-86BA4C9675DF}" destId="{7AC3B90C-32FD-4186-85E1-C8BE04626129}" srcOrd="5" destOrd="0" presId="urn:microsoft.com/office/officeart/2017/3/layout/DropPinTimeline"/>
    <dgm:cxn modelId="{55914CE6-3BB6-4C5C-B011-2E15785EF418}" type="presParOf" srcId="{D848217B-4013-4775-B1EC-C1AD88726728}" destId="{04410A0C-1BAF-4811-8159-9A61FCDAD7EA}" srcOrd="3" destOrd="0" presId="urn:microsoft.com/office/officeart/2017/3/layout/DropPinTimeline"/>
    <dgm:cxn modelId="{97CFBD2E-A25B-4DA4-BBE1-95DEC3AB13CB}" type="presParOf" srcId="{D848217B-4013-4775-B1EC-C1AD88726728}" destId="{9B21EAF5-65F3-4539-949E-DCE6E61D67E9}" srcOrd="4" destOrd="0" presId="urn:microsoft.com/office/officeart/2017/3/layout/DropPinTimeline"/>
    <dgm:cxn modelId="{D10DCD19-899E-48F1-AC63-6860449B7C3F}" type="presParOf" srcId="{9B21EAF5-65F3-4539-949E-DCE6E61D67E9}" destId="{36D7567E-C06D-4950-A2DC-E1A10459CDD2}" srcOrd="0" destOrd="0" presId="urn:microsoft.com/office/officeart/2017/3/layout/DropPinTimeline"/>
    <dgm:cxn modelId="{8457F8D3-1036-4C0C-9A5D-AC488A5B87FA}" type="presParOf" srcId="{9B21EAF5-65F3-4539-949E-DCE6E61D67E9}" destId="{EB815228-D7A5-4773-BFBB-90CB86E1B071}" srcOrd="1" destOrd="0" presId="urn:microsoft.com/office/officeart/2017/3/layout/DropPinTimeline"/>
    <dgm:cxn modelId="{785E1E11-6881-47CC-B159-8E480D514189}" type="presParOf" srcId="{EB815228-D7A5-4773-BFBB-90CB86E1B071}" destId="{87DA460D-FC43-45D5-A75F-5C782AA52C60}" srcOrd="0" destOrd="0" presId="urn:microsoft.com/office/officeart/2017/3/layout/DropPinTimeline"/>
    <dgm:cxn modelId="{63D8CC23-CCFD-45CA-825A-AC3F2A7FC3CF}" type="presParOf" srcId="{EB815228-D7A5-4773-BFBB-90CB86E1B071}" destId="{BF0D7DC5-0165-428F-89CB-7EC018DDDA56}" srcOrd="1" destOrd="0" presId="urn:microsoft.com/office/officeart/2017/3/layout/DropPinTimeline"/>
    <dgm:cxn modelId="{107CD26F-12CB-4DCB-A7DE-C1EB4943DA83}" type="presParOf" srcId="{9B21EAF5-65F3-4539-949E-DCE6E61D67E9}" destId="{708B73C7-3F27-4221-B069-B67379F2C73C}" srcOrd="2" destOrd="0" presId="urn:microsoft.com/office/officeart/2017/3/layout/DropPinTimeline"/>
    <dgm:cxn modelId="{FF2E1410-893E-4CA6-9526-D8430544A9FC}" type="presParOf" srcId="{9B21EAF5-65F3-4539-949E-DCE6E61D67E9}" destId="{9CA1487B-49CB-46C1-BA02-AA22F58389CC}" srcOrd="3" destOrd="0" presId="urn:microsoft.com/office/officeart/2017/3/layout/DropPinTimeline"/>
    <dgm:cxn modelId="{1051D3CC-1CCC-4354-B873-D03B3AE552F2}" type="presParOf" srcId="{9B21EAF5-65F3-4539-949E-DCE6E61D67E9}" destId="{38EAAF6C-CF8F-470A-A4B3-76233D4B56F6}" srcOrd="4" destOrd="0" presId="urn:microsoft.com/office/officeart/2017/3/layout/DropPinTimeline"/>
    <dgm:cxn modelId="{EC7B97CF-29D2-4826-B1D2-0FB55403E5A6}" type="presParOf" srcId="{9B21EAF5-65F3-4539-949E-DCE6E61D67E9}" destId="{8FD469D8-1C57-4CC3-8FD1-0D666E3889EF}" srcOrd="5" destOrd="0" presId="urn:microsoft.com/office/officeart/2017/3/layout/DropPinTimeline"/>
    <dgm:cxn modelId="{244FA2AC-C57E-4690-9845-43BBC1C53230}" type="presParOf" srcId="{D848217B-4013-4775-B1EC-C1AD88726728}" destId="{6F399543-74A4-4ADF-94F6-3FB14ADFFEB4}" srcOrd="5" destOrd="0" presId="urn:microsoft.com/office/officeart/2017/3/layout/DropPinTimeline"/>
    <dgm:cxn modelId="{A126E0BF-1D8F-4327-A32B-D09DFE41B585}" type="presParOf" srcId="{D848217B-4013-4775-B1EC-C1AD88726728}" destId="{8CB9A250-6D3D-4B2C-B5AD-58911CBC939C}" srcOrd="6" destOrd="0" presId="urn:microsoft.com/office/officeart/2017/3/layout/DropPinTimeline"/>
    <dgm:cxn modelId="{78468828-E36C-4876-9444-D9956AEC998C}" type="presParOf" srcId="{8CB9A250-6D3D-4B2C-B5AD-58911CBC939C}" destId="{B7C7FD3B-72D3-4F7B-AE3A-897040D9B40F}" srcOrd="0" destOrd="0" presId="urn:microsoft.com/office/officeart/2017/3/layout/DropPinTimeline"/>
    <dgm:cxn modelId="{9F40E480-44E4-4881-87AA-78EEB64EA291}" type="presParOf" srcId="{8CB9A250-6D3D-4B2C-B5AD-58911CBC939C}" destId="{F42832F7-D5F3-4E0B-8DD7-4ED97F0C173E}" srcOrd="1" destOrd="0" presId="urn:microsoft.com/office/officeart/2017/3/layout/DropPinTimeline"/>
    <dgm:cxn modelId="{2E6440FF-0172-44A3-B2BA-E0DBFAA4F1D6}" type="presParOf" srcId="{F42832F7-D5F3-4E0B-8DD7-4ED97F0C173E}" destId="{6242BEB6-196F-4EB2-AADC-0DC277EDC5F8}" srcOrd="0" destOrd="0" presId="urn:microsoft.com/office/officeart/2017/3/layout/DropPinTimeline"/>
    <dgm:cxn modelId="{3B3DD61A-2836-406D-BF33-5C6773504186}" type="presParOf" srcId="{F42832F7-D5F3-4E0B-8DD7-4ED97F0C173E}" destId="{B39E2775-AD74-4A1B-955E-C84D6BBA54FA}" srcOrd="1" destOrd="0" presId="urn:microsoft.com/office/officeart/2017/3/layout/DropPinTimeline"/>
    <dgm:cxn modelId="{9C853452-B9C6-4BBF-8BB8-ABB60567445B}" type="presParOf" srcId="{8CB9A250-6D3D-4B2C-B5AD-58911CBC939C}" destId="{7CFF204B-26B0-4883-A05E-88E3A5E83511}" srcOrd="2" destOrd="0" presId="urn:microsoft.com/office/officeart/2017/3/layout/DropPinTimeline"/>
    <dgm:cxn modelId="{0FBC6249-C2A6-4A3B-AA92-2AE67922C848}" type="presParOf" srcId="{8CB9A250-6D3D-4B2C-B5AD-58911CBC939C}" destId="{2FEB8FF9-A456-4099-BAE3-F6E63B3FB561}" srcOrd="3" destOrd="0" presId="urn:microsoft.com/office/officeart/2017/3/layout/DropPinTimeline"/>
    <dgm:cxn modelId="{F4B9E4EE-5ABC-45AD-BF20-1399411F94BC}" type="presParOf" srcId="{8CB9A250-6D3D-4B2C-B5AD-58911CBC939C}" destId="{3EC82907-D5D5-464B-8302-8C828BA3B7A5}" srcOrd="4" destOrd="0" presId="urn:microsoft.com/office/officeart/2017/3/layout/DropPinTimeline"/>
    <dgm:cxn modelId="{72ECB2FF-E502-48EA-A5F4-34217E4FE0F8}" type="presParOf" srcId="{8CB9A250-6D3D-4B2C-B5AD-58911CBC939C}" destId="{ECDEB8BE-2BA8-4C34-BA61-B1953A9D2323}" srcOrd="5" destOrd="0" presId="urn:microsoft.com/office/officeart/2017/3/layout/DropPinTimeline"/>
    <dgm:cxn modelId="{98155068-801F-4AD6-8D4B-F9FCB9E0FCB6}" type="presParOf" srcId="{D848217B-4013-4775-B1EC-C1AD88726728}" destId="{A86C6846-4557-407A-A3AB-CD0FAC96ABB7}" srcOrd="7" destOrd="0" presId="urn:microsoft.com/office/officeart/2017/3/layout/DropPinTimeline"/>
    <dgm:cxn modelId="{7118BE34-B8BF-4D62-87E6-C177D247E117}" type="presParOf" srcId="{D848217B-4013-4775-B1EC-C1AD88726728}" destId="{AA3B689A-0670-4158-A6F2-92C0ED18A5B2}" srcOrd="8" destOrd="0" presId="urn:microsoft.com/office/officeart/2017/3/layout/DropPinTimeline"/>
    <dgm:cxn modelId="{CC4FF689-7B86-48E6-8D87-086EC7D165D1}" type="presParOf" srcId="{AA3B689A-0670-4158-A6F2-92C0ED18A5B2}" destId="{95B33C50-90E2-4410-BC9C-4A49304AC6D0}" srcOrd="0" destOrd="0" presId="urn:microsoft.com/office/officeart/2017/3/layout/DropPinTimeline"/>
    <dgm:cxn modelId="{CB77DB96-F11E-4E5D-B64C-520FDE876F47}" type="presParOf" srcId="{AA3B689A-0670-4158-A6F2-92C0ED18A5B2}" destId="{5FFE1780-7D63-410C-A45C-361622995072}" srcOrd="1" destOrd="0" presId="urn:microsoft.com/office/officeart/2017/3/layout/DropPinTimeline"/>
    <dgm:cxn modelId="{253C6A35-D4EF-4646-9263-A8DAA08FAC1C}" type="presParOf" srcId="{5FFE1780-7D63-410C-A45C-361622995072}" destId="{870E14AA-B758-49BD-B36E-C34A988CEC27}" srcOrd="0" destOrd="0" presId="urn:microsoft.com/office/officeart/2017/3/layout/DropPinTimeline"/>
    <dgm:cxn modelId="{FD8744D0-CA12-437F-8F32-59CCB228F6F6}" type="presParOf" srcId="{5FFE1780-7D63-410C-A45C-361622995072}" destId="{DF2957E4-29E9-4D43-A5BB-90FF8D4308FD}" srcOrd="1" destOrd="0" presId="urn:microsoft.com/office/officeart/2017/3/layout/DropPinTimeline"/>
    <dgm:cxn modelId="{BA6C23F6-2A69-49B7-B4D4-8CBBCA33F27F}" type="presParOf" srcId="{AA3B689A-0670-4158-A6F2-92C0ED18A5B2}" destId="{D1E13573-B576-4869-98CC-89039AD0BBC1}" srcOrd="2" destOrd="0" presId="urn:microsoft.com/office/officeart/2017/3/layout/DropPinTimeline"/>
    <dgm:cxn modelId="{840A3DE8-5DB6-40C1-B4EF-D42478F799CC}" type="presParOf" srcId="{AA3B689A-0670-4158-A6F2-92C0ED18A5B2}" destId="{856992A5-226D-48CC-8D10-D35FFB446CED}" srcOrd="3" destOrd="0" presId="urn:microsoft.com/office/officeart/2017/3/layout/DropPinTimeline"/>
    <dgm:cxn modelId="{750ACA55-9711-43A7-B0F8-80E3E9EDEF8B}" type="presParOf" srcId="{AA3B689A-0670-4158-A6F2-92C0ED18A5B2}" destId="{CC88FA8B-80FC-4B2F-9E7E-047EAF25B367}" srcOrd="4" destOrd="0" presId="urn:microsoft.com/office/officeart/2017/3/layout/DropPinTimeline"/>
    <dgm:cxn modelId="{9B63FAB2-60CD-4A83-AC0F-1D4E2FF7A8FF}" type="presParOf" srcId="{AA3B689A-0670-4158-A6F2-92C0ED18A5B2}" destId="{EA7E8E7C-8B7A-4ECA-A3DC-23CD5E505101}" srcOrd="5" destOrd="0" presId="urn:microsoft.com/office/officeart/2017/3/layout/DropPin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1BDCC0-E5D9-4263-B306-AE7947C8C22B}">
      <dsp:nvSpPr>
        <dsp:cNvPr id="0" name=""/>
        <dsp:cNvSpPr/>
      </dsp:nvSpPr>
      <dsp:spPr>
        <a:xfrm>
          <a:off x="0" y="1793875"/>
          <a:ext cx="10728325" cy="0"/>
        </a:xfrm>
        <a:prstGeom prst="line">
          <a:avLst/>
        </a:prstGeom>
        <a:solidFill>
          <a:schemeClr val="lt1">
            <a:alpha val="90000"/>
            <a:hueOff val="0"/>
            <a:satOff val="0"/>
            <a:lumOff val="0"/>
            <a:alphaOff val="0"/>
          </a:schemeClr>
        </a:solidFill>
        <a:ln w="19050" cap="flat" cmpd="sng" algn="ctr">
          <a:solidFill>
            <a:schemeClr val="accent2">
              <a:hueOff val="0"/>
              <a:satOff val="0"/>
              <a:lumOff val="0"/>
              <a:alphaOff val="0"/>
            </a:schemeClr>
          </a:solidFill>
          <a:prstDash val="solid"/>
          <a:miter lim="800000"/>
          <a:tailEnd type="triangle" w="lg" len="lg"/>
        </a:ln>
        <a:effectLst/>
      </dsp:spPr>
      <dsp:style>
        <a:lnRef idx="1">
          <a:scrgbClr r="0" g="0" b="0"/>
        </a:lnRef>
        <a:fillRef idx="1">
          <a:scrgbClr r="0" g="0" b="0"/>
        </a:fillRef>
        <a:effectRef idx="0">
          <a:scrgbClr r="0" g="0" b="0"/>
        </a:effectRef>
        <a:fontRef idx="minor"/>
      </dsp:style>
    </dsp:sp>
    <dsp:sp modelId="{1E75208B-2931-4E9D-8FAC-63823D721E45}">
      <dsp:nvSpPr>
        <dsp:cNvPr id="0" name=""/>
        <dsp:cNvSpPr/>
      </dsp:nvSpPr>
      <dsp:spPr>
        <a:xfrm rot="8100000">
          <a:off x="56484" y="413418"/>
          <a:ext cx="263839" cy="263839"/>
        </a:xfrm>
        <a:prstGeom prst="teardrop">
          <a:avLst>
            <a:gd name="adj" fmla="val 115000"/>
          </a:avLst>
        </a:prstGeom>
        <a:gradFill rotWithShape="0">
          <a:gsLst>
            <a:gs pos="0">
              <a:schemeClr val="accent2">
                <a:hueOff val="0"/>
                <a:satOff val="0"/>
                <a:lumOff val="0"/>
                <a:alphaOff val="0"/>
                <a:lumMod val="110000"/>
                <a:satMod val="105000"/>
                <a:tint val="67000"/>
              </a:schemeClr>
            </a:gs>
            <a:gs pos="50000">
              <a:schemeClr val="accent2">
                <a:hueOff val="0"/>
                <a:satOff val="0"/>
                <a:lumOff val="0"/>
                <a:alphaOff val="0"/>
                <a:lumMod val="105000"/>
                <a:satMod val="103000"/>
                <a:tint val="73000"/>
              </a:schemeClr>
            </a:gs>
            <a:gs pos="100000">
              <a:schemeClr val="accent2">
                <a:hueOff val="0"/>
                <a:satOff val="0"/>
                <a:lumOff val="0"/>
                <a:alphaOff val="0"/>
                <a:lumMod val="105000"/>
                <a:satMod val="109000"/>
                <a:tint val="81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C520F439-81B2-4DFF-B22B-7E11C1E440B4}">
      <dsp:nvSpPr>
        <dsp:cNvPr id="0" name=""/>
        <dsp:cNvSpPr/>
      </dsp:nvSpPr>
      <dsp:spPr>
        <a:xfrm>
          <a:off x="85794" y="442728"/>
          <a:ext cx="205219" cy="205219"/>
        </a:xfrm>
        <a:prstGeom prst="ellipse">
          <a:avLst/>
        </a:prstGeom>
        <a:solidFill>
          <a:schemeClr val="lt1">
            <a:alpha val="90000"/>
            <a:hueOff val="0"/>
            <a:satOff val="0"/>
            <a:lumOff val="0"/>
            <a:alphaOff val="0"/>
          </a:schemeClr>
        </a:solidFill>
        <a:ln w="6350" cap="flat" cmpd="sng" algn="ctr">
          <a:noFill/>
          <a:prstDash val="solid"/>
          <a:miter lim="800000"/>
        </a:ln>
        <a:effectLst/>
      </dsp:spPr>
      <dsp:style>
        <a:lnRef idx="1">
          <a:scrgbClr r="0" g="0" b="0"/>
        </a:lnRef>
        <a:fillRef idx="1">
          <a:scrgbClr r="0" g="0" b="0"/>
        </a:fillRef>
        <a:effectRef idx="0">
          <a:scrgbClr r="0" g="0" b="0"/>
        </a:effectRef>
        <a:fontRef idx="minor"/>
      </dsp:style>
    </dsp:sp>
    <dsp:sp modelId="{022DD912-8727-467D-82F6-5E87A0D5395E}">
      <dsp:nvSpPr>
        <dsp:cNvPr id="0" name=""/>
        <dsp:cNvSpPr/>
      </dsp:nvSpPr>
      <dsp:spPr>
        <a:xfrm>
          <a:off x="374967" y="731901"/>
          <a:ext cx="2973355" cy="10619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5250" rIns="95250" bIns="142875" numCol="1" spcCol="1270" anchor="t" anchorCtr="0">
          <a:noAutofit/>
        </a:bodyPr>
        <a:lstStyle/>
        <a:p>
          <a:pPr marL="0" lvl="0" indent="0" algn="l" defTabSz="666750">
            <a:lnSpc>
              <a:spcPct val="90000"/>
            </a:lnSpc>
            <a:spcBef>
              <a:spcPct val="0"/>
            </a:spcBef>
            <a:spcAft>
              <a:spcPct val="35000"/>
            </a:spcAft>
            <a:buNone/>
          </a:pPr>
          <a:r>
            <a:rPr lang="en-US" sz="1500" kern="1200" dirty="0"/>
            <a:t>Procurement of components and materials required for the project .</a:t>
          </a:r>
        </a:p>
      </dsp:txBody>
      <dsp:txXfrm>
        <a:off x="374967" y="731901"/>
        <a:ext cx="2973355" cy="1061974"/>
      </dsp:txXfrm>
    </dsp:sp>
    <dsp:sp modelId="{AA78BAC0-8869-47DE-A314-2E030D72A29B}">
      <dsp:nvSpPr>
        <dsp:cNvPr id="0" name=""/>
        <dsp:cNvSpPr/>
      </dsp:nvSpPr>
      <dsp:spPr>
        <a:xfrm>
          <a:off x="374967" y="358774"/>
          <a:ext cx="2973355" cy="3731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27000" bIns="0" numCol="1" spcCol="1270" anchor="ctr" anchorCtr="0">
          <a:noAutofit/>
        </a:bodyPr>
        <a:lstStyle/>
        <a:p>
          <a:pPr marL="0" lvl="0" indent="0" algn="l" defTabSz="889000">
            <a:lnSpc>
              <a:spcPct val="90000"/>
            </a:lnSpc>
            <a:spcBef>
              <a:spcPct val="0"/>
            </a:spcBef>
            <a:spcAft>
              <a:spcPct val="35000"/>
            </a:spcAft>
            <a:buNone/>
            <a:defRPr b="1"/>
          </a:pPr>
          <a:r>
            <a:rPr lang="en-US" sz="2000" kern="1200" dirty="0"/>
            <a:t>March week 4</a:t>
          </a:r>
        </a:p>
      </dsp:txBody>
      <dsp:txXfrm>
        <a:off x="374967" y="358774"/>
        <a:ext cx="2973355" cy="373126"/>
      </dsp:txXfrm>
    </dsp:sp>
    <dsp:sp modelId="{49C2182F-AC5A-4BDE-AE0A-4729CF22B92F}">
      <dsp:nvSpPr>
        <dsp:cNvPr id="0" name=""/>
        <dsp:cNvSpPr/>
      </dsp:nvSpPr>
      <dsp:spPr>
        <a:xfrm>
          <a:off x="188404" y="731901"/>
          <a:ext cx="0" cy="1061974"/>
        </a:xfrm>
        <a:prstGeom prst="line">
          <a:avLst/>
        </a:prstGeom>
        <a:noFill/>
        <a:ln w="12700" cap="flat" cmpd="sng" algn="ctr">
          <a:solidFill>
            <a:schemeClr val="accent2">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258C2052-604E-407B-B613-2174E4C0215A}">
      <dsp:nvSpPr>
        <dsp:cNvPr id="0" name=""/>
        <dsp:cNvSpPr/>
      </dsp:nvSpPr>
      <dsp:spPr>
        <a:xfrm>
          <a:off x="154240" y="1760293"/>
          <a:ext cx="67162" cy="67162"/>
        </a:xfrm>
        <a:prstGeom prst="ellipse">
          <a:avLst/>
        </a:prstGeom>
        <a:gradFill rotWithShape="0">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6350" cap="flat" cmpd="sng" algn="ctr">
          <a:solidFill>
            <a:schemeClr val="lt1">
              <a:hueOff val="0"/>
              <a:satOff val="0"/>
              <a:lumOff val="0"/>
              <a:alphaOff val="0"/>
            </a:schemeClr>
          </a:solidFill>
          <a:prstDash val="solid"/>
          <a:miter lim="800000"/>
        </a:ln>
        <a:effectLst/>
        <a:scene3d>
          <a:camera prst="orthographicFront"/>
          <a:lightRig rig="flat" dir="t"/>
        </a:scene3d>
        <a:sp3d prstMaterial="dkEdge">
          <a:bevelT w="8200" h="38100"/>
        </a:sp3d>
      </dsp:spPr>
      <dsp:style>
        <a:lnRef idx="1">
          <a:scrgbClr r="0" g="0" b="0"/>
        </a:lnRef>
        <a:fillRef idx="2">
          <a:scrgbClr r="0" g="0" b="0"/>
        </a:fillRef>
        <a:effectRef idx="0">
          <a:scrgbClr r="0" g="0" b="0"/>
        </a:effectRef>
        <a:fontRef idx="minor">
          <a:schemeClr val="dk1"/>
        </a:fontRef>
      </dsp:style>
    </dsp:sp>
    <dsp:sp modelId="{D35D4BB0-B21D-4C57-AAE7-9B54AB54BDD7}">
      <dsp:nvSpPr>
        <dsp:cNvPr id="0" name=""/>
        <dsp:cNvSpPr/>
      </dsp:nvSpPr>
      <dsp:spPr>
        <a:xfrm rot="18900000">
          <a:off x="1842055" y="2910492"/>
          <a:ext cx="263839" cy="263839"/>
        </a:xfrm>
        <a:prstGeom prst="teardrop">
          <a:avLst>
            <a:gd name="adj" fmla="val 115000"/>
          </a:avLst>
        </a:prstGeom>
        <a:gradFill rotWithShape="0">
          <a:gsLst>
            <a:gs pos="0">
              <a:schemeClr val="accent3">
                <a:hueOff val="0"/>
                <a:satOff val="0"/>
                <a:lumOff val="0"/>
                <a:alphaOff val="0"/>
                <a:lumMod val="110000"/>
                <a:satMod val="105000"/>
                <a:tint val="67000"/>
              </a:schemeClr>
            </a:gs>
            <a:gs pos="50000">
              <a:schemeClr val="accent3">
                <a:hueOff val="0"/>
                <a:satOff val="0"/>
                <a:lumOff val="0"/>
                <a:alphaOff val="0"/>
                <a:lumMod val="105000"/>
                <a:satMod val="103000"/>
                <a:tint val="73000"/>
              </a:schemeClr>
            </a:gs>
            <a:gs pos="100000">
              <a:schemeClr val="accent3">
                <a:hueOff val="0"/>
                <a:satOff val="0"/>
                <a:lumOff val="0"/>
                <a:alphaOff val="0"/>
                <a:lumMod val="105000"/>
                <a:satMod val="109000"/>
                <a:tint val="81000"/>
              </a:schemeClr>
            </a:gs>
          </a:gsLst>
          <a:lin ang="5400000" scaled="0"/>
        </a:gradFill>
        <a:ln w="6350" cap="flat" cmpd="sng" algn="ctr">
          <a:solidFill>
            <a:schemeClr val="accent3">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239ADA04-A7FC-41E1-A9ED-6A32AC39C6DC}">
      <dsp:nvSpPr>
        <dsp:cNvPr id="0" name=""/>
        <dsp:cNvSpPr/>
      </dsp:nvSpPr>
      <dsp:spPr>
        <a:xfrm>
          <a:off x="1871366" y="2939802"/>
          <a:ext cx="205219" cy="205219"/>
        </a:xfrm>
        <a:prstGeom prst="ellipse">
          <a:avLst/>
        </a:prstGeom>
        <a:solidFill>
          <a:schemeClr val="lt1">
            <a:alpha val="90000"/>
            <a:hueOff val="0"/>
            <a:satOff val="0"/>
            <a:lumOff val="0"/>
            <a:alphaOff val="0"/>
          </a:schemeClr>
        </a:solidFill>
        <a:ln w="6350" cap="flat" cmpd="sng" algn="ctr">
          <a:noFill/>
          <a:prstDash val="solid"/>
          <a:miter lim="800000"/>
        </a:ln>
        <a:effectLst/>
      </dsp:spPr>
      <dsp:style>
        <a:lnRef idx="1">
          <a:scrgbClr r="0" g="0" b="0"/>
        </a:lnRef>
        <a:fillRef idx="1">
          <a:scrgbClr r="0" g="0" b="0"/>
        </a:fillRef>
        <a:effectRef idx="0">
          <a:scrgbClr r="0" g="0" b="0"/>
        </a:effectRef>
        <a:fontRef idx="minor"/>
      </dsp:style>
    </dsp:sp>
    <dsp:sp modelId="{D29855A7-4CF1-4D49-831D-7F886E03D360}">
      <dsp:nvSpPr>
        <dsp:cNvPr id="0" name=""/>
        <dsp:cNvSpPr/>
      </dsp:nvSpPr>
      <dsp:spPr>
        <a:xfrm>
          <a:off x="2160538" y="1793875"/>
          <a:ext cx="2973355" cy="10619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42875" rIns="0" bIns="95250" numCol="1" spcCol="1270" anchor="b" anchorCtr="0">
          <a:noAutofit/>
        </a:bodyPr>
        <a:lstStyle/>
        <a:p>
          <a:pPr marL="0" lvl="0" indent="0" algn="l" defTabSz="666750">
            <a:lnSpc>
              <a:spcPct val="90000"/>
            </a:lnSpc>
            <a:spcBef>
              <a:spcPct val="0"/>
            </a:spcBef>
            <a:spcAft>
              <a:spcPct val="35000"/>
            </a:spcAft>
            <a:buNone/>
          </a:pPr>
          <a:r>
            <a:rPr lang="en-US" sz="1500" kern="1200" dirty="0"/>
            <a:t>Designing the circuitry, integrating the circuits and getting the model ready.</a:t>
          </a:r>
        </a:p>
      </dsp:txBody>
      <dsp:txXfrm>
        <a:off x="2160538" y="1793875"/>
        <a:ext cx="2973355" cy="1061974"/>
      </dsp:txXfrm>
    </dsp:sp>
    <dsp:sp modelId="{4AEDF6F8-90FA-4796-A625-18AB2AF10CC2}">
      <dsp:nvSpPr>
        <dsp:cNvPr id="0" name=""/>
        <dsp:cNvSpPr/>
      </dsp:nvSpPr>
      <dsp:spPr>
        <a:xfrm>
          <a:off x="2160538" y="2855849"/>
          <a:ext cx="2973355" cy="3731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27000" bIns="0" numCol="1" spcCol="1270" anchor="ctr" anchorCtr="0">
          <a:noAutofit/>
        </a:bodyPr>
        <a:lstStyle/>
        <a:p>
          <a:pPr marL="0" lvl="0" indent="0" algn="l" defTabSz="889000">
            <a:lnSpc>
              <a:spcPct val="90000"/>
            </a:lnSpc>
            <a:spcBef>
              <a:spcPct val="0"/>
            </a:spcBef>
            <a:spcAft>
              <a:spcPct val="35000"/>
            </a:spcAft>
            <a:buNone/>
            <a:defRPr b="1"/>
          </a:pPr>
          <a:r>
            <a:rPr lang="en-US" sz="2000" kern="1200" dirty="0"/>
            <a:t>April week 1-2</a:t>
          </a:r>
        </a:p>
      </dsp:txBody>
      <dsp:txXfrm>
        <a:off x="2160538" y="2855849"/>
        <a:ext cx="2973355" cy="373126"/>
      </dsp:txXfrm>
    </dsp:sp>
    <dsp:sp modelId="{28F71467-D3B1-4D08-881B-8A074BAC7CA8}">
      <dsp:nvSpPr>
        <dsp:cNvPr id="0" name=""/>
        <dsp:cNvSpPr/>
      </dsp:nvSpPr>
      <dsp:spPr>
        <a:xfrm>
          <a:off x="1973975" y="1793875"/>
          <a:ext cx="0" cy="1061974"/>
        </a:xfrm>
        <a:prstGeom prst="line">
          <a:avLst/>
        </a:prstGeom>
        <a:noFill/>
        <a:ln w="12700" cap="flat" cmpd="sng" algn="ctr">
          <a:solidFill>
            <a:schemeClr val="accent3">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D97BD1D6-B187-4943-8AC7-14FCA5AADE50}">
      <dsp:nvSpPr>
        <dsp:cNvPr id="0" name=""/>
        <dsp:cNvSpPr/>
      </dsp:nvSpPr>
      <dsp:spPr>
        <a:xfrm>
          <a:off x="1939812" y="1760293"/>
          <a:ext cx="67162" cy="67162"/>
        </a:xfrm>
        <a:prstGeom prst="ellipse">
          <a:avLst/>
        </a:prstGeom>
        <a:gradFill rotWithShape="0">
          <a:gsLst>
            <a:gs pos="0">
              <a:schemeClr val="accent3">
                <a:lumMod val="110000"/>
                <a:satMod val="105000"/>
                <a:tint val="67000"/>
              </a:schemeClr>
            </a:gs>
            <a:gs pos="50000">
              <a:schemeClr val="accent3">
                <a:lumMod val="105000"/>
                <a:satMod val="103000"/>
                <a:tint val="73000"/>
              </a:schemeClr>
            </a:gs>
            <a:gs pos="100000">
              <a:schemeClr val="accent3">
                <a:lumMod val="105000"/>
                <a:satMod val="109000"/>
                <a:tint val="81000"/>
              </a:schemeClr>
            </a:gs>
          </a:gsLst>
          <a:lin ang="5400000" scaled="0"/>
        </a:gradFill>
        <a:ln w="6350" cap="flat" cmpd="sng" algn="ctr">
          <a:solidFill>
            <a:schemeClr val="lt1">
              <a:hueOff val="0"/>
              <a:satOff val="0"/>
              <a:lumOff val="0"/>
              <a:alphaOff val="0"/>
            </a:schemeClr>
          </a:solidFill>
          <a:prstDash val="solid"/>
          <a:miter lim="800000"/>
        </a:ln>
        <a:effectLst/>
        <a:scene3d>
          <a:camera prst="orthographicFront"/>
          <a:lightRig rig="flat" dir="t"/>
        </a:scene3d>
        <a:sp3d prstMaterial="dkEdge">
          <a:bevelT w="8200" h="38100"/>
        </a:sp3d>
      </dsp:spPr>
      <dsp:style>
        <a:lnRef idx="1">
          <a:scrgbClr r="0" g="0" b="0"/>
        </a:lnRef>
        <a:fillRef idx="2">
          <a:scrgbClr r="0" g="0" b="0"/>
        </a:fillRef>
        <a:effectRef idx="0">
          <a:scrgbClr r="0" g="0" b="0"/>
        </a:effectRef>
        <a:fontRef idx="minor">
          <a:schemeClr val="dk1"/>
        </a:fontRef>
      </dsp:style>
    </dsp:sp>
    <dsp:sp modelId="{87DA460D-FC43-45D5-A75F-5C782AA52C60}">
      <dsp:nvSpPr>
        <dsp:cNvPr id="0" name=""/>
        <dsp:cNvSpPr/>
      </dsp:nvSpPr>
      <dsp:spPr>
        <a:xfrm rot="8100000">
          <a:off x="3627627" y="413418"/>
          <a:ext cx="263839" cy="263839"/>
        </a:xfrm>
        <a:prstGeom prst="teardrop">
          <a:avLst>
            <a:gd name="adj" fmla="val 115000"/>
          </a:avLst>
        </a:prstGeom>
        <a:gradFill rotWithShape="0">
          <a:gsLst>
            <a:gs pos="0">
              <a:schemeClr val="accent4">
                <a:hueOff val="0"/>
                <a:satOff val="0"/>
                <a:lumOff val="0"/>
                <a:alphaOff val="0"/>
                <a:lumMod val="110000"/>
                <a:satMod val="105000"/>
                <a:tint val="67000"/>
              </a:schemeClr>
            </a:gs>
            <a:gs pos="50000">
              <a:schemeClr val="accent4">
                <a:hueOff val="0"/>
                <a:satOff val="0"/>
                <a:lumOff val="0"/>
                <a:alphaOff val="0"/>
                <a:lumMod val="105000"/>
                <a:satMod val="103000"/>
                <a:tint val="73000"/>
              </a:schemeClr>
            </a:gs>
            <a:gs pos="100000">
              <a:schemeClr val="accent4">
                <a:hueOff val="0"/>
                <a:satOff val="0"/>
                <a:lumOff val="0"/>
                <a:alphaOff val="0"/>
                <a:lumMod val="105000"/>
                <a:satMod val="109000"/>
                <a:tint val="81000"/>
              </a:schemeClr>
            </a:gs>
          </a:gsLst>
          <a:lin ang="5400000" scaled="0"/>
        </a:gradFill>
        <a:ln w="6350" cap="flat" cmpd="sng" algn="ctr">
          <a:solidFill>
            <a:schemeClr val="accent4">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BF0D7DC5-0165-428F-89CB-7EC018DDDA56}">
      <dsp:nvSpPr>
        <dsp:cNvPr id="0" name=""/>
        <dsp:cNvSpPr/>
      </dsp:nvSpPr>
      <dsp:spPr>
        <a:xfrm>
          <a:off x="3656937" y="442728"/>
          <a:ext cx="205219" cy="205219"/>
        </a:xfrm>
        <a:prstGeom prst="ellipse">
          <a:avLst/>
        </a:prstGeom>
        <a:solidFill>
          <a:schemeClr val="lt1">
            <a:alpha val="90000"/>
            <a:hueOff val="0"/>
            <a:satOff val="0"/>
            <a:lumOff val="0"/>
            <a:alphaOff val="0"/>
          </a:schemeClr>
        </a:solidFill>
        <a:ln w="6350" cap="flat" cmpd="sng" algn="ctr">
          <a:noFill/>
          <a:prstDash val="solid"/>
          <a:miter lim="800000"/>
        </a:ln>
        <a:effectLst/>
      </dsp:spPr>
      <dsp:style>
        <a:lnRef idx="1">
          <a:scrgbClr r="0" g="0" b="0"/>
        </a:lnRef>
        <a:fillRef idx="1">
          <a:scrgbClr r="0" g="0" b="0"/>
        </a:fillRef>
        <a:effectRef idx="0">
          <a:scrgbClr r="0" g="0" b="0"/>
        </a:effectRef>
        <a:fontRef idx="minor"/>
      </dsp:style>
    </dsp:sp>
    <dsp:sp modelId="{708B73C7-3F27-4221-B069-B67379F2C73C}">
      <dsp:nvSpPr>
        <dsp:cNvPr id="0" name=""/>
        <dsp:cNvSpPr/>
      </dsp:nvSpPr>
      <dsp:spPr>
        <a:xfrm>
          <a:off x="3946110" y="731901"/>
          <a:ext cx="2973355" cy="10619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5250" rIns="95250" bIns="142875" numCol="1" spcCol="1270" anchor="t" anchorCtr="0">
          <a:noAutofit/>
        </a:bodyPr>
        <a:lstStyle/>
        <a:p>
          <a:pPr marL="0" lvl="0" indent="0" algn="l" defTabSz="666750">
            <a:lnSpc>
              <a:spcPct val="90000"/>
            </a:lnSpc>
            <a:spcBef>
              <a:spcPct val="0"/>
            </a:spcBef>
            <a:spcAft>
              <a:spcPct val="35000"/>
            </a:spcAft>
            <a:buNone/>
          </a:pPr>
          <a:r>
            <a:rPr lang="en-US" sz="1500" kern="1200" dirty="0"/>
            <a:t>Interfacing hardware model with the IoT platform (ThingSpeak) .</a:t>
          </a:r>
        </a:p>
      </dsp:txBody>
      <dsp:txXfrm>
        <a:off x="3946110" y="731901"/>
        <a:ext cx="2973355" cy="1061974"/>
      </dsp:txXfrm>
    </dsp:sp>
    <dsp:sp modelId="{9CA1487B-49CB-46C1-BA02-AA22F58389CC}">
      <dsp:nvSpPr>
        <dsp:cNvPr id="0" name=""/>
        <dsp:cNvSpPr/>
      </dsp:nvSpPr>
      <dsp:spPr>
        <a:xfrm>
          <a:off x="3946110" y="358774"/>
          <a:ext cx="2973355" cy="3731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27000" bIns="0" numCol="1" spcCol="1270" anchor="ctr" anchorCtr="0">
          <a:noAutofit/>
        </a:bodyPr>
        <a:lstStyle/>
        <a:p>
          <a:pPr marL="0" lvl="0" indent="0" algn="l" defTabSz="889000">
            <a:lnSpc>
              <a:spcPct val="90000"/>
            </a:lnSpc>
            <a:spcBef>
              <a:spcPct val="0"/>
            </a:spcBef>
            <a:spcAft>
              <a:spcPct val="35000"/>
            </a:spcAft>
            <a:buNone/>
            <a:defRPr b="1"/>
          </a:pPr>
          <a:r>
            <a:rPr lang="en-US" sz="2000" kern="1200" dirty="0"/>
            <a:t>April week 3</a:t>
          </a:r>
        </a:p>
      </dsp:txBody>
      <dsp:txXfrm>
        <a:off x="3946110" y="358774"/>
        <a:ext cx="2973355" cy="373126"/>
      </dsp:txXfrm>
    </dsp:sp>
    <dsp:sp modelId="{38EAAF6C-CF8F-470A-A4B3-76233D4B56F6}">
      <dsp:nvSpPr>
        <dsp:cNvPr id="0" name=""/>
        <dsp:cNvSpPr/>
      </dsp:nvSpPr>
      <dsp:spPr>
        <a:xfrm>
          <a:off x="3759547" y="731901"/>
          <a:ext cx="0" cy="1061974"/>
        </a:xfrm>
        <a:prstGeom prst="line">
          <a:avLst/>
        </a:prstGeom>
        <a:noFill/>
        <a:ln w="12700" cap="flat" cmpd="sng" algn="ctr">
          <a:solidFill>
            <a:schemeClr val="accent4">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36D7567E-C06D-4950-A2DC-E1A10459CDD2}">
      <dsp:nvSpPr>
        <dsp:cNvPr id="0" name=""/>
        <dsp:cNvSpPr/>
      </dsp:nvSpPr>
      <dsp:spPr>
        <a:xfrm>
          <a:off x="3725383" y="1760293"/>
          <a:ext cx="67162" cy="67162"/>
        </a:xfrm>
        <a:prstGeom prst="ellipse">
          <a:avLst/>
        </a:prstGeom>
        <a:gradFill rotWithShape="0">
          <a:gsLst>
            <a:gs pos="0">
              <a:schemeClr val="accent4">
                <a:lumMod val="110000"/>
                <a:satMod val="105000"/>
                <a:tint val="67000"/>
              </a:schemeClr>
            </a:gs>
            <a:gs pos="50000">
              <a:schemeClr val="accent4">
                <a:lumMod val="105000"/>
                <a:satMod val="103000"/>
                <a:tint val="73000"/>
              </a:schemeClr>
            </a:gs>
            <a:gs pos="100000">
              <a:schemeClr val="accent4">
                <a:lumMod val="105000"/>
                <a:satMod val="109000"/>
                <a:tint val="81000"/>
              </a:schemeClr>
            </a:gs>
          </a:gsLst>
          <a:lin ang="5400000" scaled="0"/>
        </a:gradFill>
        <a:ln w="6350" cap="flat" cmpd="sng" algn="ctr">
          <a:solidFill>
            <a:schemeClr val="lt1">
              <a:hueOff val="0"/>
              <a:satOff val="0"/>
              <a:lumOff val="0"/>
              <a:alphaOff val="0"/>
            </a:schemeClr>
          </a:solidFill>
          <a:prstDash val="solid"/>
          <a:miter lim="800000"/>
        </a:ln>
        <a:effectLst/>
        <a:scene3d>
          <a:camera prst="orthographicFront"/>
          <a:lightRig rig="flat" dir="t"/>
        </a:scene3d>
        <a:sp3d prstMaterial="dkEdge">
          <a:bevelT w="8200" h="38100"/>
        </a:sp3d>
      </dsp:spPr>
      <dsp:style>
        <a:lnRef idx="1">
          <a:scrgbClr r="0" g="0" b="0"/>
        </a:lnRef>
        <a:fillRef idx="2">
          <a:scrgbClr r="0" g="0" b="0"/>
        </a:fillRef>
        <a:effectRef idx="0">
          <a:scrgbClr r="0" g="0" b="0"/>
        </a:effectRef>
        <a:fontRef idx="minor">
          <a:schemeClr val="dk1"/>
        </a:fontRef>
      </dsp:style>
    </dsp:sp>
    <dsp:sp modelId="{6242BEB6-196F-4EB2-AADC-0DC277EDC5F8}">
      <dsp:nvSpPr>
        <dsp:cNvPr id="0" name=""/>
        <dsp:cNvSpPr/>
      </dsp:nvSpPr>
      <dsp:spPr>
        <a:xfrm rot="18900000">
          <a:off x="5413198" y="2910492"/>
          <a:ext cx="263839" cy="263839"/>
        </a:xfrm>
        <a:prstGeom prst="teardrop">
          <a:avLst>
            <a:gd name="adj" fmla="val 115000"/>
          </a:avLst>
        </a:prstGeom>
        <a:gradFill rotWithShape="0">
          <a:gsLst>
            <a:gs pos="0">
              <a:schemeClr val="accent5">
                <a:hueOff val="0"/>
                <a:satOff val="0"/>
                <a:lumOff val="0"/>
                <a:alphaOff val="0"/>
                <a:lumMod val="110000"/>
                <a:satMod val="105000"/>
                <a:tint val="67000"/>
              </a:schemeClr>
            </a:gs>
            <a:gs pos="50000">
              <a:schemeClr val="accent5">
                <a:hueOff val="0"/>
                <a:satOff val="0"/>
                <a:lumOff val="0"/>
                <a:alphaOff val="0"/>
                <a:lumMod val="105000"/>
                <a:satMod val="103000"/>
                <a:tint val="73000"/>
              </a:schemeClr>
            </a:gs>
            <a:gs pos="100000">
              <a:schemeClr val="accent5">
                <a:hueOff val="0"/>
                <a:satOff val="0"/>
                <a:lumOff val="0"/>
                <a:alphaOff val="0"/>
                <a:lumMod val="105000"/>
                <a:satMod val="109000"/>
                <a:tint val="81000"/>
              </a:schemeClr>
            </a:gs>
          </a:gsLst>
          <a:lin ang="5400000" scaled="0"/>
        </a:gradFill>
        <a:ln w="6350" cap="flat" cmpd="sng" algn="ctr">
          <a:solidFill>
            <a:schemeClr val="accent5">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B39E2775-AD74-4A1B-955E-C84D6BBA54FA}">
      <dsp:nvSpPr>
        <dsp:cNvPr id="0" name=""/>
        <dsp:cNvSpPr/>
      </dsp:nvSpPr>
      <dsp:spPr>
        <a:xfrm>
          <a:off x="5442509" y="2939802"/>
          <a:ext cx="205219" cy="205219"/>
        </a:xfrm>
        <a:prstGeom prst="ellipse">
          <a:avLst/>
        </a:prstGeom>
        <a:solidFill>
          <a:schemeClr val="lt1">
            <a:alpha val="90000"/>
            <a:hueOff val="0"/>
            <a:satOff val="0"/>
            <a:lumOff val="0"/>
            <a:alphaOff val="0"/>
          </a:schemeClr>
        </a:solidFill>
        <a:ln w="6350" cap="flat" cmpd="sng" algn="ctr">
          <a:noFill/>
          <a:prstDash val="solid"/>
          <a:miter lim="800000"/>
        </a:ln>
        <a:effectLst/>
      </dsp:spPr>
      <dsp:style>
        <a:lnRef idx="1">
          <a:scrgbClr r="0" g="0" b="0"/>
        </a:lnRef>
        <a:fillRef idx="1">
          <a:scrgbClr r="0" g="0" b="0"/>
        </a:fillRef>
        <a:effectRef idx="0">
          <a:scrgbClr r="0" g="0" b="0"/>
        </a:effectRef>
        <a:fontRef idx="minor"/>
      </dsp:style>
    </dsp:sp>
    <dsp:sp modelId="{7CFF204B-26B0-4883-A05E-88E3A5E83511}">
      <dsp:nvSpPr>
        <dsp:cNvPr id="0" name=""/>
        <dsp:cNvSpPr/>
      </dsp:nvSpPr>
      <dsp:spPr>
        <a:xfrm>
          <a:off x="5731681" y="1793875"/>
          <a:ext cx="2973355" cy="10619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42875" rIns="0" bIns="95250" numCol="1" spcCol="1270" anchor="b" anchorCtr="0">
          <a:noAutofit/>
        </a:bodyPr>
        <a:lstStyle/>
        <a:p>
          <a:pPr marL="0" lvl="0" indent="0" algn="l" defTabSz="666750">
            <a:lnSpc>
              <a:spcPct val="90000"/>
            </a:lnSpc>
            <a:spcBef>
              <a:spcPct val="0"/>
            </a:spcBef>
            <a:spcAft>
              <a:spcPct val="35000"/>
            </a:spcAft>
            <a:buNone/>
          </a:pPr>
          <a:r>
            <a:rPr lang="en-US" sz="1500" kern="1200" dirty="0"/>
            <a:t>Analysis of data in the cloud and minimal data processing.</a:t>
          </a:r>
        </a:p>
      </dsp:txBody>
      <dsp:txXfrm>
        <a:off x="5731681" y="1793875"/>
        <a:ext cx="2973355" cy="1061974"/>
      </dsp:txXfrm>
    </dsp:sp>
    <dsp:sp modelId="{2FEB8FF9-A456-4099-BAE3-F6E63B3FB561}">
      <dsp:nvSpPr>
        <dsp:cNvPr id="0" name=""/>
        <dsp:cNvSpPr/>
      </dsp:nvSpPr>
      <dsp:spPr>
        <a:xfrm>
          <a:off x="5731681" y="2855849"/>
          <a:ext cx="2973355" cy="3731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27000" bIns="0" numCol="1" spcCol="1270" anchor="ctr" anchorCtr="0">
          <a:noAutofit/>
        </a:bodyPr>
        <a:lstStyle/>
        <a:p>
          <a:pPr marL="0" lvl="0" indent="0" algn="l" defTabSz="889000">
            <a:lnSpc>
              <a:spcPct val="90000"/>
            </a:lnSpc>
            <a:spcBef>
              <a:spcPct val="0"/>
            </a:spcBef>
            <a:spcAft>
              <a:spcPct val="35000"/>
            </a:spcAft>
            <a:buNone/>
            <a:defRPr b="1"/>
          </a:pPr>
          <a:r>
            <a:rPr lang="en-US" sz="2000" kern="1200" dirty="0"/>
            <a:t>April week 4</a:t>
          </a:r>
        </a:p>
      </dsp:txBody>
      <dsp:txXfrm>
        <a:off x="5731681" y="2855849"/>
        <a:ext cx="2973355" cy="373126"/>
      </dsp:txXfrm>
    </dsp:sp>
    <dsp:sp modelId="{3EC82907-D5D5-464B-8302-8C828BA3B7A5}">
      <dsp:nvSpPr>
        <dsp:cNvPr id="0" name=""/>
        <dsp:cNvSpPr/>
      </dsp:nvSpPr>
      <dsp:spPr>
        <a:xfrm>
          <a:off x="5545118" y="1793875"/>
          <a:ext cx="0" cy="1061974"/>
        </a:xfrm>
        <a:prstGeom prst="line">
          <a:avLst/>
        </a:prstGeom>
        <a:noFill/>
        <a:ln w="12700" cap="flat" cmpd="sng" algn="ctr">
          <a:solidFill>
            <a:schemeClr val="accent5">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B7C7FD3B-72D3-4F7B-AE3A-897040D9B40F}">
      <dsp:nvSpPr>
        <dsp:cNvPr id="0" name=""/>
        <dsp:cNvSpPr/>
      </dsp:nvSpPr>
      <dsp:spPr>
        <a:xfrm>
          <a:off x="5510955" y="1760293"/>
          <a:ext cx="67162" cy="67162"/>
        </a:xfrm>
        <a:prstGeom prst="ellipse">
          <a:avLst/>
        </a:prstGeom>
        <a:gradFill rotWithShape="0">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Lst>
          <a:lin ang="5400000" scaled="0"/>
        </a:gradFill>
        <a:ln w="6350" cap="flat" cmpd="sng" algn="ctr">
          <a:solidFill>
            <a:schemeClr val="lt1">
              <a:hueOff val="0"/>
              <a:satOff val="0"/>
              <a:lumOff val="0"/>
              <a:alphaOff val="0"/>
            </a:schemeClr>
          </a:solidFill>
          <a:prstDash val="solid"/>
          <a:miter lim="800000"/>
        </a:ln>
        <a:effectLst/>
        <a:scene3d>
          <a:camera prst="orthographicFront"/>
          <a:lightRig rig="flat" dir="t"/>
        </a:scene3d>
        <a:sp3d prstMaterial="dkEdge">
          <a:bevelT w="8200" h="38100"/>
        </a:sp3d>
      </dsp:spPr>
      <dsp:style>
        <a:lnRef idx="1">
          <a:scrgbClr r="0" g="0" b="0"/>
        </a:lnRef>
        <a:fillRef idx="2">
          <a:scrgbClr r="0" g="0" b="0"/>
        </a:fillRef>
        <a:effectRef idx="0">
          <a:scrgbClr r="0" g="0" b="0"/>
        </a:effectRef>
        <a:fontRef idx="minor">
          <a:schemeClr val="dk1"/>
        </a:fontRef>
      </dsp:style>
    </dsp:sp>
    <dsp:sp modelId="{870E14AA-B758-49BD-B36E-C34A988CEC27}">
      <dsp:nvSpPr>
        <dsp:cNvPr id="0" name=""/>
        <dsp:cNvSpPr/>
      </dsp:nvSpPr>
      <dsp:spPr>
        <a:xfrm rot="8100000">
          <a:off x="7198770" y="413418"/>
          <a:ext cx="263839" cy="263839"/>
        </a:xfrm>
        <a:prstGeom prst="teardrop">
          <a:avLst>
            <a:gd name="adj" fmla="val 115000"/>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w="6350" cap="flat" cmpd="sng" algn="ctr">
          <a:solidFill>
            <a:schemeClr val="accent6">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DF2957E4-29E9-4D43-A5BB-90FF8D4308FD}">
      <dsp:nvSpPr>
        <dsp:cNvPr id="0" name=""/>
        <dsp:cNvSpPr/>
      </dsp:nvSpPr>
      <dsp:spPr>
        <a:xfrm>
          <a:off x="7228080" y="442728"/>
          <a:ext cx="205219" cy="205219"/>
        </a:xfrm>
        <a:prstGeom prst="ellipse">
          <a:avLst/>
        </a:prstGeom>
        <a:solidFill>
          <a:schemeClr val="lt1">
            <a:alpha val="90000"/>
            <a:hueOff val="0"/>
            <a:satOff val="0"/>
            <a:lumOff val="0"/>
            <a:alphaOff val="0"/>
          </a:schemeClr>
        </a:solidFill>
        <a:ln w="6350" cap="flat" cmpd="sng" algn="ctr">
          <a:noFill/>
          <a:prstDash val="solid"/>
          <a:miter lim="800000"/>
        </a:ln>
        <a:effectLst/>
      </dsp:spPr>
      <dsp:style>
        <a:lnRef idx="1">
          <a:scrgbClr r="0" g="0" b="0"/>
        </a:lnRef>
        <a:fillRef idx="1">
          <a:scrgbClr r="0" g="0" b="0"/>
        </a:fillRef>
        <a:effectRef idx="0">
          <a:scrgbClr r="0" g="0" b="0"/>
        </a:effectRef>
        <a:fontRef idx="minor"/>
      </dsp:style>
    </dsp:sp>
    <dsp:sp modelId="{D1E13573-B576-4869-98CC-89039AD0BBC1}">
      <dsp:nvSpPr>
        <dsp:cNvPr id="0" name=""/>
        <dsp:cNvSpPr/>
      </dsp:nvSpPr>
      <dsp:spPr>
        <a:xfrm>
          <a:off x="7517253" y="731901"/>
          <a:ext cx="2973355" cy="10619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5250" rIns="95250" bIns="142875" numCol="1" spcCol="1270" anchor="t" anchorCtr="0">
          <a:noAutofit/>
        </a:bodyPr>
        <a:lstStyle/>
        <a:p>
          <a:pPr marL="0" lvl="0" indent="0" algn="l" defTabSz="666750">
            <a:lnSpc>
              <a:spcPct val="90000"/>
            </a:lnSpc>
            <a:spcBef>
              <a:spcPct val="0"/>
            </a:spcBef>
            <a:spcAft>
              <a:spcPct val="35000"/>
            </a:spcAft>
            <a:buNone/>
          </a:pPr>
          <a:r>
            <a:rPr lang="en-US" sz="1500" kern="1200" dirty="0"/>
            <a:t>Testing and modifications of the integrated model.</a:t>
          </a:r>
        </a:p>
      </dsp:txBody>
      <dsp:txXfrm>
        <a:off x="7517253" y="731901"/>
        <a:ext cx="2973355" cy="1061974"/>
      </dsp:txXfrm>
    </dsp:sp>
    <dsp:sp modelId="{856992A5-226D-48CC-8D10-D35FFB446CED}">
      <dsp:nvSpPr>
        <dsp:cNvPr id="0" name=""/>
        <dsp:cNvSpPr/>
      </dsp:nvSpPr>
      <dsp:spPr>
        <a:xfrm>
          <a:off x="7517253" y="358774"/>
          <a:ext cx="2973355" cy="3731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27000" bIns="0" numCol="1" spcCol="1270" anchor="ctr" anchorCtr="0">
          <a:noAutofit/>
        </a:bodyPr>
        <a:lstStyle/>
        <a:p>
          <a:pPr marL="0" lvl="0" indent="0" algn="l" defTabSz="889000">
            <a:lnSpc>
              <a:spcPct val="90000"/>
            </a:lnSpc>
            <a:spcBef>
              <a:spcPct val="0"/>
            </a:spcBef>
            <a:spcAft>
              <a:spcPct val="35000"/>
            </a:spcAft>
            <a:buNone/>
            <a:defRPr b="1"/>
          </a:pPr>
          <a:r>
            <a:rPr lang="en-US" sz="2000" kern="1200" dirty="0"/>
            <a:t>May week 1</a:t>
          </a:r>
        </a:p>
      </dsp:txBody>
      <dsp:txXfrm>
        <a:off x="7517253" y="358774"/>
        <a:ext cx="2973355" cy="373126"/>
      </dsp:txXfrm>
    </dsp:sp>
    <dsp:sp modelId="{CC88FA8B-80FC-4B2F-9E7E-047EAF25B367}">
      <dsp:nvSpPr>
        <dsp:cNvPr id="0" name=""/>
        <dsp:cNvSpPr/>
      </dsp:nvSpPr>
      <dsp:spPr>
        <a:xfrm>
          <a:off x="7330690" y="731901"/>
          <a:ext cx="0" cy="1061974"/>
        </a:xfrm>
        <a:prstGeom prst="line">
          <a:avLst/>
        </a:prstGeom>
        <a:noFill/>
        <a:ln w="12700" cap="flat" cmpd="sng" algn="ctr">
          <a:solidFill>
            <a:schemeClr val="accent6">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95B33C50-90E2-4410-BC9C-4A49304AC6D0}">
      <dsp:nvSpPr>
        <dsp:cNvPr id="0" name=""/>
        <dsp:cNvSpPr/>
      </dsp:nvSpPr>
      <dsp:spPr>
        <a:xfrm>
          <a:off x="7296526" y="1760293"/>
          <a:ext cx="67162" cy="67162"/>
        </a:xfrm>
        <a:prstGeom prst="ellipse">
          <a:avLst/>
        </a:prstGeom>
        <a:gradFill rotWithShape="0">
          <a:gsLst>
            <a:gs pos="0">
              <a:schemeClr val="accent6">
                <a:lumMod val="110000"/>
                <a:satMod val="105000"/>
                <a:tint val="67000"/>
              </a:schemeClr>
            </a:gs>
            <a:gs pos="50000">
              <a:schemeClr val="accent6">
                <a:lumMod val="105000"/>
                <a:satMod val="103000"/>
                <a:tint val="73000"/>
              </a:schemeClr>
            </a:gs>
            <a:gs pos="100000">
              <a:schemeClr val="accent6">
                <a:lumMod val="105000"/>
                <a:satMod val="109000"/>
                <a:tint val="81000"/>
              </a:schemeClr>
            </a:gs>
          </a:gsLst>
          <a:lin ang="5400000" scaled="0"/>
        </a:gradFill>
        <a:ln w="6350" cap="flat" cmpd="sng" algn="ctr">
          <a:solidFill>
            <a:schemeClr val="lt1">
              <a:hueOff val="0"/>
              <a:satOff val="0"/>
              <a:lumOff val="0"/>
              <a:alphaOff val="0"/>
            </a:schemeClr>
          </a:solidFill>
          <a:prstDash val="solid"/>
          <a:miter lim="800000"/>
        </a:ln>
        <a:effectLst/>
        <a:scene3d>
          <a:camera prst="orthographicFront"/>
          <a:lightRig rig="flat" dir="t"/>
        </a:scene3d>
        <a:sp3d prstMaterial="dkEdge">
          <a:bevelT w="8200" h="38100"/>
        </a:sp3d>
      </dsp:spPr>
      <dsp:style>
        <a:lnRef idx="1">
          <a:scrgbClr r="0" g="0" b="0"/>
        </a:lnRef>
        <a:fillRef idx="2">
          <a:scrgbClr r="0" g="0" b="0"/>
        </a:fillRef>
        <a:effectRef idx="0">
          <a:scrgbClr r="0" g="0" b="0"/>
        </a:effectRef>
        <a:fontRef idx="minor">
          <a:schemeClr val="dk1"/>
        </a:fontRef>
      </dsp:style>
    </dsp:sp>
  </dsp:spTree>
</dsp:drawing>
</file>

<file path=ppt/diagrams/layout1.xml><?xml version="1.0" encoding="utf-8"?>
<dgm:layoutDef xmlns:dgm="http://schemas.openxmlformats.org/drawingml/2006/diagram" xmlns:a="http://schemas.openxmlformats.org/drawingml/2006/main" uniqueId="urn:microsoft.com/office/officeart/2017/3/layout/DropPinTimeline">
  <dgm:title val="Drop Pin Timeline"/>
  <dgm:desc val="Use to show a list of events in chronological order. An invisible box next to the pin contains the date and the description is immediately below. It can display a medium amount of text and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fact="0.8"/>
      <dgm:constr type="ctrY" for="ch" forName="nodes" refType="h" fact="0.5"/>
    </dgm:constrLst>
    <dgm:layoutNode name="divider" styleLbl="fgAcc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w="19050">
                    <a:solidFill>
                      <a:srgbClr val="000000"/>
                    </a:solidFill>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solidFill>
                      <a:srgbClr val="000000"/>
                    </a:solidFill>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 type="primFontSz" for="des" forName="L1TextContainer1" val="20"/>
        <dgm:constr type="primFontSz" for="des" forName="L2TextContainer1" refType="primFontSz" refFor="des" refForName="L1TextContainer1" op="equ" fact="0.75"/>
        <dgm:constr type="w" for="ch" forName="composite1" refType="w"/>
        <dgm:constr type="h" for="ch" forName="composite1" refType="h"/>
        <dgm:constr type="w" for="ch" forName="spaceBetweenRectangles1" refType="w" refFor="ch" refForName="composite1" fact="0.28"/>
        <dgm:constr type="primFontSz" for="des" forName="L1TextContainer1" op="equ"/>
        <dgm:constr type="primFontSz" for="des" forName="L2TextContainer1" op="equ"/>
      </dgm:constrLst>
      <dgm:choose name="LayoutBasedOnCountOfNodes">
        <dgm:if name="LessThanOrEqualToTwoNodes" axis="ch" ptType="node" func="cnt" op="lte" val="2">
          <dgm:forEach name="nodesForEach1" axis="ch" ptType="node">
            <dgm:layoutNode name="composite1">
              <dgm:alg type="composite"/>
              <dgm:shape xmlns:r="http://schemas.openxmlformats.org/officeDocument/2006/relationships" r:blip="">
                <dgm:adjLst/>
              </dgm:shape>
              <dgm:choose name="CaseForLayoutDirection1">
                <dgm:if name="CaseForLayoutDirectionLTR1" func="var" arg="dir" op="equ" val="norm">
                  <dgm:choose name="CaseForPlacingNodesAboveAndBelowDividerLTR1">
                    <dgm:if name="CaseForPlacingNodeAboveDividerLTR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LTR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if>
                <dgm:else name="CaseForLayoutDirectionRTL1">
                  <dgm:choose name="CaseForPlacingNodesAboveAndBelowDividerRTL1">
                    <dgm:if name="CaseForPlacingNodeAboveDividerRTL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RT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else>
              </dgm:choose>
              <dgm:layoutNode name="ConnectorPoint1" styleLbl="lnNode1" moveWith="ConnectLine1">
                <dgm:alg type="sp"/>
                <dgm:shape xmlns:r="http://schemas.openxmlformats.org/officeDocument/2006/relationships" type="ellipse" r:blip="" zOrderOff="10">
                  <dgm:adjLst/>
                </dgm:shape>
                <dgm:presOf/>
                <dgm:constrLst>
                  <dgm:constr type="w" refType="h" op="equ"/>
                </dgm:constrLst>
              </dgm:layoutNode>
              <dgm:layoutNode name="DropPinPlaceHolder1">
                <dgm:alg type="composite"/>
                <dgm:shape xmlns:r="http://schemas.openxmlformats.org/officeDocument/2006/relationships" r:blip="">
                  <dgm:adjLst/>
                </dgm:shape>
                <dgm:constrLst>
                  <dgm:constr type="w" for="ch" forName="DropPin1" refType="w"/>
                  <dgm:constr type="h" for="ch" forName="DropPin1" refType="h"/>
                  <dgm:constr type="ctrX" for="ch" forName="DropPin1" refType="w" fact="0.5"/>
                  <dgm:constr type="ctrY" for="ch" forName="DropPin1" refType="h" fact="0.5"/>
                  <dgm:constr type="w" for="ch" forName="Ellipse1" refType="w" refFor="ch" refForName="DropPin1" fact="0.55"/>
                  <dgm:constr type="h" for="ch" forName="Ellipse1" refType="w" refFor="ch" refForName="DropPin1" fact="0.55"/>
                  <dgm:constr type="ctrX" for="ch" forName="Ellipse1" refType="ctrX" refFor="ch" refForName="DropPin1"/>
                  <dgm:constr type="ctrY" for="ch" forName="Ellipse1" refType="ctrY" refFor="ch" refForName="DropPin1"/>
                </dgm:constrLst>
                <dgm:layoutNode name="DropPin1" styleLbl="alignNode1">
                  <dgm:alg type="sp"/>
                  <dgm:choose name="CaseForPlacingTearDropAboveAndBelowDivider1">
                    <dgm:if name="CaseForPlacingTearDropAboveDivider1" axis="self" ptType="node" func="posOdd" op="equ" val="1">
                      <dgm:shape xmlns:r="http://schemas.openxmlformats.org/officeDocument/2006/relationships" rot="135" type="teardrop" r:blip="">
                        <dgm:adjLst>
                          <dgm:adj idx="1" val="1.15"/>
                        </dgm:adjLst>
                      </dgm:shape>
                    </dgm:if>
                    <dgm:else name="CaseForPlacingTearDropBelowDivider1">
                      <dgm:shape xmlns:r="http://schemas.openxmlformats.org/officeDocument/2006/relationships" rot="-45" type="teardrop" r:blip="">
                        <dgm:adjLst>
                          <dgm:adj idx="1" val="1.15"/>
                        </dgm:adjLst>
                      </dgm:shape>
                    </dgm:else>
                  </dgm:choose>
                  <dgm:presOf/>
                  <dgm:constrLst/>
                </dgm:layoutNode>
                <dgm:layoutNode name="Ellipse1" styleLbl="fgAcc1" moveWith="DropPin1">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1" styleLbl="revTx" moveWith="L1TextContainer">
                <dgm:varLst>
                  <dgm:bulletEnabled val="1"/>
                </dgm:varLst>
                <dgm:choose name="casesForTxtDirLogic1">
                  <dgm:if name="Name771"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dgm:constr type="tMarg" refType="primFontSz" fact="0.5"/>
                      <dgm:constr type="bMarg" refType="primFontSz" fact="0.75"/>
                    </dgm:constrLst>
                  </dgm:if>
                  <dgm:else name="Name881">
                    <dgm:alg type="tx">
                      <dgm:param type="txAnchorVert" val="b"/>
                      <dgm:param type="parTxLTRAlign" val="l"/>
                      <dgm:param type="parTxRTLAlign" val="l"/>
                      <dgm:param type="txAnchorVertCh" val="b"/>
                      <dgm:param type="shpTxRTLAlignCh" val="l"/>
                      <dgm:param type="shpTxLTRAlignCh" val="l"/>
                    </dgm:alg>
                    <dgm:constrLst>
                      <dgm:constr type="lMarg"/>
                      <dgm:constr type="rMarg" refType="primFontSz" fact="0.5"/>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1"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if>
        <dgm:else name="MoreThanTwoNodes">
          <dgm:forEach name="nodesForEach" axis="ch" ptType="node">
            <dgm:layoutNode name="composite">
              <dgm:alg type="composite"/>
              <dgm:shape xmlns:r="http://schemas.openxmlformats.org/officeDocument/2006/relationships" r:blip="">
                <dgm:adjLst/>
              </dgm:shape>
              <dgm:choose name="CaseForLayoutDirection">
                <dgm:if name="CaseForLayoutDirectionLTR" func="var" arg="dir" op="equ" val="norm">
                  <dgm:choose name="CaseForPlacingNodesAboveAndBelowDividerLTR">
                    <dgm:if name="CaseForPlacingNodeAboveDividerLTR"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LTR">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if>
                <dgm:else name="CaseForLayoutDirectionRTL">
                  <dgm:choose name="CaseForPlacingNodesAboveAndBelowDividerRTL">
                    <dgm:if name="CaseForPlacingNodeAboveDividerRTL"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RTL">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else>
              </dgm:choose>
              <dgm:layoutNode name="ConnectorPoint" styleLbl="lnNode1" moveWith="ConnectLine">
                <dgm:alg type="sp"/>
                <dgm:shape xmlns:r="http://schemas.openxmlformats.org/officeDocument/2006/relationships" type="ellipse" r:blip="" zOrderOff="10">
                  <dgm:adjLst/>
                  <dgm:extLst>
                    <a:ext uri="{B698B0E9-8C71-41B9-8309-B3DCBF30829C}">
                      <dgm1612:spPr xmlns:dgm1612="http://schemas.microsoft.com/office/drawing/2016/12/diagram">
                        <a:ln w="6350"/>
                      </dgm1612:spPr>
                    </a:ext>
                  </dgm:extLst>
                </dgm:shape>
                <dgm:presOf/>
                <dgm:constrLst>
                  <dgm:constr type="w" refType="h" op="equ"/>
                </dgm:constrLst>
              </dgm:layoutNode>
              <dgm:layoutNode name="DropPinPlaceHolder">
                <dgm:alg type="composite"/>
                <dgm:shape xmlns:r="http://schemas.openxmlformats.org/officeDocument/2006/relationships" r:blip="">
                  <dgm:adjLst/>
                </dgm:shape>
                <dgm:constrLst>
                  <dgm:constr type="w" for="ch" forName="DropPin" refType="w"/>
                  <dgm:constr type="h" for="ch" forName="DropPin" refType="h"/>
                  <dgm:constr type="ctrX" for="ch" forName="DropPin" refType="w" fact="0.5"/>
                  <dgm:constr type="ctrY" for="ch" forName="DropPin" refType="h" fact="0.5"/>
                  <dgm:constr type="w" for="ch" forName="Ellipse" refType="w" refFor="ch" refForName="DropPin" fact="0.55"/>
                  <dgm:constr type="h" for="ch" forName="Ellipse" refType="w" refFor="ch" refForName="DropPin" fact="0.55"/>
                  <dgm:constr type="ctrX" for="ch" forName="Ellipse" refType="ctrX" refFor="ch" refForName="DropPin"/>
                  <dgm:constr type="ctrY" for="ch" forName="Ellipse" refType="ctrY" refFor="ch" refForName="DropPin"/>
                </dgm:constrLst>
                <dgm:layoutNode name="DropPin" styleLbl="alignNode1">
                  <dgm:alg type="sp"/>
                  <dgm:choose name="CaseForPlacingTearDropAboveAndBelowDivider">
                    <dgm:if name="CaseForPlacingTearDropAboveDivider" axis="self" ptType="node" func="posOdd" op="equ" val="1">
                      <dgm:shape xmlns:r="http://schemas.openxmlformats.org/officeDocument/2006/relationships" rot="135" type="teardrop" r:blip="">
                        <dgm:adjLst>
                          <dgm:adj idx="1" val="1.15"/>
                        </dgm:adjLst>
                      </dgm:shape>
                    </dgm:if>
                    <dgm:else name="CaseForPlacingTearDropBelowDivider">
                      <dgm:shape xmlns:r="http://schemas.openxmlformats.org/officeDocument/2006/relationships" rot="-45" type="teardrop" r:blip="">
                        <dgm:adjLst>
                          <dgm:adj idx="1" val="1.15"/>
                        </dgm:adjLst>
                      </dgm:shape>
                    </dgm:else>
                  </dgm:choose>
                  <dgm:presOf/>
                  <dgm:constrLst/>
                </dgm:layoutNode>
                <dgm:layoutNode name="Ellipse" styleLbl="fgAcc1" moveWith="DropPin">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 styleLbl="revTx" moveWith="L1TextContainer">
                <dgm:varLst>
                  <dgm:bulletEnabled val="1"/>
                </dgm:varLst>
                <dgm:choose name="casesForTxtDirLogic">
                  <dgm:if name="Name77"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refType="primFontSz" fact="0.5"/>
                      <dgm:constr type="tMarg" refType="primFontSz" fact="0.5"/>
                      <dgm:constr type="bMarg" refType="primFontSz" fact="0.75"/>
                    </dgm:constrLst>
                  </dgm:if>
                  <dgm:else name="Name88">
                    <dgm:alg type="tx">
                      <dgm:param type="txAnchorVert" val="b"/>
                      <dgm:param type="parTxLTRAlign" val="l"/>
                      <dgm:param type="parTxRTLAlign" val="l"/>
                      <dgm:param type="txAnchorVertCh" val="b"/>
                      <dgm:param type="shpTxRTLAlignCh" val="l"/>
                      <dgm:param type="shpTxLTRAlignCh" val="l"/>
                    </dgm:alg>
                    <dgm:constrLst>
                      <dgm:constr type="lMarg"/>
                      <dgm:constr type="rMarg"/>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else>
      </dgm:choose>
    </dgm:layoutNode>
  </dgm:layoutNode>
  <dgm:extLst>
    <a:ext uri="{68A01E43-0DF5-4B5B-8FA6-DAF915123BFB}">
      <dgm1612:lstStyle xmlns:dgm1612="http://schemas.microsoft.com/office/drawing/2016/12/diagram">
        <a:lvl1pPr>
          <a:defRPr b="1"/>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26T08:27:30.639"/>
    </inkml:context>
    <inkml:brush xml:id="br0">
      <inkml:brushProperty name="width" value="0.2" units="cm"/>
      <inkml:brushProperty name="height" value="0.2" units="cm"/>
      <inkml:brushProperty name="color" value="#FF0066"/>
    </inkml:brush>
  </inkml:definitions>
  <inkml:trace contextRef="#ctx0" brushRef="#br0">219 73 14152,'2'-5'664,"7"-15"110,-2 3 1698,-2 5-1543,-2 7-142,3-6 800,-8 10-1353,-7-1-18,-2 15-30,-4 14-8,-2 17-14,-1 14-4,4 13 2,1 6-1,3 7-20,-1 7-6,1 10-4,-1 9 2,-2 9-2,-3-8-1,0-17-14,2-11-6,1-13-10,2-12 2,4-12 2,4-9 3,0-10 12,-1-10 5,1-7-10,1-7-3,-1 5-6,2-6 287</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26T08:27:43.371"/>
    </inkml:context>
    <inkml:brush xml:id="br0">
      <inkml:brushProperty name="width" value="0.2" units="cm"/>
      <inkml:brushProperty name="height" value="0.2" units="cm"/>
      <inkml:brushProperty name="color" value="#FF0066"/>
    </inkml:brush>
  </inkml:definitions>
  <inkml:trace contextRef="#ctx0" brushRef="#br0">170 0 13616,'-1'5'520,"-6"20"61,-10 20 247,-6 15-1,-3 15-272,-3 11-119,-6 10-206,4-15-2301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26T08:27:43.776"/>
    </inkml:context>
    <inkml:brush xml:id="br0">
      <inkml:brushProperty name="width" value="0.2" units="cm"/>
      <inkml:brushProperty name="height" value="0.2" units="cm"/>
      <inkml:brushProperty name="color" value="#FF0066"/>
    </inkml:brush>
  </inkml:definitions>
  <inkml:trace contextRef="#ctx0" brushRef="#br0">172 1 15224,'-9'32'28,"-8"16"112,-8 17 52,-6 7 97,-3 5 4,2 0-98,9-11-2118</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26T08:27:44.212"/>
    </inkml:context>
    <inkml:brush xml:id="br0">
      <inkml:brushProperty name="width" value="0.2" units="cm"/>
      <inkml:brushProperty name="height" value="0.2" units="cm"/>
      <inkml:brushProperty name="color" value="#FF0066"/>
    </inkml:brush>
  </inkml:definitions>
  <inkml:trace contextRef="#ctx0" brushRef="#br0">134 1 14424,'0'0'201,"-3"9"14,-12 37 33,-3 11 42,-3 6 141,-3 5 1,-4 5-154,4-10-2173</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26T08:27:44.617"/>
    </inkml:context>
    <inkml:brush xml:id="br0">
      <inkml:brushProperty name="width" value="0.2" units="cm"/>
      <inkml:brushProperty name="height" value="0.2" units="cm"/>
      <inkml:brushProperty name="color" value="#FF0066"/>
    </inkml:brush>
  </inkml:definitions>
  <inkml:trace contextRef="#ctx0" brushRef="#br0">162 0 15496,'-4'14'0,"-6"16"0,-9 16 54,-6 16 220,0 8 44,-1 3-37,3 0-42,5-3-134,6-15-2150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26T08:27:47.747"/>
    </inkml:context>
    <inkml:brush xml:id="br0">
      <inkml:brushProperty name="width" value="0.2" units="cm"/>
      <inkml:brushProperty name="height" value="0.2" units="cm"/>
      <inkml:brushProperty name="color" value="#FF0066"/>
    </inkml:brush>
  </inkml:definitions>
  <inkml:trace contextRef="#ctx0" brushRef="#br0">1 0 15408,'0'0'1323,"5"3"-351,22 12-5,21 3-294,7 7-142,-2 5-276,-1 4-75,9 1-42,-6-8-2603</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26T08:27:48.290"/>
    </inkml:context>
    <inkml:brush xml:id="br0">
      <inkml:brushProperty name="width" value="0.2" units="cm"/>
      <inkml:brushProperty name="height" value="0.2" units="cm"/>
      <inkml:brushProperty name="color" value="#FF0066"/>
    </inkml:brush>
  </inkml:definitions>
  <inkml:trace contextRef="#ctx0" brushRef="#br0">0 1 13792,'3'1'2416,"11"9"-1455,19 14-443,10 9-156,7 3-188,10 2-62,8-2-64,-5-11-2323</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26T08:27:48.797"/>
    </inkml:context>
    <inkml:brush xml:id="br0">
      <inkml:brushProperty name="width" value="0.2" units="cm"/>
      <inkml:brushProperty name="height" value="0.2" units="cm"/>
      <inkml:brushProperty name="color" value="#FF0066"/>
    </inkml:brush>
  </inkml:definitions>
  <inkml:trace contextRef="#ctx0" brushRef="#br0">0 338 13616,'5'-13'201,"4"-4"83,4-11 311,5-15 31,5-15-179,3-5-87,6 0-184,-5 10-2120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26T08:27:49.270"/>
    </inkml:context>
    <inkml:brush xml:id="br0">
      <inkml:brushProperty name="width" value="0.2" units="cm"/>
      <inkml:brushProperty name="height" value="0.2" units="cm"/>
      <inkml:brushProperty name="color" value="#FF0066"/>
    </inkml:brush>
  </inkml:definitions>
  <inkml:trace contextRef="#ctx0" brushRef="#br0">0 622 13704,'14'-6'273,"-9"4"46,6-9 161,11-17 74,14-24 140,7-17-25,0-9-233,-5-3-80,-8 1-106,-3 2-38,1 0-48,-4 19-2321</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26T08:27:49.711"/>
    </inkml:context>
    <inkml:brush xml:id="br0">
      <inkml:brushProperty name="width" value="0.2" units="cm"/>
      <inkml:brushProperty name="height" value="0.2" units="cm"/>
      <inkml:brushProperty name="color" value="#FF0066"/>
    </inkml:brush>
  </inkml:definitions>
  <inkml:trace contextRef="#ctx0" brushRef="#br0">1 346 12088,'0'0'0,"21"-31"-48,9-33 48,10-15 0,-1-4 0,-2-6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26T08:27:50.088"/>
    </inkml:context>
    <inkml:brush xml:id="br0">
      <inkml:brushProperty name="width" value="0.2" units="cm"/>
      <inkml:brushProperty name="height" value="0.2" units="cm"/>
      <inkml:brushProperty name="color" value="#FF0066"/>
    </inkml:brush>
  </inkml:definitions>
  <inkml:trace contextRef="#ctx0" brushRef="#br0">1 497 15048,'0'0'24,"3"-4"-4,20-19 81,18-21 387,4-18 109,-6-13 30,-7-2-9,-6 6-78,-6 10-37,-6 12-68,-7 18-2511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26T08:27:31.024"/>
    </inkml:context>
    <inkml:brush xml:id="br0">
      <inkml:brushProperty name="width" value="0.2" units="cm"/>
      <inkml:brushProperty name="height" value="0.2" units="cm"/>
      <inkml:brushProperty name="color" value="#FF0066"/>
    </inkml:brush>
  </inkml:definitions>
  <inkml:trace contextRef="#ctx0" brushRef="#br0">1 0 15224,'1'0'741,"6"0"-346,-3 3 59,13 13 221,8 9 2,11 15-228,5 12-74,-1 11-68,-4-2-14,-5-6-4,-2-9-7,-4-6-28,-4-11-26,-21-28-222,0 0 0,1-1 0,-1 1 0,1 0 0,-1-1 0,1 1 0,-1-1 0,1 1 0,-1-1 0,1 0 0,-1 1 0,1-1 0,0 1 0,-1-1 0,1 0 0,0 1 0,-1-1 0,1 0 0,0 0 0,-1 0 0,1 0 0,0 1 0,-1-1 0,2 0 0,14-10-2510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26T08:27:54.398"/>
    </inkml:context>
    <inkml:brush xml:id="br0">
      <inkml:brushProperty name="width" value="0.2" units="cm"/>
      <inkml:brushProperty name="height" value="0.2" units="cm"/>
      <inkml:brushProperty name="color" value="#FF0066"/>
    </inkml:brush>
  </inkml:definitions>
  <inkml:trace contextRef="#ctx0" brushRef="#br0">1 388 14328,'12'-21'264,"4"-9"44,6-12 177,3-12 54,-1-7 16,-3-3-47,-3 1-206,-2 11-2283</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26T08:27:55.780"/>
    </inkml:context>
    <inkml:brush xml:id="br0">
      <inkml:brushProperty name="width" value="0.2" units="cm"/>
      <inkml:brushProperty name="height" value="0.2" units="cm"/>
      <inkml:brushProperty name="color" value="#FF0066"/>
    </inkml:brush>
  </inkml:definitions>
  <inkml:trace contextRef="#ctx0" brushRef="#br0">1 1 12720,'0'0'573,"6"1"103,24 8 53,12 11-147,12 8-89,10 0-201,8-2-81,3-4-142,-12-6-2085</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26T08:27:56.251"/>
    </inkml:context>
    <inkml:brush xml:id="br0">
      <inkml:brushProperty name="width" value="0.2" units="cm"/>
      <inkml:brushProperty name="height" value="0.2" units="cm"/>
      <inkml:brushProperty name="color" value="#FF0066"/>
    </inkml:brush>
  </inkml:definitions>
  <inkml:trace contextRef="#ctx0" brushRef="#br0">0 0 14960,'1'3'249,"1"5"70,4-4 257,28 7 38,16 4-101,9 3-82,2 1-228,-5-5-66,-9-7-50,-14-4-2294</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26T08:27:56.785"/>
    </inkml:context>
    <inkml:brush xml:id="br0">
      <inkml:brushProperty name="width" value="0.2" units="cm"/>
      <inkml:brushProperty name="height" value="0.2" units="cm"/>
      <inkml:brushProperty name="color" value="#FF0066"/>
    </inkml:brush>
  </inkml:definitions>
  <inkml:trace contextRef="#ctx0" brushRef="#br0">1 1 13528,'13'6'6,"9"9"29,13 3 26,16 2 62,5-3 77,-1-3 232,-10-4 32,-14-6-120,-12 0-2019</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26T08:28:01.841"/>
    </inkml:context>
    <inkml:brush xml:id="br0">
      <inkml:brushProperty name="width" value="0.2" units="cm"/>
      <inkml:brushProperty name="height" value="0.2" units="cm"/>
      <inkml:brushProperty name="color" value="#FF0066"/>
    </inkml:brush>
  </inkml:definitions>
  <inkml:trace contextRef="#ctx0" brushRef="#br0">150 102 14688,'0'0'6265,"-5"-2"-5849,-16-6-120,12 6-32,-5 5-26,-3 2-12,0 5-28,-1 4-16,5 4-42,4-1-12,5 0-26,7 1-10,4 5-16,3 0-8,3-3-14,3-6-4,5-2-14,3-4-5,2-7-4,3-8 1,3-9-8,-6-8 0,-3-5-8,-10-2 2,-10 0 2,-6 3 0,-4 4 2,-7 3 6,-5 3 6,-1 3 5,-1 8 10,-2 7 6,-8 5 12,-3 5 9,2 5 8,8 0 5,9-1-2,7-1 2,3 0-4,2 1-3,3 2-12,8 2-2,4 4 0,4 2-2,3-5-10,6-9-2,6-5-14,0-7-6,-3-6-10,-2-8 0,-5-7-8,-3-5 1,-8-3-4,-4 0-1,-4 0 0,-6 0 2,-8 4 4,-8 9 2,-7 10 0,22 7-13,1 1-1,0 0 0,-1 1 0,1-1 1,0 1-1,-6 1 0,-31 16 16,1 12 7,9 7 12,7-1 1,7-8-12,8-8-4,7-10-10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4-26T08:28:10.271"/>
    </inkml:context>
    <inkml:brush xml:id="br0">
      <inkml:brushProperty name="width" value="0.2" units="cm"/>
      <inkml:brushProperty name="height" value="0.2" units="cm"/>
      <inkml:brushProperty name="color" value="#00A0D7"/>
      <inkml:brushProperty name="ignorePressure" value="1"/>
    </inkml:brush>
  </inkml:definitions>
  <inkml:trace contextRef="#ctx0" brushRef="#br0">1 10,'0'0,"0"0,0 0,0 0,2-2,1-1,0 1,-1-1</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26T08:28:26.961"/>
    </inkml:context>
    <inkml:brush xml:id="br0">
      <inkml:brushProperty name="width" value="0.2" units="cm"/>
      <inkml:brushProperty name="height" value="0.2" units="cm"/>
      <inkml:brushProperty name="color" value="#66CC00"/>
    </inkml:brush>
  </inkml:definitions>
  <inkml:trace contextRef="#ctx0" brushRef="#br0">2 0 14152,'0'0'6145,"-1"6"-5891,0 18-32,6-7-44,3-1-16,-1-3-26,1 0-4,3 0-8,2 0-2,5 0-12,2 0-1,2 0-2,8 4 1,12 3-8,-2-1 0,-9-3-10,-2 2-3,3 7-4,1 4 3,0 4 4,1-2 7,0 1 12,2-1 2,1 4-4,-1 4 1,0 4-10,-5-3-6,-7-5-14,-2 0 0,3 3 4,0 0 3,-6-11-4,-2-6-3,-1-2-12,4 2-4,4 1-10,4 2 1,2-2-2,-1-3 1,-2-5-10,2-1-2,6-4 2,-2-1 2,-9-4-8,-7-2 2,-4 3 2,-3 3-1,-2 4-4,-1-2 3,-3-7 2,6 3-1,-7-3-6,-2 6-2,0-7-4</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26T08:28:27.605"/>
    </inkml:context>
    <inkml:brush xml:id="br0">
      <inkml:brushProperty name="width" value="0.2" units="cm"/>
      <inkml:brushProperty name="height" value="0.2" units="cm"/>
      <inkml:brushProperty name="color" value="#66CC00"/>
    </inkml:brush>
  </inkml:definitions>
  <inkml:trace contextRef="#ctx0" brushRef="#br0">226 10 14240,'-30'-9'5057,"22"8"-3568,8 3-1212,2 10-30,10 19-36,8 10-14,6 1-34,3-2-7,3-1-10,-2-6-7,-6-3-20,-6 2 1,-5 3 8,-7-1 2,-10-2-12,-12 6-2,-16 10-10,-17 1-6,-16 1-16,-4-3-5,5-8-4,17-11-2,13-11-20,14-9-2973</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26T08:28:38.431"/>
    </inkml:context>
    <inkml:brush xml:id="br0">
      <inkml:brushProperty name="width" value="0.1" units="cm"/>
      <inkml:brushProperty name="height" value="0.1" units="cm"/>
      <inkml:brushProperty name="color" value="#66CC00"/>
    </inkml:brush>
  </inkml:definitions>
  <inkml:trace contextRef="#ctx0" brushRef="#br0">408 134 14600,'0'0'816,"1"-5"112,4-18 449,-5 6 5,-6-1-444,0-4-181,-3-1-292,-8 5-101,15 17-338,0 0-1,0 0 0,0 0 1,0 1-1,0-1 0,-1 0 1,1 1-1,0-1 0,-4 1 1,-36 3 192,-12 15-46,-6 13-17,45-21-111,0 0 1,-13 14-1,-22 30 80,9 4-16,12-5-8,16-11-16,9-11-5,4-30-74,0 1-1,1-1 1,-1 0-1,0 0 1,0 0-1,1 1 1,-1-1 0,0 0-1,1 0 1,-1 0-1,1 0 1,0 0 0,-1 0-1,1 0 1,1 2-1,26 13 66,27 1-12,15-4-6,8-8-14,-6-7-1,-18 1-2,-12 3 3,-8 8 2,-6 0-1,-8 1-4,-8 2 6,-7 4 12,-10 10 3,-11 11 2,-7 5 11,-8 3 28,-8-2 18,-8-5 42,-2-5 17,-2-9 22,5-6 10,7-6 2,5-5-6,7-5-26,7-7-18,10-6-62,8-11-26,13-10-42,8-1-3230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26T08:28:38.811"/>
    </inkml:context>
    <inkml:brush xml:id="br0">
      <inkml:brushProperty name="width" value="0.1" units="cm"/>
      <inkml:brushProperty name="height" value="0.1" units="cm"/>
      <inkml:brushProperty name="color" value="#66CC00"/>
    </inkml:brush>
  </inkml:definitions>
  <inkml:trace contextRef="#ctx0" brushRef="#br0">1 8 15048,'9'-4'193,"-7"3"42,0 1 145,4-3 85,-3 7 197,6 19 6,-2 15-176,1 13-50,-2 10-28,-6 1-15,-6-6-38,1-9-23,1-10-60,1-9-30,0-7-62,1-10-2665</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26T08:27:31.373"/>
    </inkml:context>
    <inkml:brush xml:id="br0">
      <inkml:brushProperty name="width" value="0.2" units="cm"/>
      <inkml:brushProperty name="height" value="0.2" units="cm"/>
      <inkml:brushProperty name="color" value="#FF0066"/>
    </inkml:brush>
  </inkml:definitions>
  <inkml:trace contextRef="#ctx0" brushRef="#br0">531 1 14328,'0'0'4089,"-2"0"-3709,-8 4-40,-4 6-6,-8 6 2,-14 11 7,-20 11 28,-8 8 2,-3 7-36,5 4-18,8 1-36,11-4-14,7-10-36,9-8-18,7-12-38,8-8-19,6-4-44</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26T08:28:39.199"/>
    </inkml:context>
    <inkml:brush xml:id="br0">
      <inkml:brushProperty name="width" value="0.1" units="cm"/>
      <inkml:brushProperty name="height" value="0.1" units="cm"/>
      <inkml:brushProperty name="color" value="#66CC00"/>
    </inkml:brush>
  </inkml:definitions>
  <inkml:trace contextRef="#ctx0" brushRef="#br0">1 198 14600,'2'-16'465,"4"3"50,0 0 178,10-6 28,12-13-82,14-2-54,11 5-148,3 6-38,-7 9-6,-12 9-22,-14 8-86,-12 0-38,-9 3-70,-2 15-2630</inkml:trace>
  <inkml:trace contextRef="#ctx0" brushRef="#br0" timeOffset="1">187 374 14960,'17'-3'109,"9"-4"439,7-2 184,-5-1 280,-1 4-12,-4 3-344,-5 8-140,-17-4-497,0-1-1,0 1 1,0-1 0,0 1 0,0 0 0,0 0 0,-1-1-1,1 1 1,0 0 0,-1 0 0,1 0 0,0 0 0,-1 0 0,1 2-1,3 16-2336</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26T08:28:39.583"/>
    </inkml:context>
    <inkml:brush xml:id="br0">
      <inkml:brushProperty name="width" value="0.1" units="cm"/>
      <inkml:brushProperty name="height" value="0.1" units="cm"/>
      <inkml:brushProperty name="color" value="#66CC00"/>
    </inkml:brush>
  </inkml:definitions>
  <inkml:trace contextRef="#ctx0" brushRef="#br0">1 107 15136,'15'7'569,"-4"-3"75,2-4 280,14-4 12,17-3-250,12-4-120,6-4-234,-5-6-67,-12 0-52,-9 3-21,-7 5-32,-9 5-2630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26T08:28:39.993"/>
    </inkml:context>
    <inkml:brush xml:id="br0">
      <inkml:brushProperty name="width" value="0.1" units="cm"/>
      <inkml:brushProperty name="height" value="0.1" units="cm"/>
      <inkml:brushProperty name="color" value="#66CC00"/>
    </inkml:brush>
  </inkml:definitions>
  <inkml:trace contextRef="#ctx0" brushRef="#br0">11 107 15224,'0'0'248,"-2"-2"42,-5-2 173,6 19 97,5 21 200,2 18-14,0 13-268,1 8-77,3 10-50,0-2-22,-2-15-52,-6-17-22,-3-19-36,-2-13-11,3-8-26,0-9-15,0-6-36,-1-24-6,-1-28-4,1-18-6,1-13-22,-2-4-5,-3 6 2,3 13 4,3 19 4,3 18 4,4 12 4,2 10 7,5 9 14,8 14 6,9 15-2,1 15 2,-1 15-2,1 7-1,6 4-12,2-4-5,-4-11-20,-9-14-6,-11-15-6,-10-12-3,-3-10-12,14-13-3,2-22-4,-5-16 9,-12-13 22,-10-6 13,-8-4 28,1 6 14,0 15 12,1 12 6,3 14 12,4 12-2,5 13 212</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26T08:28:40.606"/>
    </inkml:context>
    <inkml:brush xml:id="br0">
      <inkml:brushProperty name="width" value="0.1" units="cm"/>
      <inkml:brushProperty name="height" value="0.1" units="cm"/>
      <inkml:brushProperty name="color" value="#66CC00"/>
    </inkml:brush>
  </inkml:definitions>
  <inkml:trace contextRef="#ctx0" brushRef="#br0">298 21 15320,'-3'-2'152,"-12"-5"108,-2 0 433,-8 3 92,-9 4-82,-1 5-83,2 8-264,5 11-46,3 7 66,8 5 2,15-31-333,1 1 1,0-1 0,0 0 0,1 0-1,-1 0 1,1 6 0,1-4 3,0-1 1,0 0 0,0 0 0,1 0 0,3 9-1,-2-8 2,1 1 0,0-1-1,0 0 1,7 8 0,27 26 185,9-2-42,3-3-20,3 2-42,-5 1-8,-10 2-8,-33-35-90,-1 1-1,1-1 1,-2 1 0,5 9 0,-6-11-1,0 0 0,-1 0-1,0 0 1,0 0 0,0 0 0,-1 8-1,0-8 4,0 0-1,0 0 1,-1-1-1,0 1 0,0 0 1,-3 7-1,2-8 5,0 0 0,0 0 0,0 0 0,-1 0 0,0-1 0,-4 6 0,-27 20 203,-15 0 12,-10-1 1,-4 0-24,4-5-8,13-7-24,12-5-26,15-6-92,13-4-28,0 1-30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26T08:28:40.971"/>
    </inkml:context>
    <inkml:brush xml:id="br0">
      <inkml:brushProperty name="width" value="0.1" units="cm"/>
      <inkml:brushProperty name="height" value="0.1" units="cm"/>
      <inkml:brushProperty name="color" value="#66CC00"/>
    </inkml:brush>
  </inkml:definitions>
  <inkml:trace contextRef="#ctx0" brushRef="#br0">290 64 15584,'-18'-2'512,"-1"0"42,0 6 171,-10 9 46,-16 10 12,-4 13-70,8 5-308,36-34-341,0 1-1,0 0 0,0 0 0,-4 12 0,-10 43 205,6 7-9,5 1 12,7-64-232,2 0-1,-1 0 1,1 1 0,0-1 0,1 0 0,2 10 0,-2-12-12,0 0 1,0 0-1,1 0 1,0-1-1,0 1 1,0-1 0,0 0-1,7 7 1,-5-7 2,0 1 0,0-2 1,0 1-1,1 0 0,-1-1 1,1 0-1,9 3 0,-5-3 16,1 0 0,-1 0 0,1-1 0,16 1 0,-15-2-1,-1-1 0,0-1 1,0 0-1,17-3 0,-16 1-2,0-1 0,0 0-1,0 0 1,11-8 0,-7 3 26,-1 0 1,21-18 0,-17 11 25,25-27-1,-32 29-32,0 0-1,15-27 0,-20 30-15,-1-1 0,-1 0 0,8-25 0,-10 26-8,0-1-1,-1 1 0,-1-1 1,1-17-1,-3 17 3,1 1-1,-2 0 1,0 1 0,-5-20 0,3 19 0,0 0 0,-1 1 0,0 0 1,-8-12-1,8 14-4,-1 0 1,0 1 0,-1 0-1,-10-10 1,10 12-1,0 0 1,0 0-1,0 0 1,-15-6-1,14 8 1,-1 0 0,0 0 0,0 1-1,-13-2 1,-48 2 123,-8 6-94,2 8-26,18 6-26,24-2-3106</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26T08:28:41.361"/>
    </inkml:context>
    <inkml:brush xml:id="br0">
      <inkml:brushProperty name="width" value="0.1" units="cm"/>
      <inkml:brushProperty name="height" value="0.1" units="cm"/>
      <inkml:brushProperty name="color" value="#66CC00"/>
    </inkml:brush>
  </inkml:definitions>
  <inkml:trace contextRef="#ctx0" brushRef="#br0">29 1 16032,'-2'2'391,"-4"7"60,4-4 234,-2 17 58,-3 18-4,0 13-65,7 12-268,5 7-77,2 0-52,0-4-21,-2-5-32,-5-7-22,-4-13-58,0-15-2744</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26T08:28:41.744"/>
    </inkml:context>
    <inkml:brush xml:id="br0">
      <inkml:brushProperty name="width" value="0.1" units="cm"/>
      <inkml:brushProperty name="height" value="0.1" units="cm"/>
      <inkml:brushProperty name="color" value="#66CC00"/>
    </inkml:brush>
  </inkml:definitions>
  <inkml:trace contextRef="#ctx0" brushRef="#br0">1 280 15856,'2'-16'68,"7"-16"272,6-6 111,5 2 177,14 0 64,19-4 80,12 3-34,3 8-220,-11 15-59,-54 13-410,1 1 0,-1-1-1,1 1 1,-1 0 0,1 0-1,-1 0 1,1 1 0,4 0 0,-6 0-19,0 0 0,0 0 1,0 0-1,-1 0 1,1 0-1,0 0 0,-1 0 1,1 0-1,-1 0 0,1 1 1,-1-1-1,1 1 1,1 2-1,0 1 32,0 0 1,-1 1-1,1-1 1,-1 1-1,2 6 1,-2-5 6,-1 0 0,1 0 1,-1 1-1,0 11 0,-2-13-24,1 1 0,-1-1-1,0 0 1,0 0 0,-5 12-1,3-10 4,-1 0-1,0 0 1,-1-1-1,-6 10 1,-32 30 146,-9-3-20,-2-7-42,8-9-12,14-12-26,11-7-10,9-7-16,10-2-6,6 0-12,22-4-3,25 4-6,10 3 5,-4 5 20,-4 8 10,1 7 18,4 3 10,1 2 6,-6 4 4,-13 2 6,-14-1 4,-14-6-10,-10-2-2,-3-4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26T08:27:31.794"/>
    </inkml:context>
    <inkml:brush xml:id="br0">
      <inkml:brushProperty name="width" value="0.2" units="cm"/>
      <inkml:brushProperty name="height" value="0.2" units="cm"/>
      <inkml:brushProperty name="color" value="#FF0066"/>
    </inkml:brush>
  </inkml:definitions>
  <inkml:trace contextRef="#ctx0" brushRef="#br0">47 0 14424,'-19'3'760,"-9"4"3509,31-5-3881,13 10-68,18 15-56,12 14-8,5 9 6,-3 10-2,-5 8-16,-4 1-10,-5-7-26,-9-7-11,-6-9-34,-6-15-15,-6-19-40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26T08:27:32.196"/>
    </inkml:context>
    <inkml:brush xml:id="br0">
      <inkml:brushProperty name="width" value="0.2" units="cm"/>
      <inkml:brushProperty name="height" value="0.2" units="cm"/>
      <inkml:brushProperty name="color" value="#FF0066"/>
    </inkml:brush>
  </inkml:definitions>
  <inkml:trace contextRef="#ctx0" brushRef="#br0">698 1 15584,'-12'14'544,"1"-4"21,-1 1 85,-7 5 24,-15 10 4,-17 8-24,-19 8-106,-10 10-39,-5 12-66,3 13-33,9 12-78,11-4-32,15-15-46,14-21-25,14-19-68,12-14-33,7-14-90,4-4-12,18-9-2834</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26T08:27:33.352"/>
    </inkml:context>
    <inkml:brush xml:id="br0">
      <inkml:brushProperty name="width" value="0.2" units="cm"/>
      <inkml:brushProperty name="height" value="0.2" units="cm"/>
      <inkml:brushProperty name="color" value="#FF0066"/>
    </inkml:brush>
  </inkml:definitions>
  <inkml:trace contextRef="#ctx0" brushRef="#br0">343 46 15320,'-2'1'400,"-7"6"93,4-5 375,-11 2 84,-11 5-58,-7 4-82,-7 6-270,-2 8-88,2 6-92,5 8-34,5 9-58,4 10-15,7 9-6,10 15-9,10 15-30,8-3-9,6-19-20,-10-64-124,0 0 0,9 22 0,-8-27-27,-1 0 0,1 0 0,1 0-1,7 9 1,-8-12-6,0 1-1,1-1 1,-1 0 0,1-1-1,11 7 1,-9-7 2,0 0 0,1 0 1,0-1-1,17 5 1,-15-6-2,0-1 1,0 1-1,1-2 1,16-1 0,-6-1 8,0-1 1,23-7 0,46-20 66,-63 18-52,34-18 1,-43 18-16,0-1 0,23-19 0,-24 16 1,-2 0 0,20-24 1,-24 24 0,0-1 0,18-34 1,-21 32-2,-1-1 1,9-32 0,-12 32 0,-1 0 0,3-31 1,-6 29-2,-1 0 0,-4-26 0,1 25 16,-11-40 0,9 45-21,-2 0 1,-9-19 0,-22-25 69,28 50-60,0 0 1,-16-14 0,17 18-9,0 1-1,0 0 0,-17-9 1,17 12-9,0-1 0,0 2 0,0-1 0,-19-3 1,19 6-5,0-1 0,-1 2 1,1-1-1,-1 2 0,-12 1 1,7 0 7,0 1 0,1 1 0,-15 6 0,-45 23 75,5 7-28,58-32-60,0 1 1,0 0 0,-10 12-1,13-12-10,0 1-1,1-1 0,-6 13 1,-4 14-3228</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26T08:27:33.852"/>
    </inkml:context>
    <inkml:brush xml:id="br0">
      <inkml:brushProperty name="width" value="0.2" units="cm"/>
      <inkml:brushProperty name="height" value="0.2" units="cm"/>
      <inkml:brushProperty name="color" value="#FF0066"/>
    </inkml:brush>
  </inkml:definitions>
  <inkml:trace contextRef="#ctx0" brushRef="#br0">515 1 15136,'-10'14'217,"3"-4"-28,5-7-131,-5 7 87,-2 11 486,-1 14 108,0 15-47,-2 10-30,-4 8-76,-11 16-30,-11 26-46,-12 23-29,-11 17-82,1 11-23,8-3-26,13-8-18,10-8-46,8-19-17,7-20-36,3-17-13,3-15-14,0-17-8,3-17-30,0-10-13,1-10-20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26T08:27:34.577"/>
    </inkml:context>
    <inkml:brush xml:id="br0">
      <inkml:brushProperty name="width" value="0.2" units="cm"/>
      <inkml:brushProperty name="height" value="0.2" units="cm"/>
      <inkml:brushProperty name="color" value="#FF0066"/>
    </inkml:brush>
  </inkml:definitions>
  <inkml:trace contextRef="#ctx0" brushRef="#br0">105 1 16567,'-2'14'3592,"-7"1"-3028,4 6-208,-1 19-68,-1 18-62,-3 11-14,-1 2-10,1 0-6,-1-1-16,1 1-4,0-3 2,2-10 3,5-17-2,1-13-1,2-6-12,0-4-2,0-8-8,0-6 0,2 2-10,2-2-6,15 3-14,14-4-4,20-3-12,17-1-4,13-2-12,4-3 0,0-1 4,-8-3 2,-21-1-8,-13 2 0,-11 1-8,-10 2 1,-8 0-4,-6 2-7,-8 3 38,-4 2-92,-7 6-10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26T08:27:42.884"/>
    </inkml:context>
    <inkml:brush xml:id="br0">
      <inkml:brushProperty name="width" value="0.2" units="cm"/>
      <inkml:brushProperty name="height" value="0.2" units="cm"/>
      <inkml:brushProperty name="color" value="#FF0066"/>
    </inkml:brush>
  </inkml:definitions>
  <inkml:trace contextRef="#ctx0" brushRef="#br0">204 0 13792,'0'0'465,"-3"5"71,-8 17 264,-8 0 11,-9 7-238,-5 8-107,1 3-206,2 8-66,4 13-58,5-4-2301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0C518E-E77C-45A0-B528-16930016826B}" type="datetimeFigureOut">
              <a:rPr lang="en-IN" smtClean="0"/>
              <a:t>26-04-2021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A17B27-05A2-4F64-95F7-317CF7FD2B1D}" type="slidenum">
              <a:rPr lang="en-IN" smtClean="0"/>
              <a:t>‹#›</a:t>
            </a:fld>
            <a:endParaRPr lang="en-IN"/>
          </a:p>
        </p:txBody>
      </p:sp>
    </p:spTree>
    <p:extLst>
      <p:ext uri="{BB962C8B-B14F-4D97-AF65-F5344CB8AC3E}">
        <p14:creationId xmlns:p14="http://schemas.microsoft.com/office/powerpoint/2010/main" val="14403199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9" name="Google Shape;10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640013" y="484479"/>
            <a:ext cx="6911974" cy="2954655"/>
          </a:xfrm>
        </p:spPr>
        <p:txBody>
          <a:bodyPr anchor="b">
            <a:normAutofit/>
          </a:bodyPr>
          <a:lstStyle>
            <a:lvl1pPr algn="ctr">
              <a:defRPr sz="5600" cap="all" spc="-100" baseline="0"/>
            </a:lvl1pPr>
          </a:lstStyle>
          <a:p>
            <a:r>
              <a:rPr lang="en-US"/>
              <a:t>Click to edit Master title style</a:t>
            </a:r>
            <a:endParaRPr lang="en-US" dirty="0"/>
          </a:p>
        </p:txBody>
      </p:sp>
      <p:sp>
        <p:nvSpPr>
          <p:cNvPr id="3" name="Subtitle 2"/>
          <p:cNvSpPr>
            <a:spLocks noGrp="1"/>
          </p:cNvSpPr>
          <p:nvPr>
            <p:ph type="subTitle" idx="1"/>
          </p:nvPr>
        </p:nvSpPr>
        <p:spPr>
          <a:xfrm>
            <a:off x="2640013" y="3799133"/>
            <a:ext cx="6911974" cy="1969841"/>
          </a:xfrm>
        </p:spPr>
        <p:txBody>
          <a:bodyPr>
            <a:normAutofit/>
          </a:bodyPr>
          <a:lstStyle>
            <a:lvl1pPr marL="0" indent="0" algn="ctr">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2395C5C9-164C-46B3-A87E-7660D39D3106}" type="datetime2">
              <a:rPr lang="en-US" smtClean="0"/>
              <a:t>Monday, April 26, 2021</a:t>
            </a:fld>
            <a:endParaRPr lang="en-US" dirty="0"/>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4504437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720000" y="2636838"/>
            <a:ext cx="10728325" cy="31321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5B75179A-1E2B-41AB-B400-4F1B4022FAEE}" type="datetime2">
              <a:rPr lang="en-US" smtClean="0"/>
              <a:t>Monday, April 26, 2021</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1643156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140486" y="720000"/>
            <a:ext cx="1477328" cy="5048975"/>
          </a:xfrm>
        </p:spPr>
        <p:txBody>
          <a:bodyPr vert="eaVert">
            <a:normAutofit/>
          </a:bodyPr>
          <a:lstStyle>
            <a:lvl1pP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31838" y="720000"/>
            <a:ext cx="8929614" cy="50489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05681D0F-6595-4F14-8EF3-954CD87C797B}" type="datetime2">
              <a:rPr lang="en-US" smtClean="0"/>
              <a:t>Monday, April 26, 2021</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7444232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720000" y="2541600"/>
            <a:ext cx="10728325" cy="3227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4DDCFF8A-AAF8-4A12-8A91-9CA0EAF6CBB9}" type="datetime2">
              <a:rPr lang="en-US" smtClean="0"/>
              <a:t>Monday, April 26, 2021</a:t>
            </a:fld>
            <a:endParaRPr lang="en-US" dirty="0"/>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5213961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10728326" cy="2879724"/>
          </a:xfrm>
        </p:spPr>
        <p:txBody>
          <a:bodyPr anchor="b">
            <a:normAutofit/>
          </a:bodyPr>
          <a:lstStyle>
            <a:lvl1pPr>
              <a:defRPr sz="5600"/>
            </a:lvl1pPr>
          </a:lstStyle>
          <a:p>
            <a:r>
              <a:rPr lang="en-US"/>
              <a:t>Click to edit Master title style</a:t>
            </a:r>
            <a:endParaRPr lang="en-US" dirty="0"/>
          </a:p>
        </p:txBody>
      </p:sp>
      <p:sp>
        <p:nvSpPr>
          <p:cNvPr id="3" name="Text Placeholder 2"/>
          <p:cNvSpPr>
            <a:spLocks noGrp="1"/>
          </p:cNvSpPr>
          <p:nvPr>
            <p:ph type="body" idx="1"/>
          </p:nvPr>
        </p:nvSpPr>
        <p:spPr>
          <a:xfrm>
            <a:off x="719910" y="3858924"/>
            <a:ext cx="10728326" cy="1919076"/>
          </a:xfrm>
        </p:spPr>
        <p:txBody>
          <a:bodyPr>
            <a:normAutofit/>
          </a:bodyPr>
          <a:lstStyle>
            <a:lvl1pPr marL="0" indent="0">
              <a:buNone/>
              <a:defRPr sz="2800">
                <a:solidFill>
                  <a:schemeClr val="tx1">
                    <a:tint val="75000"/>
                    <a:alpha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ABCC25C3-021A-4B0B-8F70-0C181FE1CF45}" type="datetime2">
              <a:rPr lang="en-US" smtClean="0"/>
              <a:t>Monday, April 26, 2021</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5579498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720000" y="2541600"/>
            <a:ext cx="5003800"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58400" y="2541600"/>
            <a:ext cx="5003801" cy="32345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0C23D88D-8CEC-4ED9-A53B-5596187D9A16}" type="datetime2">
              <a:rPr lang="en-US" smtClean="0"/>
              <a:t>Monday, April 26, 2021</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9564848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10728325" cy="673005"/>
          </a:xfrm>
        </p:spPr>
        <p:txBody>
          <a:bodyPr>
            <a:normAutofit/>
          </a:bodyPr>
          <a:lstStyle/>
          <a:p>
            <a:r>
              <a:rPr lang="en-US"/>
              <a:t>Click to edit Master title style</a:t>
            </a:r>
            <a:endParaRPr lang="en-US" dirty="0"/>
          </a:p>
        </p:txBody>
      </p:sp>
      <p:sp>
        <p:nvSpPr>
          <p:cNvPr id="3" name="Text Placeholder 2"/>
          <p:cNvSpPr>
            <a:spLocks noGrp="1"/>
          </p:cNvSpPr>
          <p:nvPr>
            <p:ph type="body" idx="1"/>
          </p:nvPr>
        </p:nvSpPr>
        <p:spPr>
          <a:xfrm>
            <a:off x="720000" y="1840698"/>
            <a:ext cx="5015638" cy="565796"/>
          </a:xfrm>
        </p:spPr>
        <p:txBody>
          <a:bodyPr wrap="square" anchor="b">
            <a:normAutofit/>
          </a:bodyPr>
          <a:lstStyle>
            <a:lvl1pPr marL="0" indent="0">
              <a:lnSpc>
                <a:spcPct val="120000"/>
              </a:lnSpc>
              <a:buNone/>
              <a:defRPr sz="16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20000" y="2541600"/>
            <a:ext cx="5003801"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400" y="1840698"/>
            <a:ext cx="5015638" cy="565796"/>
          </a:xfrm>
        </p:spPr>
        <p:txBody>
          <a:bodyPr anchor="b">
            <a:normAutofit/>
          </a:bodyPr>
          <a:lstStyle>
            <a:lvl1pPr marL="0" indent="0">
              <a:lnSpc>
                <a:spcPct val="120000"/>
              </a:lnSpc>
              <a:buNone/>
              <a:defRPr sz="16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400" y="2541600"/>
            <a:ext cx="5003800"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731837" y="6138000"/>
            <a:ext cx="3095626" cy="720000"/>
          </a:xfrm>
          <a:prstGeom prst="rect">
            <a:avLst/>
          </a:prstGeom>
        </p:spPr>
        <p:txBody>
          <a:bodyPr/>
          <a:lstStyle/>
          <a:p>
            <a:fld id="{D2CCD382-DFDA-4722-A27A-59C21AD112F2}" type="datetime2">
              <a:rPr lang="en-US" smtClean="0"/>
              <a:t>Monday, April 26, 2021</a:t>
            </a:fld>
            <a:endParaRPr lang="en-US"/>
          </a:p>
        </p:txBody>
      </p:sp>
      <p:sp>
        <p:nvSpPr>
          <p:cNvPr id="8" name="Footer Placeholder 7"/>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9" name="Slide Number Placeholder 8"/>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5334988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731837" y="6138000"/>
            <a:ext cx="3095626" cy="720000"/>
          </a:xfrm>
          <a:prstGeom prst="rect">
            <a:avLst/>
          </a:prstGeom>
        </p:spPr>
        <p:txBody>
          <a:bodyPr/>
          <a:lstStyle/>
          <a:p>
            <a:fld id="{22F2A30D-1C09-413F-AAB1-38F366000715}" type="datetime2">
              <a:rPr lang="en-US" smtClean="0"/>
              <a:t>Monday, April 26, 2021</a:t>
            </a:fld>
            <a:endParaRPr lang="en-US"/>
          </a:p>
        </p:txBody>
      </p:sp>
      <p:sp>
        <p:nvSpPr>
          <p:cNvPr id="4" name="Footer Placeholder 3"/>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5" name="Slide Number Placeholder 4"/>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3755242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731837" y="6138000"/>
            <a:ext cx="3095626" cy="720000"/>
          </a:xfrm>
          <a:prstGeom prst="rect">
            <a:avLst/>
          </a:prstGeom>
        </p:spPr>
        <p:txBody>
          <a:bodyPr/>
          <a:lstStyle/>
          <a:p>
            <a:fld id="{6DB82B9C-D65E-4F64-95C3-B10F3B00F0D9}" type="datetime2">
              <a:rPr lang="en-US" smtClean="0"/>
              <a:t>Monday, April 26, 2021</a:t>
            </a:fld>
            <a:endParaRPr lang="en-US"/>
          </a:p>
        </p:txBody>
      </p:sp>
      <p:sp>
        <p:nvSpPr>
          <p:cNvPr id="3" name="Footer Placeholder 2"/>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4" name="Slide Number Placeholder 3"/>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7580964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3107463" cy="1477328"/>
          </a:xfrm>
        </p:spPr>
        <p:txBody>
          <a:bodyPr anchor="t" anchorCtr="0">
            <a:normAutofit/>
          </a:bodyPr>
          <a:lstStyle>
            <a:lvl1pPr>
              <a:lnSpc>
                <a:spcPct val="100000"/>
              </a:lnSpc>
              <a:defRPr sz="2800"/>
            </a:lvl1pPr>
          </a:lstStyle>
          <a:p>
            <a:r>
              <a:rPr lang="en-US"/>
              <a:t>Click to edit Master title style</a:t>
            </a:r>
            <a:endParaRPr lang="en-US" dirty="0"/>
          </a:p>
        </p:txBody>
      </p:sp>
      <p:sp>
        <p:nvSpPr>
          <p:cNvPr id="3" name="Content Placeholder 2"/>
          <p:cNvSpPr>
            <a:spLocks noGrp="1"/>
          </p:cNvSpPr>
          <p:nvPr>
            <p:ph idx="1"/>
          </p:nvPr>
        </p:nvSpPr>
        <p:spPr>
          <a:xfrm>
            <a:off x="4548188" y="584662"/>
            <a:ext cx="6911974" cy="5184313"/>
          </a:xfrm>
        </p:spPr>
        <p:txBody>
          <a:bodyPr/>
          <a:lstStyle>
            <a:lvl1pPr marL="0" indent="0">
              <a:lnSpc>
                <a:spcPct val="100000"/>
              </a:lnSpc>
              <a:buNone/>
              <a:defRPr sz="4800"/>
            </a:lvl1pPr>
            <a:lvl2pPr marL="914400" indent="-457200">
              <a:buFont typeface="Arial" panose="020B0604020202020204" pitchFamily="34" charset="0"/>
              <a:buChar char="•"/>
              <a:defRPr sz="2000"/>
            </a:lvl2pPr>
            <a:lvl3pPr marL="1257300" indent="-342900">
              <a:buFont typeface="Arial" panose="020B0604020202020204" pitchFamily="34" charset="0"/>
              <a:buChar char="•"/>
              <a:defRPr sz="2000"/>
            </a:lvl3pPr>
            <a:lvl4pPr marL="1714500" indent="-342900">
              <a:buFont typeface="Arial" panose="020B0604020202020204" pitchFamily="34" charset="0"/>
              <a:buChar char="•"/>
              <a:defRPr sz="2000"/>
            </a:lvl4pPr>
            <a:lvl5pPr marL="2171700" indent="-342900">
              <a:buFont typeface="Arial" panose="020B0604020202020204" pitchFamily="34" charset="0"/>
              <a:buChar cha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0000" y="2541600"/>
            <a:ext cx="3107463" cy="323183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B7F5FDCC-6AAC-4A08-B9E0-3793AB5E64C3}" type="datetime2">
              <a:rPr lang="en-US" smtClean="0"/>
              <a:t>Monday, April 26, 2021</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1466085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3095626" cy="1476000"/>
          </a:xfrm>
        </p:spPr>
        <p:txBody>
          <a:bodyPr anchor="t" anchorCtr="0">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548188" y="728664"/>
            <a:ext cx="6923812" cy="5040312"/>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0000" y="2541600"/>
            <a:ext cx="3095625" cy="323280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349FE94D-439C-40F1-900E-BC07940E3988}" type="datetime2">
              <a:rPr lang="en-US" smtClean="0"/>
              <a:t>Monday, April 26, 2021</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9566689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lumMod val="50000"/>
            <a:lumOff val="50000"/>
          </a:schemeClr>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646535-AEF6-4883-A4F9-EEC1F8B4319E}"/>
              </a:ext>
            </a:extLst>
          </p:cNvPr>
          <p:cNvSpPr/>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720000" y="619200"/>
            <a:ext cx="10728322" cy="1477328"/>
          </a:xfrm>
          <a:prstGeom prst="rect">
            <a:avLst/>
          </a:prstGeom>
        </p:spPr>
        <p:txBody>
          <a:bodyPr vert="horz" wrap="square" lIns="0" tIns="0" rIns="0" bIns="0" rtlCol="0" anchor="t" anchorCtr="0">
            <a:normAutofit/>
          </a:bodyPr>
          <a:lstStyle/>
          <a:p>
            <a:endParaRPr lang="en-US" dirty="0"/>
          </a:p>
        </p:txBody>
      </p:sp>
      <p:sp>
        <p:nvSpPr>
          <p:cNvPr id="3" name="Text Placeholder 2"/>
          <p:cNvSpPr>
            <a:spLocks noGrp="1"/>
          </p:cNvSpPr>
          <p:nvPr>
            <p:ph type="body" idx="1"/>
          </p:nvPr>
        </p:nvSpPr>
        <p:spPr>
          <a:xfrm>
            <a:off x="720000" y="2541600"/>
            <a:ext cx="10728325" cy="3227375"/>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31837" y="6138000"/>
            <a:ext cx="3095626" cy="720000"/>
          </a:xfrm>
          <a:prstGeom prst="rect">
            <a:avLst/>
          </a:prstGeom>
        </p:spPr>
        <p:txBody>
          <a:bodyPr vert="horz" lIns="0" tIns="180000" rIns="0" bIns="180000" rtlCol="0" anchor="ctr"/>
          <a:lstStyle>
            <a:lvl1pPr algn="l">
              <a:lnSpc>
                <a:spcPct val="120000"/>
              </a:lnSpc>
              <a:defRPr sz="1200" spc="20" baseline="0">
                <a:solidFill>
                  <a:schemeClr val="tx1"/>
                </a:solidFill>
                <a:latin typeface="+mn-lt"/>
              </a:defRPr>
            </a:lvl1pPr>
          </a:lstStyle>
          <a:p>
            <a:fld id="{8DEA2CF1-0EB2-4673-802D-3371233E4A77}" type="datetime2">
              <a:rPr lang="en-US" smtClean="0"/>
              <a:t>Monday, April 26, 2021</a:t>
            </a:fld>
            <a:endParaRPr lang="en-US" dirty="0"/>
          </a:p>
        </p:txBody>
      </p:sp>
      <p:sp>
        <p:nvSpPr>
          <p:cNvPr id="5" name="Footer Placeholder 4"/>
          <p:cNvSpPr>
            <a:spLocks noGrp="1"/>
          </p:cNvSpPr>
          <p:nvPr>
            <p:ph type="ftr" sz="quarter" idx="3"/>
          </p:nvPr>
        </p:nvSpPr>
        <p:spPr>
          <a:xfrm>
            <a:off x="4548188" y="6138000"/>
            <a:ext cx="5003800" cy="720000"/>
          </a:xfrm>
          <a:prstGeom prst="rect">
            <a:avLst/>
          </a:prstGeom>
        </p:spPr>
        <p:txBody>
          <a:bodyPr vert="horz" lIns="0" tIns="180000" rIns="0" bIns="180000" rtlCol="0" anchor="ctr"/>
          <a:lstStyle>
            <a:lvl1pPr algn="ctr">
              <a:lnSpc>
                <a:spcPct val="120000"/>
              </a:lnSpc>
              <a:defRPr sz="1200" spc="20" baseline="0">
                <a:solidFill>
                  <a:schemeClr val="tx1"/>
                </a:solidFill>
                <a:latin typeface="+mn-lt"/>
              </a:defRPr>
            </a:lvl1pPr>
          </a:lstStyle>
          <a:p>
            <a:pPr algn="l"/>
            <a:r>
              <a:rPr lang="en-US"/>
              <a:t>Sample Footer Text</a:t>
            </a:r>
            <a:endParaRPr lang="en-US" dirty="0"/>
          </a:p>
        </p:txBody>
      </p:sp>
      <p:sp>
        <p:nvSpPr>
          <p:cNvPr id="6" name="Slide Number Placeholder 5"/>
          <p:cNvSpPr>
            <a:spLocks noGrp="1"/>
          </p:cNvSpPr>
          <p:nvPr>
            <p:ph type="sldNum" sz="quarter" idx="4"/>
          </p:nvPr>
        </p:nvSpPr>
        <p:spPr>
          <a:xfrm>
            <a:off x="10272713" y="6138000"/>
            <a:ext cx="1187449" cy="720000"/>
          </a:xfrm>
          <a:prstGeom prst="rect">
            <a:avLst/>
          </a:prstGeom>
        </p:spPr>
        <p:txBody>
          <a:bodyPr vert="horz" lIns="0" tIns="180000" rIns="0" bIns="180000" rtlCol="0" anchor="ctr"/>
          <a:lstStyle>
            <a:lvl1pPr algn="r">
              <a:lnSpc>
                <a:spcPct val="120000"/>
              </a:lnSpc>
              <a:defRPr sz="1200" spc="20" baseline="0">
                <a:solidFill>
                  <a:schemeClr val="tx1"/>
                </a:solidFill>
                <a:latin typeface="+mn-lt"/>
              </a:defRPr>
            </a:lvl1pPr>
          </a:lstStyle>
          <a:p>
            <a:fld id="{1621B6DD-29C1-4FEA-923F-71EA1347694C}" type="slidenum">
              <a:rPr lang="en-US" smtClean="0"/>
              <a:pPr/>
              <a:t>‹#›</a:t>
            </a:fld>
            <a:endParaRPr lang="en-US" dirty="0"/>
          </a:p>
        </p:txBody>
      </p:sp>
    </p:spTree>
    <p:extLst>
      <p:ext uri="{BB962C8B-B14F-4D97-AF65-F5344CB8AC3E}">
        <p14:creationId xmlns:p14="http://schemas.microsoft.com/office/powerpoint/2010/main" val="2435547516"/>
      </p:ext>
    </p:extLst>
  </p:cSld>
  <p:clrMap bg1="dk1" tx1="lt1" bg2="dk2" tx2="lt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29" r:id="rId6"/>
    <p:sldLayoutId id="2147483725" r:id="rId7"/>
    <p:sldLayoutId id="2147483726" r:id="rId8"/>
    <p:sldLayoutId id="2147483727" r:id="rId9"/>
    <p:sldLayoutId id="2147483728" r:id="rId10"/>
    <p:sldLayoutId id="2147483730" r:id="rId11"/>
  </p:sldLayoutIdLst>
  <p:hf sldNum="0" hdr="0" ftr="0" dt="0"/>
  <p:txStyles>
    <p:titleStyle>
      <a:lvl1pPr algn="l" defTabSz="914400" rtl="0" eaLnBrk="1" latinLnBrk="0" hangingPunct="1">
        <a:lnSpc>
          <a:spcPct val="88000"/>
        </a:lnSpc>
        <a:spcBef>
          <a:spcPct val="0"/>
        </a:spcBef>
        <a:buNone/>
        <a:defRPr sz="4400" kern="1200" cap="none" spc="4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1pPr>
      <a:lvl2pPr marL="6858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2pPr>
      <a:lvl3pPr marL="11430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3pPr>
      <a:lvl4pPr marL="16002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4pPr>
      <a:lvl5pPr marL="20574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hyperlink" Target="https://robu.in/product/arduino-uno-r3-ch340g-atmega328p-devlopment-board/" TargetMode="External"/><Relationship Id="rId3" Type="http://schemas.openxmlformats.org/officeDocument/2006/relationships/hyperlink" Target="https://robu.in/product/male-to-female-jumper-wires-40-pin-30cm/" TargetMode="External"/><Relationship Id="rId7" Type="http://schemas.openxmlformats.org/officeDocument/2006/relationships/hyperlink" Target="https://robu.in/product/easymech-snap-fit-abs-bracket-for-hc-sr04-ultrasonic-sensor/" TargetMode="External"/><Relationship Id="rId2" Type="http://schemas.openxmlformats.org/officeDocument/2006/relationships/hyperlink" Target="https://robu.in/product/male-to-male-jumper-wires-40-pin-30cm/" TargetMode="External"/><Relationship Id="rId1" Type="http://schemas.openxmlformats.org/officeDocument/2006/relationships/slideLayout" Target="../slideLayouts/slideLayout2.xml"/><Relationship Id="rId6" Type="http://schemas.openxmlformats.org/officeDocument/2006/relationships/hyperlink" Target="https://robu.in/product/hc-sr04-ultrasonic-range-finder/?gclid=Cj0KCQjw9YWDBhDyARIsADt6sGbRjdpGpWPHiar1Wr-4Letl9O4Ki4zgu5IBlZ7uuD_5d3kyh8A63pUaAknEEALw_wcB" TargetMode="External"/><Relationship Id="rId11" Type="http://schemas.openxmlformats.org/officeDocument/2006/relationships/hyperlink" Target="https://www.electronicscomp.com/capacitive-soil-moisture-sensor-v2?search=soil%20moisture" TargetMode="External"/><Relationship Id="rId5" Type="http://schemas.openxmlformats.org/officeDocument/2006/relationships/hyperlink" Target="https://robu.in/product/dc12v-plastic-electric-12v-water-solenoid-valve-electric-solenoid-valve-magnetic-nc-water-air-inlet-flow-switch-nc-12/" TargetMode="External"/><Relationship Id="rId10" Type="http://schemas.openxmlformats.org/officeDocument/2006/relationships/hyperlink" Target="https://www.electronicscomp.com/soil-moisture-sensor-module-india?search=soil" TargetMode="External"/><Relationship Id="rId4" Type="http://schemas.openxmlformats.org/officeDocument/2006/relationships/hyperlink" Target="https://robu.in/product/female-female-dupont-line-40-pin-30cm/" TargetMode="External"/><Relationship Id="rId9" Type="http://schemas.openxmlformats.org/officeDocument/2006/relationships/hyperlink" Target="https://robu.in/product/2-roadchannel-relay-module-light-coupling-12v/"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s://www.electronicscomp.com/ai-thinker-esp-01s-esp8266-wifi-module" TargetMode="External"/><Relationship Id="rId2" Type="http://schemas.openxmlformats.org/officeDocument/2006/relationships/hyperlink" Target="https://robu.in/product/dht11-digital-relative-humidity-temperature-sensor-module/" TargetMode="External"/><Relationship Id="rId1" Type="http://schemas.openxmlformats.org/officeDocument/2006/relationships/slideLayout" Target="../slideLayouts/slideLayout2.xml"/><Relationship Id="rId6" Type="http://schemas.openxmlformats.org/officeDocument/2006/relationships/hyperlink" Target="https://www.electronicscomp.com/seeedstudio-grove-16%C3%972-lcd-display-white-on-blue?search=LCD%20display" TargetMode="External"/><Relationship Id="rId5" Type="http://schemas.openxmlformats.org/officeDocument/2006/relationships/hyperlink" Target="https://www.electronicscomp.com/12v-2amp-dc-adaptor?gclid=Cj0KCQjw9YWDBhDyARIsADt6sGZYfPypONDzKQGMVl_ZWeFVTLScdH_vKX7w2x5ZkhKZIffLXNpnBIQaAjQPEALw_wcB" TargetMode="External"/><Relationship Id="rId4" Type="http://schemas.openxmlformats.org/officeDocument/2006/relationships/hyperlink" Target="https://www.electronicscomp.com/3-way-soil-meter-for-moisture,-light-intensity-and-ph-testing-meter?search=soil%20moistur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7.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6" Type="http://schemas.openxmlformats.org/officeDocument/2006/relationships/image" Target="../media/image18.png"/><Relationship Id="rId21" Type="http://schemas.openxmlformats.org/officeDocument/2006/relationships/customXml" Target="../ink/ink9.xml"/><Relationship Id="rId42" Type="http://schemas.openxmlformats.org/officeDocument/2006/relationships/image" Target="../media/image26.png"/><Relationship Id="rId47" Type="http://schemas.openxmlformats.org/officeDocument/2006/relationships/customXml" Target="../ink/ink22.xml"/><Relationship Id="rId63" Type="http://schemas.openxmlformats.org/officeDocument/2006/relationships/customXml" Target="../ink/ink30.xml"/><Relationship Id="rId68" Type="http://schemas.openxmlformats.org/officeDocument/2006/relationships/image" Target="../media/image39.png"/><Relationship Id="rId2" Type="http://schemas.openxmlformats.org/officeDocument/2006/relationships/image" Target="../media/image5.png"/><Relationship Id="rId16" Type="http://schemas.openxmlformats.org/officeDocument/2006/relationships/image" Target="../media/image13.png"/><Relationship Id="rId29" Type="http://schemas.openxmlformats.org/officeDocument/2006/relationships/customXml" Target="../ink/ink13.xml"/><Relationship Id="rId11" Type="http://schemas.openxmlformats.org/officeDocument/2006/relationships/customXml" Target="../ink/ink4.xml"/><Relationship Id="rId24" Type="http://schemas.openxmlformats.org/officeDocument/2006/relationships/image" Target="../media/image17.png"/><Relationship Id="rId32" Type="http://schemas.openxmlformats.org/officeDocument/2006/relationships/image" Target="../media/image21.png"/><Relationship Id="rId37" Type="http://schemas.openxmlformats.org/officeDocument/2006/relationships/customXml" Target="../ink/ink17.xml"/><Relationship Id="rId40" Type="http://schemas.openxmlformats.org/officeDocument/2006/relationships/image" Target="../media/image25.png"/><Relationship Id="rId45" Type="http://schemas.openxmlformats.org/officeDocument/2006/relationships/customXml" Target="../ink/ink21.xml"/><Relationship Id="rId53" Type="http://schemas.openxmlformats.org/officeDocument/2006/relationships/customXml" Target="../ink/ink25.xml"/><Relationship Id="rId58" Type="http://schemas.openxmlformats.org/officeDocument/2006/relationships/image" Target="../media/image34.png"/><Relationship Id="rId66" Type="http://schemas.openxmlformats.org/officeDocument/2006/relationships/image" Target="../media/image38.png"/><Relationship Id="rId74" Type="http://schemas.openxmlformats.org/officeDocument/2006/relationships/image" Target="../media/image42.png"/><Relationship Id="rId5" Type="http://schemas.openxmlformats.org/officeDocument/2006/relationships/customXml" Target="../ink/ink1.xml"/><Relationship Id="rId61" Type="http://schemas.openxmlformats.org/officeDocument/2006/relationships/customXml" Target="../ink/ink29.xml"/><Relationship Id="rId19" Type="http://schemas.openxmlformats.org/officeDocument/2006/relationships/customXml" Target="../ink/ink8.xml"/><Relationship Id="rId14" Type="http://schemas.openxmlformats.org/officeDocument/2006/relationships/image" Target="../media/image12.png"/><Relationship Id="rId22" Type="http://schemas.openxmlformats.org/officeDocument/2006/relationships/image" Target="../media/image16.png"/><Relationship Id="rId27" Type="http://schemas.openxmlformats.org/officeDocument/2006/relationships/customXml" Target="../ink/ink12.xml"/><Relationship Id="rId30" Type="http://schemas.openxmlformats.org/officeDocument/2006/relationships/image" Target="../media/image20.png"/><Relationship Id="rId35" Type="http://schemas.openxmlformats.org/officeDocument/2006/relationships/customXml" Target="../ink/ink16.xml"/><Relationship Id="rId43" Type="http://schemas.openxmlformats.org/officeDocument/2006/relationships/customXml" Target="../ink/ink20.xml"/><Relationship Id="rId48" Type="http://schemas.openxmlformats.org/officeDocument/2006/relationships/image" Target="../media/image29.png"/><Relationship Id="rId56" Type="http://schemas.openxmlformats.org/officeDocument/2006/relationships/image" Target="../media/image33.png"/><Relationship Id="rId64" Type="http://schemas.openxmlformats.org/officeDocument/2006/relationships/image" Target="../media/image37.png"/><Relationship Id="rId69" Type="http://schemas.openxmlformats.org/officeDocument/2006/relationships/customXml" Target="../ink/ink33.xml"/><Relationship Id="rId8" Type="http://schemas.openxmlformats.org/officeDocument/2006/relationships/image" Target="../media/image9.png"/><Relationship Id="rId51" Type="http://schemas.openxmlformats.org/officeDocument/2006/relationships/customXml" Target="../ink/ink24.xml"/><Relationship Id="rId72" Type="http://schemas.openxmlformats.org/officeDocument/2006/relationships/image" Target="../media/image41.png"/><Relationship Id="rId3" Type="http://schemas.openxmlformats.org/officeDocument/2006/relationships/image" Target="../media/image6.gif"/><Relationship Id="rId12" Type="http://schemas.openxmlformats.org/officeDocument/2006/relationships/image" Target="../media/image11.png"/><Relationship Id="rId17" Type="http://schemas.openxmlformats.org/officeDocument/2006/relationships/customXml" Target="../ink/ink7.xml"/><Relationship Id="rId25" Type="http://schemas.openxmlformats.org/officeDocument/2006/relationships/customXml" Target="../ink/ink11.xml"/><Relationship Id="rId33" Type="http://schemas.openxmlformats.org/officeDocument/2006/relationships/customXml" Target="../ink/ink15.xml"/><Relationship Id="rId38" Type="http://schemas.openxmlformats.org/officeDocument/2006/relationships/image" Target="../media/image24.png"/><Relationship Id="rId46" Type="http://schemas.openxmlformats.org/officeDocument/2006/relationships/image" Target="../media/image28.png"/><Relationship Id="rId59" Type="http://schemas.openxmlformats.org/officeDocument/2006/relationships/customXml" Target="../ink/ink28.xml"/><Relationship Id="rId67" Type="http://schemas.openxmlformats.org/officeDocument/2006/relationships/customXml" Target="../ink/ink32.xml"/><Relationship Id="rId20" Type="http://schemas.openxmlformats.org/officeDocument/2006/relationships/image" Target="../media/image15.png"/><Relationship Id="rId41" Type="http://schemas.openxmlformats.org/officeDocument/2006/relationships/customXml" Target="../ink/ink19.xml"/><Relationship Id="rId54" Type="http://schemas.openxmlformats.org/officeDocument/2006/relationships/image" Target="../media/image32.png"/><Relationship Id="rId62" Type="http://schemas.openxmlformats.org/officeDocument/2006/relationships/image" Target="../media/image36.png"/><Relationship Id="rId70" Type="http://schemas.openxmlformats.org/officeDocument/2006/relationships/image" Target="../media/image40.png"/><Relationship Id="rId75" Type="http://schemas.openxmlformats.org/officeDocument/2006/relationships/customXml" Target="../ink/ink36.xml"/><Relationship Id="rId1" Type="http://schemas.openxmlformats.org/officeDocument/2006/relationships/slideLayout" Target="../slideLayouts/slideLayout2.xml"/><Relationship Id="rId6" Type="http://schemas.openxmlformats.org/officeDocument/2006/relationships/image" Target="../media/image8.png"/><Relationship Id="rId15" Type="http://schemas.openxmlformats.org/officeDocument/2006/relationships/customXml" Target="../ink/ink6.xml"/><Relationship Id="rId23" Type="http://schemas.openxmlformats.org/officeDocument/2006/relationships/customXml" Target="../ink/ink10.xml"/><Relationship Id="rId28" Type="http://schemas.openxmlformats.org/officeDocument/2006/relationships/image" Target="../media/image19.png"/><Relationship Id="rId36" Type="http://schemas.openxmlformats.org/officeDocument/2006/relationships/image" Target="../media/image23.png"/><Relationship Id="rId49" Type="http://schemas.openxmlformats.org/officeDocument/2006/relationships/customXml" Target="../ink/ink23.xml"/><Relationship Id="rId57" Type="http://schemas.openxmlformats.org/officeDocument/2006/relationships/customXml" Target="../ink/ink27.xml"/><Relationship Id="rId10" Type="http://schemas.openxmlformats.org/officeDocument/2006/relationships/image" Target="../media/image10.png"/><Relationship Id="rId31" Type="http://schemas.openxmlformats.org/officeDocument/2006/relationships/customXml" Target="../ink/ink14.xml"/><Relationship Id="rId44" Type="http://schemas.openxmlformats.org/officeDocument/2006/relationships/image" Target="../media/image27.png"/><Relationship Id="rId52" Type="http://schemas.openxmlformats.org/officeDocument/2006/relationships/image" Target="../media/image31.png"/><Relationship Id="rId60" Type="http://schemas.openxmlformats.org/officeDocument/2006/relationships/image" Target="../media/image35.png"/><Relationship Id="rId65" Type="http://schemas.openxmlformats.org/officeDocument/2006/relationships/customXml" Target="../ink/ink31.xml"/><Relationship Id="rId73" Type="http://schemas.openxmlformats.org/officeDocument/2006/relationships/customXml" Target="../ink/ink35.xml"/><Relationship Id="rId4" Type="http://schemas.openxmlformats.org/officeDocument/2006/relationships/image" Target="../media/image7.jpeg"/><Relationship Id="rId9" Type="http://schemas.openxmlformats.org/officeDocument/2006/relationships/customXml" Target="../ink/ink3.xml"/><Relationship Id="rId13" Type="http://schemas.openxmlformats.org/officeDocument/2006/relationships/customXml" Target="../ink/ink5.xml"/><Relationship Id="rId18" Type="http://schemas.openxmlformats.org/officeDocument/2006/relationships/image" Target="../media/image14.png"/><Relationship Id="rId39" Type="http://schemas.openxmlformats.org/officeDocument/2006/relationships/customXml" Target="../ink/ink18.xml"/><Relationship Id="rId34" Type="http://schemas.openxmlformats.org/officeDocument/2006/relationships/image" Target="../media/image22.png"/><Relationship Id="rId50" Type="http://schemas.openxmlformats.org/officeDocument/2006/relationships/image" Target="../media/image30.png"/><Relationship Id="rId55" Type="http://schemas.openxmlformats.org/officeDocument/2006/relationships/customXml" Target="../ink/ink26.xml"/><Relationship Id="rId76" Type="http://schemas.openxmlformats.org/officeDocument/2006/relationships/image" Target="../media/image43.png"/><Relationship Id="rId7" Type="http://schemas.openxmlformats.org/officeDocument/2006/relationships/customXml" Target="../ink/ink2.xml"/><Relationship Id="rId71" Type="http://schemas.openxmlformats.org/officeDocument/2006/relationships/customXml" Target="../ink/ink34.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54F3A7E8-6DA9-4C2B-ACC8-475F34DAEA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5B21CDF0-4D24-4190-9285-9016C19C1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C07569-CF83-469B-A6F8-06CA3969B070}"/>
              </a:ext>
            </a:extLst>
          </p:cNvPr>
          <p:cNvSpPr>
            <a:spLocks noGrp="1"/>
          </p:cNvSpPr>
          <p:nvPr>
            <p:ph type="ctrTitle"/>
          </p:nvPr>
        </p:nvSpPr>
        <p:spPr>
          <a:xfrm>
            <a:off x="6457358" y="971751"/>
            <a:ext cx="5015638" cy="901437"/>
          </a:xfrm>
        </p:spPr>
        <p:txBody>
          <a:bodyPr>
            <a:normAutofit/>
          </a:bodyPr>
          <a:lstStyle/>
          <a:p>
            <a:r>
              <a:rPr lang="en-IN" dirty="0">
                <a:solidFill>
                  <a:srgbClr val="FFFF00"/>
                </a:solidFill>
              </a:rPr>
              <a:t>Project GROW</a:t>
            </a:r>
          </a:p>
        </p:txBody>
      </p:sp>
      <p:sp>
        <p:nvSpPr>
          <p:cNvPr id="3" name="Subtitle 2">
            <a:extLst>
              <a:ext uri="{FF2B5EF4-FFF2-40B4-BE49-F238E27FC236}">
                <a16:creationId xmlns:a16="http://schemas.microsoft.com/office/drawing/2014/main" id="{F94474C8-9CDC-4123-9553-0518346F205D}"/>
              </a:ext>
            </a:extLst>
          </p:cNvPr>
          <p:cNvSpPr>
            <a:spLocks noGrp="1"/>
          </p:cNvSpPr>
          <p:nvPr>
            <p:ph type="subTitle" idx="1"/>
          </p:nvPr>
        </p:nvSpPr>
        <p:spPr>
          <a:xfrm>
            <a:off x="6457358" y="2002819"/>
            <a:ext cx="5015638" cy="1219439"/>
          </a:xfrm>
        </p:spPr>
        <p:txBody>
          <a:bodyPr>
            <a:noAutofit/>
          </a:bodyPr>
          <a:lstStyle/>
          <a:p>
            <a:r>
              <a:rPr lang="en-IN" sz="4800" dirty="0">
                <a:solidFill>
                  <a:schemeClr val="tx1"/>
                </a:solidFill>
                <a:latin typeface="+mj-lt"/>
              </a:rPr>
              <a:t>Predictive self-sustaining irrigation system</a:t>
            </a:r>
          </a:p>
          <a:p>
            <a:r>
              <a:rPr lang="en-IN" sz="4000" dirty="0">
                <a:solidFill>
                  <a:srgbClr val="FFFF00"/>
                </a:solidFill>
                <a:latin typeface="+mj-lt"/>
              </a:rPr>
              <a:t>Project Report until 26/04/21</a:t>
            </a:r>
            <a:endParaRPr lang="en-IN" sz="4000" dirty="0">
              <a:solidFill>
                <a:schemeClr val="tx1"/>
              </a:solidFill>
              <a:latin typeface="+mj-lt"/>
            </a:endParaRPr>
          </a:p>
        </p:txBody>
      </p:sp>
      <p:pic>
        <p:nvPicPr>
          <p:cNvPr id="18" name="Picture 3" descr="Seedlings growing in a garden with sunlight">
            <a:extLst>
              <a:ext uri="{FF2B5EF4-FFF2-40B4-BE49-F238E27FC236}">
                <a16:creationId xmlns:a16="http://schemas.microsoft.com/office/drawing/2014/main" id="{337156D6-3888-481D-86D0-D936E203404A}"/>
              </a:ext>
            </a:extLst>
          </p:cNvPr>
          <p:cNvPicPr>
            <a:picLocks noChangeAspect="1"/>
          </p:cNvPicPr>
          <p:nvPr/>
        </p:nvPicPr>
        <p:blipFill rotWithShape="1">
          <a:blip r:embed="rId2"/>
          <a:srcRect l="35841" r="6696" b="-1"/>
          <a:stretch/>
        </p:blipFill>
        <p:spPr>
          <a:xfrm>
            <a:off x="20" y="10"/>
            <a:ext cx="5903704" cy="6857990"/>
          </a:xfrm>
          <a:custGeom>
            <a:avLst/>
            <a:gdLst/>
            <a:ahLst/>
            <a:cxnLst/>
            <a:rect l="l" t="t" r="r" b="b"/>
            <a:pathLst>
              <a:path w="5903724" h="6858000">
                <a:moveTo>
                  <a:pt x="0" y="0"/>
                </a:moveTo>
                <a:lnTo>
                  <a:pt x="5886178" y="0"/>
                </a:lnTo>
                <a:lnTo>
                  <a:pt x="5890522" y="42009"/>
                </a:lnTo>
                <a:cubicBezTo>
                  <a:pt x="5948302" y="788432"/>
                  <a:pt x="5795211" y="5194623"/>
                  <a:pt x="5836720" y="6279216"/>
                </a:cubicBezTo>
                <a:cubicBezTo>
                  <a:pt x="5842686" y="6384211"/>
                  <a:pt x="5845802" y="6526851"/>
                  <a:pt x="5846540" y="6699667"/>
                </a:cubicBezTo>
                <a:lnTo>
                  <a:pt x="5846508" y="6858000"/>
                </a:lnTo>
                <a:lnTo>
                  <a:pt x="0" y="6858000"/>
                </a:lnTo>
                <a:close/>
              </a:path>
            </a:pathLst>
          </a:custGeom>
        </p:spPr>
      </p:pic>
      <p:grpSp>
        <p:nvGrpSpPr>
          <p:cNvPr id="34" name="Group 33">
            <a:extLst>
              <a:ext uri="{FF2B5EF4-FFF2-40B4-BE49-F238E27FC236}">
                <a16:creationId xmlns:a16="http://schemas.microsoft.com/office/drawing/2014/main" id="{3C9AA14C-80A4-427C-A911-28CD20C56E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7909203" y="317452"/>
            <a:ext cx="2117174" cy="588806"/>
            <a:chOff x="4549904" y="5078157"/>
            <a:chExt cx="3023338" cy="840818"/>
          </a:xfrm>
        </p:grpSpPr>
        <p:sp>
          <p:nvSpPr>
            <p:cNvPr id="35" name="Freeform 80">
              <a:extLst>
                <a:ext uri="{FF2B5EF4-FFF2-40B4-BE49-F238E27FC236}">
                  <a16:creationId xmlns:a16="http://schemas.microsoft.com/office/drawing/2014/main" id="{EF32CDAF-4619-4949-9516-1E042181EBF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690691" y="5352589"/>
              <a:ext cx="749228" cy="383544"/>
            </a:xfrm>
            <a:custGeom>
              <a:avLst/>
              <a:gdLst>
                <a:gd name="T0" fmla="*/ 53 w 66"/>
                <a:gd name="T1" fmla="*/ 33 h 34"/>
                <a:gd name="T2" fmla="*/ 39 w 66"/>
                <a:gd name="T3" fmla="*/ 33 h 34"/>
                <a:gd name="T4" fmla="*/ 21 w 66"/>
                <a:gd name="T5" fmla="*/ 33 h 34"/>
                <a:gd name="T6" fmla="*/ 12 w 66"/>
                <a:gd name="T7" fmla="*/ 32 h 34"/>
                <a:gd name="T8" fmla="*/ 3 w 66"/>
                <a:gd name="T9" fmla="*/ 28 h 34"/>
                <a:gd name="T10" fmla="*/ 0 w 66"/>
                <a:gd name="T11" fmla="*/ 21 h 34"/>
                <a:gd name="T12" fmla="*/ 0 w 66"/>
                <a:gd name="T13" fmla="*/ 16 h 34"/>
                <a:gd name="T14" fmla="*/ 3 w 66"/>
                <a:gd name="T15" fmla="*/ 7 h 34"/>
                <a:gd name="T16" fmla="*/ 11 w 66"/>
                <a:gd name="T17" fmla="*/ 3 h 34"/>
                <a:gd name="T18" fmla="*/ 23 w 66"/>
                <a:gd name="T19" fmla="*/ 2 h 34"/>
                <a:gd name="T20" fmla="*/ 43 w 66"/>
                <a:gd name="T21" fmla="*/ 0 h 34"/>
                <a:gd name="T22" fmla="*/ 48 w 66"/>
                <a:gd name="T23" fmla="*/ 0 h 34"/>
                <a:gd name="T24" fmla="*/ 62 w 66"/>
                <a:gd name="T25" fmla="*/ 4 h 34"/>
                <a:gd name="T26" fmla="*/ 66 w 66"/>
                <a:gd name="T27" fmla="*/ 13 h 34"/>
                <a:gd name="T28" fmla="*/ 66 w 66"/>
                <a:gd name="T29" fmla="*/ 20 h 34"/>
                <a:gd name="T30" fmla="*/ 62 w 66"/>
                <a:gd name="T31" fmla="*/ 29 h 34"/>
                <a:gd name="T32" fmla="*/ 53 w 66"/>
                <a:gd name="T33" fmla="*/ 3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6" h="34">
                  <a:moveTo>
                    <a:pt x="53" y="33"/>
                  </a:moveTo>
                  <a:cubicBezTo>
                    <a:pt x="47" y="33"/>
                    <a:pt x="53" y="34"/>
                    <a:pt x="39" y="33"/>
                  </a:cubicBezTo>
                  <a:cubicBezTo>
                    <a:pt x="24" y="33"/>
                    <a:pt x="21" y="33"/>
                    <a:pt x="21" y="33"/>
                  </a:cubicBezTo>
                  <a:cubicBezTo>
                    <a:pt x="12" y="32"/>
                    <a:pt x="12" y="32"/>
                    <a:pt x="12" y="32"/>
                  </a:cubicBezTo>
                  <a:cubicBezTo>
                    <a:pt x="7" y="31"/>
                    <a:pt x="4" y="30"/>
                    <a:pt x="3" y="28"/>
                  </a:cubicBezTo>
                  <a:cubicBezTo>
                    <a:pt x="1" y="26"/>
                    <a:pt x="0" y="24"/>
                    <a:pt x="0" y="21"/>
                  </a:cubicBezTo>
                  <a:cubicBezTo>
                    <a:pt x="0" y="21"/>
                    <a:pt x="0" y="19"/>
                    <a:pt x="0" y="16"/>
                  </a:cubicBezTo>
                  <a:cubicBezTo>
                    <a:pt x="0" y="13"/>
                    <a:pt x="1" y="10"/>
                    <a:pt x="3" y="7"/>
                  </a:cubicBezTo>
                  <a:cubicBezTo>
                    <a:pt x="4" y="5"/>
                    <a:pt x="7" y="3"/>
                    <a:pt x="11" y="3"/>
                  </a:cubicBezTo>
                  <a:cubicBezTo>
                    <a:pt x="16" y="2"/>
                    <a:pt x="20" y="2"/>
                    <a:pt x="23" y="2"/>
                  </a:cubicBezTo>
                  <a:cubicBezTo>
                    <a:pt x="32" y="1"/>
                    <a:pt x="37" y="0"/>
                    <a:pt x="43" y="0"/>
                  </a:cubicBezTo>
                  <a:cubicBezTo>
                    <a:pt x="48" y="0"/>
                    <a:pt x="48" y="0"/>
                    <a:pt x="48" y="0"/>
                  </a:cubicBezTo>
                  <a:cubicBezTo>
                    <a:pt x="54" y="1"/>
                    <a:pt x="59" y="3"/>
                    <a:pt x="62" y="4"/>
                  </a:cubicBezTo>
                  <a:cubicBezTo>
                    <a:pt x="65" y="6"/>
                    <a:pt x="66" y="9"/>
                    <a:pt x="66" y="13"/>
                  </a:cubicBezTo>
                  <a:cubicBezTo>
                    <a:pt x="66" y="15"/>
                    <a:pt x="66" y="17"/>
                    <a:pt x="66" y="20"/>
                  </a:cubicBezTo>
                  <a:cubicBezTo>
                    <a:pt x="65" y="23"/>
                    <a:pt x="64" y="26"/>
                    <a:pt x="62" y="29"/>
                  </a:cubicBezTo>
                  <a:cubicBezTo>
                    <a:pt x="60" y="31"/>
                    <a:pt x="57" y="32"/>
                    <a:pt x="53" y="33"/>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36" name="Freeform 84">
              <a:extLst>
                <a:ext uri="{FF2B5EF4-FFF2-40B4-BE49-F238E27FC236}">
                  <a16:creationId xmlns:a16="http://schemas.microsoft.com/office/drawing/2014/main" id="{270C485D-6BA8-4BF7-B72C-2B14A43A664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6274527">
              <a:off x="6910134" y="5062687"/>
              <a:ext cx="647637" cy="678578"/>
            </a:xfrm>
            <a:custGeom>
              <a:avLst/>
              <a:gdLst>
                <a:gd name="T0" fmla="*/ 4 w 57"/>
                <a:gd name="T1" fmla="*/ 34 h 60"/>
                <a:gd name="T2" fmla="*/ 17 w 57"/>
                <a:gd name="T3" fmla="*/ 18 h 60"/>
                <a:gd name="T4" fmla="*/ 26 w 57"/>
                <a:gd name="T5" fmla="*/ 8 h 60"/>
                <a:gd name="T6" fmla="*/ 29 w 57"/>
                <a:gd name="T7" fmla="*/ 5 h 60"/>
                <a:gd name="T8" fmla="*/ 41 w 57"/>
                <a:gd name="T9" fmla="*/ 0 h 60"/>
                <a:gd name="T10" fmla="*/ 51 w 57"/>
                <a:gd name="T11" fmla="*/ 6 h 60"/>
                <a:gd name="T12" fmla="*/ 56 w 57"/>
                <a:gd name="T13" fmla="*/ 16 h 60"/>
                <a:gd name="T14" fmla="*/ 51 w 57"/>
                <a:gd name="T15" fmla="*/ 28 h 60"/>
                <a:gd name="T16" fmla="*/ 29 w 57"/>
                <a:gd name="T17" fmla="*/ 53 h 60"/>
                <a:gd name="T18" fmla="*/ 17 w 57"/>
                <a:gd name="T19" fmla="*/ 59 h 60"/>
                <a:gd name="T20" fmla="*/ 5 w 57"/>
                <a:gd name="T21" fmla="*/ 54 h 60"/>
                <a:gd name="T22" fmla="*/ 0 w 57"/>
                <a:gd name="T23" fmla="*/ 45 h 60"/>
                <a:gd name="T24" fmla="*/ 4 w 57"/>
                <a:gd name="T25"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 h="60">
                  <a:moveTo>
                    <a:pt x="4" y="34"/>
                  </a:moveTo>
                  <a:cubicBezTo>
                    <a:pt x="5" y="33"/>
                    <a:pt x="17" y="18"/>
                    <a:pt x="17" y="18"/>
                  </a:cubicBezTo>
                  <a:cubicBezTo>
                    <a:pt x="21" y="14"/>
                    <a:pt x="24" y="10"/>
                    <a:pt x="26" y="8"/>
                  </a:cubicBezTo>
                  <a:cubicBezTo>
                    <a:pt x="29" y="5"/>
                    <a:pt x="29" y="5"/>
                    <a:pt x="29" y="5"/>
                  </a:cubicBezTo>
                  <a:cubicBezTo>
                    <a:pt x="34" y="2"/>
                    <a:pt x="38" y="0"/>
                    <a:pt x="41" y="0"/>
                  </a:cubicBezTo>
                  <a:cubicBezTo>
                    <a:pt x="44" y="1"/>
                    <a:pt x="47" y="2"/>
                    <a:pt x="51" y="6"/>
                  </a:cubicBezTo>
                  <a:cubicBezTo>
                    <a:pt x="55" y="10"/>
                    <a:pt x="57" y="13"/>
                    <a:pt x="56" y="16"/>
                  </a:cubicBezTo>
                  <a:cubicBezTo>
                    <a:pt x="56" y="19"/>
                    <a:pt x="54" y="23"/>
                    <a:pt x="51" y="28"/>
                  </a:cubicBezTo>
                  <a:cubicBezTo>
                    <a:pt x="51" y="28"/>
                    <a:pt x="33" y="48"/>
                    <a:pt x="29" y="53"/>
                  </a:cubicBezTo>
                  <a:cubicBezTo>
                    <a:pt x="25" y="57"/>
                    <a:pt x="21" y="59"/>
                    <a:pt x="17" y="59"/>
                  </a:cubicBezTo>
                  <a:cubicBezTo>
                    <a:pt x="13" y="60"/>
                    <a:pt x="9" y="58"/>
                    <a:pt x="5" y="54"/>
                  </a:cubicBezTo>
                  <a:cubicBezTo>
                    <a:pt x="2" y="51"/>
                    <a:pt x="0" y="48"/>
                    <a:pt x="0" y="45"/>
                  </a:cubicBezTo>
                  <a:cubicBezTo>
                    <a:pt x="0" y="42"/>
                    <a:pt x="2" y="38"/>
                    <a:pt x="4" y="3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37" name="Freeform 87">
              <a:extLst>
                <a:ext uri="{FF2B5EF4-FFF2-40B4-BE49-F238E27FC236}">
                  <a16:creationId xmlns:a16="http://schemas.microsoft.com/office/drawing/2014/main" id="{79239B91-4327-43B3-AED5-CB9EC1653B4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4430858">
              <a:off x="4571743" y="5071596"/>
              <a:ext cx="626472" cy="670149"/>
            </a:xfrm>
            <a:custGeom>
              <a:avLst/>
              <a:gdLst>
                <a:gd name="T0" fmla="*/ 0 w 55"/>
                <a:gd name="T1" fmla="*/ 17 h 59"/>
                <a:gd name="T2" fmla="*/ 1 w 55"/>
                <a:gd name="T3" fmla="*/ 11 h 59"/>
                <a:gd name="T4" fmla="*/ 4 w 55"/>
                <a:gd name="T5" fmla="*/ 6 h 59"/>
                <a:gd name="T6" fmla="*/ 7 w 55"/>
                <a:gd name="T7" fmla="*/ 4 h 59"/>
                <a:gd name="T8" fmla="*/ 14 w 55"/>
                <a:gd name="T9" fmla="*/ 0 h 59"/>
                <a:gd name="T10" fmla="*/ 23 w 55"/>
                <a:gd name="T11" fmla="*/ 3 h 59"/>
                <a:gd name="T12" fmla="*/ 31 w 55"/>
                <a:gd name="T13" fmla="*/ 11 h 59"/>
                <a:gd name="T14" fmla="*/ 38 w 55"/>
                <a:gd name="T15" fmla="*/ 20 h 59"/>
                <a:gd name="T16" fmla="*/ 48 w 55"/>
                <a:gd name="T17" fmla="*/ 31 h 59"/>
                <a:gd name="T18" fmla="*/ 55 w 55"/>
                <a:gd name="T19" fmla="*/ 43 h 59"/>
                <a:gd name="T20" fmla="*/ 49 w 55"/>
                <a:gd name="T21" fmla="*/ 55 h 59"/>
                <a:gd name="T22" fmla="*/ 38 w 55"/>
                <a:gd name="T23" fmla="*/ 59 h 59"/>
                <a:gd name="T24" fmla="*/ 33 w 55"/>
                <a:gd name="T25" fmla="*/ 58 h 59"/>
                <a:gd name="T26" fmla="*/ 26 w 55"/>
                <a:gd name="T27" fmla="*/ 53 h 59"/>
                <a:gd name="T28" fmla="*/ 5 w 55"/>
                <a:gd name="T29" fmla="*/ 27 h 59"/>
                <a:gd name="T30" fmla="*/ 0 w 55"/>
                <a:gd name="T31" fmla="*/ 1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5" h="59">
                  <a:moveTo>
                    <a:pt x="0" y="17"/>
                  </a:moveTo>
                  <a:cubicBezTo>
                    <a:pt x="0" y="14"/>
                    <a:pt x="0" y="12"/>
                    <a:pt x="1" y="11"/>
                  </a:cubicBezTo>
                  <a:cubicBezTo>
                    <a:pt x="2" y="9"/>
                    <a:pt x="3" y="8"/>
                    <a:pt x="4" y="6"/>
                  </a:cubicBezTo>
                  <a:cubicBezTo>
                    <a:pt x="6" y="5"/>
                    <a:pt x="7" y="4"/>
                    <a:pt x="7" y="4"/>
                  </a:cubicBezTo>
                  <a:cubicBezTo>
                    <a:pt x="9" y="2"/>
                    <a:pt x="12" y="1"/>
                    <a:pt x="14" y="0"/>
                  </a:cubicBezTo>
                  <a:cubicBezTo>
                    <a:pt x="17" y="0"/>
                    <a:pt x="20" y="1"/>
                    <a:pt x="23" y="3"/>
                  </a:cubicBezTo>
                  <a:cubicBezTo>
                    <a:pt x="26" y="4"/>
                    <a:pt x="29" y="7"/>
                    <a:pt x="31" y="11"/>
                  </a:cubicBezTo>
                  <a:cubicBezTo>
                    <a:pt x="38" y="20"/>
                    <a:pt x="38" y="20"/>
                    <a:pt x="38" y="20"/>
                  </a:cubicBezTo>
                  <a:cubicBezTo>
                    <a:pt x="48" y="31"/>
                    <a:pt x="48" y="31"/>
                    <a:pt x="48" y="31"/>
                  </a:cubicBezTo>
                  <a:cubicBezTo>
                    <a:pt x="52" y="36"/>
                    <a:pt x="54" y="40"/>
                    <a:pt x="55" y="43"/>
                  </a:cubicBezTo>
                  <a:cubicBezTo>
                    <a:pt x="55" y="47"/>
                    <a:pt x="54" y="52"/>
                    <a:pt x="49" y="55"/>
                  </a:cubicBezTo>
                  <a:cubicBezTo>
                    <a:pt x="45" y="58"/>
                    <a:pt x="41" y="59"/>
                    <a:pt x="38" y="59"/>
                  </a:cubicBezTo>
                  <a:cubicBezTo>
                    <a:pt x="37" y="59"/>
                    <a:pt x="35" y="59"/>
                    <a:pt x="33" y="58"/>
                  </a:cubicBezTo>
                  <a:cubicBezTo>
                    <a:pt x="31" y="57"/>
                    <a:pt x="29" y="55"/>
                    <a:pt x="26" y="53"/>
                  </a:cubicBezTo>
                  <a:cubicBezTo>
                    <a:pt x="23" y="50"/>
                    <a:pt x="5" y="27"/>
                    <a:pt x="5" y="27"/>
                  </a:cubicBezTo>
                  <a:cubicBezTo>
                    <a:pt x="2" y="23"/>
                    <a:pt x="0" y="19"/>
                    <a:pt x="0" y="1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grpSp>
      <p:grpSp>
        <p:nvGrpSpPr>
          <p:cNvPr id="39" name="Group 38">
            <a:extLst>
              <a:ext uri="{FF2B5EF4-FFF2-40B4-BE49-F238E27FC236}">
                <a16:creationId xmlns:a16="http://schemas.microsoft.com/office/drawing/2014/main" id="{F2FD01A0-E6FF-41CD-AEBD-279232B90D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7990093" y="5372723"/>
            <a:ext cx="2088038" cy="719230"/>
            <a:chOff x="4532666" y="505937"/>
            <a:chExt cx="2981730" cy="1027064"/>
          </a:xfrm>
        </p:grpSpPr>
        <p:sp>
          <p:nvSpPr>
            <p:cNvPr id="40" name="Freeform 78">
              <a:extLst>
                <a:ext uri="{FF2B5EF4-FFF2-40B4-BE49-F238E27FC236}">
                  <a16:creationId xmlns:a16="http://schemas.microsoft.com/office/drawing/2014/main" id="{811C6308-5554-4129-8881-A95AF512C52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600114">
              <a:off x="4532666" y="754398"/>
              <a:ext cx="694205" cy="713383"/>
            </a:xfrm>
            <a:custGeom>
              <a:avLst/>
              <a:gdLst>
                <a:gd name="T0" fmla="*/ 32 w 58"/>
                <a:gd name="T1" fmla="*/ 56 h 60"/>
                <a:gd name="T2" fmla="*/ 24 w 58"/>
                <a:gd name="T3" fmla="*/ 48 h 60"/>
                <a:gd name="T4" fmla="*/ 14 w 58"/>
                <a:gd name="T5" fmla="*/ 36 h 60"/>
                <a:gd name="T6" fmla="*/ 7 w 58"/>
                <a:gd name="T7" fmla="*/ 29 h 60"/>
                <a:gd name="T8" fmla="*/ 1 w 58"/>
                <a:gd name="T9" fmla="*/ 17 h 60"/>
                <a:gd name="T10" fmla="*/ 7 w 58"/>
                <a:gd name="T11" fmla="*/ 4 h 60"/>
                <a:gd name="T12" fmla="*/ 17 w 58"/>
                <a:gd name="T13" fmla="*/ 1 h 60"/>
                <a:gd name="T14" fmla="*/ 29 w 58"/>
                <a:gd name="T15" fmla="*/ 6 h 60"/>
                <a:gd name="T16" fmla="*/ 31 w 58"/>
                <a:gd name="T17" fmla="*/ 8 h 60"/>
                <a:gd name="T18" fmla="*/ 38 w 58"/>
                <a:gd name="T19" fmla="*/ 15 h 60"/>
                <a:gd name="T20" fmla="*/ 44 w 58"/>
                <a:gd name="T21" fmla="*/ 22 h 60"/>
                <a:gd name="T22" fmla="*/ 54 w 58"/>
                <a:gd name="T23" fmla="*/ 33 h 60"/>
                <a:gd name="T24" fmla="*/ 58 w 58"/>
                <a:gd name="T25" fmla="*/ 44 h 60"/>
                <a:gd name="T26" fmla="*/ 53 w 58"/>
                <a:gd name="T27" fmla="*/ 54 h 60"/>
                <a:gd name="T28" fmla="*/ 42 w 58"/>
                <a:gd name="T29" fmla="*/ 60 h 60"/>
                <a:gd name="T30" fmla="*/ 32 w 58"/>
                <a:gd name="T31" fmla="*/ 5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8" h="60">
                  <a:moveTo>
                    <a:pt x="32" y="56"/>
                  </a:moveTo>
                  <a:cubicBezTo>
                    <a:pt x="30" y="54"/>
                    <a:pt x="31" y="55"/>
                    <a:pt x="24" y="48"/>
                  </a:cubicBezTo>
                  <a:cubicBezTo>
                    <a:pt x="17" y="40"/>
                    <a:pt x="14" y="36"/>
                    <a:pt x="14" y="36"/>
                  </a:cubicBezTo>
                  <a:cubicBezTo>
                    <a:pt x="8" y="30"/>
                    <a:pt x="14" y="37"/>
                    <a:pt x="7" y="29"/>
                  </a:cubicBezTo>
                  <a:cubicBezTo>
                    <a:pt x="3" y="24"/>
                    <a:pt x="1" y="20"/>
                    <a:pt x="1" y="17"/>
                  </a:cubicBezTo>
                  <a:cubicBezTo>
                    <a:pt x="0" y="13"/>
                    <a:pt x="3" y="9"/>
                    <a:pt x="7" y="4"/>
                  </a:cubicBezTo>
                  <a:cubicBezTo>
                    <a:pt x="10" y="2"/>
                    <a:pt x="13" y="0"/>
                    <a:pt x="17" y="1"/>
                  </a:cubicBezTo>
                  <a:cubicBezTo>
                    <a:pt x="21" y="1"/>
                    <a:pt x="25" y="3"/>
                    <a:pt x="29" y="6"/>
                  </a:cubicBezTo>
                  <a:cubicBezTo>
                    <a:pt x="31" y="8"/>
                    <a:pt x="31" y="8"/>
                    <a:pt x="31" y="8"/>
                  </a:cubicBezTo>
                  <a:cubicBezTo>
                    <a:pt x="33" y="11"/>
                    <a:pt x="37" y="15"/>
                    <a:pt x="38" y="15"/>
                  </a:cubicBezTo>
                  <a:cubicBezTo>
                    <a:pt x="42" y="20"/>
                    <a:pt x="40" y="18"/>
                    <a:pt x="44" y="22"/>
                  </a:cubicBezTo>
                  <a:cubicBezTo>
                    <a:pt x="51" y="29"/>
                    <a:pt x="50" y="29"/>
                    <a:pt x="54" y="33"/>
                  </a:cubicBezTo>
                  <a:cubicBezTo>
                    <a:pt x="57" y="37"/>
                    <a:pt x="58" y="40"/>
                    <a:pt x="58" y="44"/>
                  </a:cubicBezTo>
                  <a:cubicBezTo>
                    <a:pt x="58" y="47"/>
                    <a:pt x="56" y="50"/>
                    <a:pt x="53" y="54"/>
                  </a:cubicBezTo>
                  <a:cubicBezTo>
                    <a:pt x="49" y="58"/>
                    <a:pt x="45" y="60"/>
                    <a:pt x="42" y="60"/>
                  </a:cubicBezTo>
                  <a:cubicBezTo>
                    <a:pt x="39" y="60"/>
                    <a:pt x="36" y="59"/>
                    <a:pt x="32" y="5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41" name="Freeform 79">
              <a:extLst>
                <a:ext uri="{FF2B5EF4-FFF2-40B4-BE49-F238E27FC236}">
                  <a16:creationId xmlns:a16="http://schemas.microsoft.com/office/drawing/2014/main" id="{C28F3A03-B53B-433E-8DF7-6B13336D0A5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600114">
              <a:off x="5791465" y="505937"/>
              <a:ext cx="587404" cy="943792"/>
            </a:xfrm>
            <a:custGeom>
              <a:avLst/>
              <a:gdLst>
                <a:gd name="T0" fmla="*/ 15 w 49"/>
                <a:gd name="T1" fmla="*/ 65 h 79"/>
                <a:gd name="T2" fmla="*/ 12 w 49"/>
                <a:gd name="T3" fmla="*/ 54 h 79"/>
                <a:gd name="T4" fmla="*/ 8 w 49"/>
                <a:gd name="T5" fmla="*/ 33 h 79"/>
                <a:gd name="T6" fmla="*/ 38 w 49"/>
                <a:gd name="T7" fmla="*/ 24 h 79"/>
                <a:gd name="T8" fmla="*/ 45 w 49"/>
                <a:gd name="T9" fmla="*/ 70 h 79"/>
                <a:gd name="T10" fmla="*/ 15 w 49"/>
                <a:gd name="T11" fmla="*/ 65 h 79"/>
              </a:gdLst>
              <a:ahLst/>
              <a:cxnLst>
                <a:cxn ang="0">
                  <a:pos x="T0" y="T1"/>
                </a:cxn>
                <a:cxn ang="0">
                  <a:pos x="T2" y="T3"/>
                </a:cxn>
                <a:cxn ang="0">
                  <a:pos x="T4" y="T5"/>
                </a:cxn>
                <a:cxn ang="0">
                  <a:pos x="T6" y="T7"/>
                </a:cxn>
                <a:cxn ang="0">
                  <a:pos x="T8" y="T9"/>
                </a:cxn>
                <a:cxn ang="0">
                  <a:pos x="T10" y="T11"/>
                </a:cxn>
              </a:cxnLst>
              <a:rect l="0" t="0" r="r" b="b"/>
              <a:pathLst>
                <a:path w="49" h="79">
                  <a:moveTo>
                    <a:pt x="15" y="65"/>
                  </a:moveTo>
                  <a:cubicBezTo>
                    <a:pt x="14" y="59"/>
                    <a:pt x="13" y="58"/>
                    <a:pt x="12" y="54"/>
                  </a:cubicBezTo>
                  <a:cubicBezTo>
                    <a:pt x="11" y="45"/>
                    <a:pt x="10" y="40"/>
                    <a:pt x="8" y="33"/>
                  </a:cubicBezTo>
                  <a:cubicBezTo>
                    <a:pt x="0" y="9"/>
                    <a:pt x="34" y="0"/>
                    <a:pt x="38" y="24"/>
                  </a:cubicBezTo>
                  <a:cubicBezTo>
                    <a:pt x="43" y="43"/>
                    <a:pt x="49" y="60"/>
                    <a:pt x="45" y="70"/>
                  </a:cubicBezTo>
                  <a:cubicBezTo>
                    <a:pt x="38" y="77"/>
                    <a:pt x="19" y="79"/>
                    <a:pt x="15" y="65"/>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42" name="Freeform 85">
              <a:extLst>
                <a:ext uri="{FF2B5EF4-FFF2-40B4-BE49-F238E27FC236}">
                  <a16:creationId xmlns:a16="http://schemas.microsoft.com/office/drawing/2014/main" id="{E990BBBC-E616-4D0E-9917-A6CA72AAEA4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600114">
              <a:off x="7087193" y="757585"/>
              <a:ext cx="427203" cy="775416"/>
            </a:xfrm>
            <a:custGeom>
              <a:avLst/>
              <a:gdLst>
                <a:gd name="T0" fmla="*/ 36 w 36"/>
                <a:gd name="T1" fmla="*/ 15 h 65"/>
                <a:gd name="T2" fmla="*/ 34 w 36"/>
                <a:gd name="T3" fmla="*/ 5 h 65"/>
                <a:gd name="T4" fmla="*/ 28 w 36"/>
                <a:gd name="T5" fmla="*/ 1 h 65"/>
                <a:gd name="T6" fmla="*/ 23 w 36"/>
                <a:gd name="T7" fmla="*/ 0 h 65"/>
                <a:gd name="T8" fmla="*/ 13 w 36"/>
                <a:gd name="T9" fmla="*/ 1 h 65"/>
                <a:gd name="T10" fmla="*/ 7 w 36"/>
                <a:gd name="T11" fmla="*/ 9 h 65"/>
                <a:gd name="T12" fmla="*/ 4 w 36"/>
                <a:gd name="T13" fmla="*/ 19 h 65"/>
                <a:gd name="T14" fmla="*/ 0 w 36"/>
                <a:gd name="T15" fmla="*/ 44 h 65"/>
                <a:gd name="T16" fmla="*/ 1 w 36"/>
                <a:gd name="T17" fmla="*/ 58 h 65"/>
                <a:gd name="T18" fmla="*/ 8 w 36"/>
                <a:gd name="T19" fmla="*/ 64 h 65"/>
                <a:gd name="T20" fmla="*/ 16 w 36"/>
                <a:gd name="T21" fmla="*/ 65 h 65"/>
                <a:gd name="T22" fmla="*/ 25 w 36"/>
                <a:gd name="T23" fmla="*/ 63 h 65"/>
                <a:gd name="T24" fmla="*/ 31 w 36"/>
                <a:gd name="T25" fmla="*/ 55 h 65"/>
                <a:gd name="T26" fmla="*/ 34 w 36"/>
                <a:gd name="T27" fmla="*/ 40 h 65"/>
                <a:gd name="T28" fmla="*/ 36 w 36"/>
                <a:gd name="T29" fmla="*/ 1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 h="65">
                  <a:moveTo>
                    <a:pt x="36" y="15"/>
                  </a:moveTo>
                  <a:cubicBezTo>
                    <a:pt x="36" y="10"/>
                    <a:pt x="35" y="7"/>
                    <a:pt x="34" y="5"/>
                  </a:cubicBezTo>
                  <a:cubicBezTo>
                    <a:pt x="33" y="3"/>
                    <a:pt x="31" y="2"/>
                    <a:pt x="28" y="1"/>
                  </a:cubicBezTo>
                  <a:cubicBezTo>
                    <a:pt x="27" y="1"/>
                    <a:pt x="25" y="1"/>
                    <a:pt x="23" y="0"/>
                  </a:cubicBezTo>
                  <a:cubicBezTo>
                    <a:pt x="19" y="0"/>
                    <a:pt x="16" y="0"/>
                    <a:pt x="13" y="1"/>
                  </a:cubicBezTo>
                  <a:cubicBezTo>
                    <a:pt x="11" y="2"/>
                    <a:pt x="9" y="4"/>
                    <a:pt x="7" y="9"/>
                  </a:cubicBezTo>
                  <a:cubicBezTo>
                    <a:pt x="6" y="13"/>
                    <a:pt x="5" y="17"/>
                    <a:pt x="4" y="19"/>
                  </a:cubicBezTo>
                  <a:cubicBezTo>
                    <a:pt x="2" y="29"/>
                    <a:pt x="0" y="44"/>
                    <a:pt x="0" y="44"/>
                  </a:cubicBezTo>
                  <a:cubicBezTo>
                    <a:pt x="0" y="50"/>
                    <a:pt x="0" y="55"/>
                    <a:pt x="1" y="58"/>
                  </a:cubicBezTo>
                  <a:cubicBezTo>
                    <a:pt x="2" y="61"/>
                    <a:pt x="5" y="63"/>
                    <a:pt x="8" y="64"/>
                  </a:cubicBezTo>
                  <a:cubicBezTo>
                    <a:pt x="11" y="65"/>
                    <a:pt x="13" y="65"/>
                    <a:pt x="16" y="65"/>
                  </a:cubicBezTo>
                  <a:cubicBezTo>
                    <a:pt x="19" y="65"/>
                    <a:pt x="22" y="64"/>
                    <a:pt x="25" y="63"/>
                  </a:cubicBezTo>
                  <a:cubicBezTo>
                    <a:pt x="28" y="61"/>
                    <a:pt x="30" y="59"/>
                    <a:pt x="31" y="55"/>
                  </a:cubicBezTo>
                  <a:cubicBezTo>
                    <a:pt x="32" y="50"/>
                    <a:pt x="31" y="54"/>
                    <a:pt x="34" y="40"/>
                  </a:cubicBezTo>
                  <a:lnTo>
                    <a:pt x="36" y="15"/>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grpSp>
    </p:spTree>
    <p:extLst>
      <p:ext uri="{BB962C8B-B14F-4D97-AF65-F5344CB8AC3E}">
        <p14:creationId xmlns:p14="http://schemas.microsoft.com/office/powerpoint/2010/main" val="9164701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7342B10-472E-4363-A533-E8E5A266BE74}"/>
              </a:ext>
            </a:extLst>
          </p:cNvPr>
          <p:cNvSpPr txBox="1">
            <a:spLocks/>
          </p:cNvSpPr>
          <p:nvPr/>
        </p:nvSpPr>
        <p:spPr>
          <a:xfrm>
            <a:off x="720000" y="619200"/>
            <a:ext cx="10728322" cy="1477328"/>
          </a:xfrm>
          <a:prstGeom prst="rect">
            <a:avLst/>
          </a:prstGeom>
        </p:spPr>
        <p:txBody>
          <a:bodyPr vert="horz" wrap="square" lIns="0" tIns="0" rIns="0" bIns="0" rtlCol="0" anchor="t" anchorCtr="0">
            <a:normAutofit/>
          </a:bodyPr>
          <a:lstStyle>
            <a:lvl1pPr algn="l" defTabSz="914400" rtl="0" eaLnBrk="1" latinLnBrk="0" hangingPunct="1">
              <a:lnSpc>
                <a:spcPct val="88000"/>
              </a:lnSpc>
              <a:spcBef>
                <a:spcPct val="0"/>
              </a:spcBef>
              <a:buNone/>
              <a:defRPr sz="4400" kern="1200" cap="none" spc="40" baseline="0">
                <a:solidFill>
                  <a:schemeClr val="tx1"/>
                </a:solidFill>
                <a:latin typeface="+mj-lt"/>
                <a:ea typeface="+mj-ea"/>
                <a:cs typeface="+mj-cs"/>
              </a:defRPr>
            </a:lvl1pPr>
          </a:lstStyle>
          <a:p>
            <a:r>
              <a:rPr lang="en-IN" dirty="0"/>
              <a:t>DHT11 Sensor - Code Functionality</a:t>
            </a:r>
          </a:p>
        </p:txBody>
      </p:sp>
      <p:sp>
        <p:nvSpPr>
          <p:cNvPr id="5" name="TextBox 4">
            <a:extLst>
              <a:ext uri="{FF2B5EF4-FFF2-40B4-BE49-F238E27FC236}">
                <a16:creationId xmlns:a16="http://schemas.microsoft.com/office/drawing/2014/main" id="{A5EAD1DA-261C-4A7F-B24F-9F16F5D53F54}"/>
              </a:ext>
            </a:extLst>
          </p:cNvPr>
          <p:cNvSpPr txBox="1"/>
          <p:nvPr/>
        </p:nvSpPr>
        <p:spPr>
          <a:xfrm>
            <a:off x="720000" y="1601893"/>
            <a:ext cx="2509422" cy="1569660"/>
          </a:xfrm>
          <a:prstGeom prst="rect">
            <a:avLst/>
          </a:prstGeom>
          <a:noFill/>
        </p:spPr>
        <p:txBody>
          <a:bodyPr wrap="square">
            <a:spAutoFit/>
          </a:bodyPr>
          <a:lstStyle/>
          <a:p>
            <a:pPr rtl="0">
              <a:spcBef>
                <a:spcPts val="0"/>
              </a:spcBef>
              <a:spcAft>
                <a:spcPts val="0"/>
              </a:spcAft>
            </a:pPr>
            <a:r>
              <a:rPr lang="en-US" sz="3200" b="0" i="0" u="none" strike="noStrike" dirty="0">
                <a:effectLst/>
                <a:latin typeface="+mj-lt"/>
              </a:rPr>
              <a:t>Function:</a:t>
            </a:r>
            <a:endParaRPr lang="en-US" sz="3200" b="0" dirty="0">
              <a:effectLst/>
              <a:latin typeface="+mj-lt"/>
            </a:endParaRPr>
          </a:p>
          <a:p>
            <a:br>
              <a:rPr lang="en-US" sz="3200" dirty="0"/>
            </a:br>
            <a:endParaRPr lang="en-IN" sz="3200" dirty="0"/>
          </a:p>
        </p:txBody>
      </p:sp>
      <p:pic>
        <p:nvPicPr>
          <p:cNvPr id="9" name="Picture 8" descr="Text, letter&#10;&#10;Description automatically generated">
            <a:extLst>
              <a:ext uri="{FF2B5EF4-FFF2-40B4-BE49-F238E27FC236}">
                <a16:creationId xmlns:a16="http://schemas.microsoft.com/office/drawing/2014/main" id="{1A02789C-185F-456E-A782-9D1137D746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60647" y="2060613"/>
            <a:ext cx="3781333" cy="3028270"/>
          </a:xfrm>
          <a:prstGeom prst="rect">
            <a:avLst/>
          </a:prstGeom>
        </p:spPr>
      </p:pic>
      <p:sp>
        <p:nvSpPr>
          <p:cNvPr id="10" name="TextBox 9">
            <a:extLst>
              <a:ext uri="{FF2B5EF4-FFF2-40B4-BE49-F238E27FC236}">
                <a16:creationId xmlns:a16="http://schemas.microsoft.com/office/drawing/2014/main" id="{503E1FCA-74B2-481D-8FCB-66B04B56A94E}"/>
              </a:ext>
            </a:extLst>
          </p:cNvPr>
          <p:cNvSpPr txBox="1"/>
          <p:nvPr/>
        </p:nvSpPr>
        <p:spPr>
          <a:xfrm>
            <a:off x="720000" y="2471906"/>
            <a:ext cx="5884986" cy="2554545"/>
          </a:xfrm>
          <a:prstGeom prst="rect">
            <a:avLst/>
          </a:prstGeom>
          <a:noFill/>
        </p:spPr>
        <p:txBody>
          <a:bodyPr wrap="square">
            <a:spAutoFit/>
          </a:bodyPr>
          <a:lstStyle/>
          <a:p>
            <a:pPr marL="457200" indent="-457200" rtl="0">
              <a:spcBef>
                <a:spcPts val="0"/>
              </a:spcBef>
              <a:spcAft>
                <a:spcPts val="0"/>
              </a:spcAft>
              <a:buFont typeface="Arial" panose="020B0604020202020204" pitchFamily="34" charset="0"/>
              <a:buChar char="•"/>
            </a:pPr>
            <a:r>
              <a:rPr lang="en-US" sz="3200" b="0" dirty="0">
                <a:effectLst/>
                <a:latin typeface="+mj-lt"/>
              </a:rPr>
              <a:t>Measures the </a:t>
            </a:r>
            <a:r>
              <a:rPr lang="en-US" sz="3200" dirty="0">
                <a:latin typeface="+mj-lt"/>
              </a:rPr>
              <a:t>t</a:t>
            </a:r>
            <a:r>
              <a:rPr lang="en-US" sz="3200" b="0" dirty="0">
                <a:effectLst/>
                <a:latin typeface="+mj-lt"/>
              </a:rPr>
              <a:t>emperature and relative humidity in the surroundings.</a:t>
            </a:r>
          </a:p>
          <a:p>
            <a:pPr marL="457200" indent="-457200" rtl="0">
              <a:spcBef>
                <a:spcPts val="0"/>
              </a:spcBef>
              <a:spcAft>
                <a:spcPts val="0"/>
              </a:spcAft>
              <a:buFont typeface="Arial" panose="020B0604020202020204" pitchFamily="34" charset="0"/>
              <a:buChar char="•"/>
            </a:pPr>
            <a:r>
              <a:rPr lang="en-US" sz="3200" dirty="0">
                <a:latin typeface="+mj-lt"/>
              </a:rPr>
              <a:t>The obtained data can be used to set the threshold values to actuate the solenoid valve.</a:t>
            </a:r>
            <a:br>
              <a:rPr lang="en-US" sz="3200" dirty="0"/>
            </a:br>
            <a:endParaRPr lang="en-IN" sz="3200" dirty="0"/>
          </a:p>
        </p:txBody>
      </p:sp>
    </p:spTree>
    <p:extLst>
      <p:ext uri="{BB962C8B-B14F-4D97-AF65-F5344CB8AC3E}">
        <p14:creationId xmlns:p14="http://schemas.microsoft.com/office/powerpoint/2010/main" val="20696934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96FA9-4150-4C42-9926-FDF0D9BF7A73}"/>
              </a:ext>
            </a:extLst>
          </p:cNvPr>
          <p:cNvSpPr>
            <a:spLocks noGrp="1"/>
          </p:cNvSpPr>
          <p:nvPr>
            <p:ph type="title"/>
          </p:nvPr>
        </p:nvSpPr>
        <p:spPr/>
        <p:txBody>
          <a:bodyPr/>
          <a:lstStyle/>
          <a:p>
            <a:r>
              <a:rPr lang="en-IN" dirty="0"/>
              <a:t> Capacitive Soil Moisture Sensor - Module Code</a:t>
            </a:r>
          </a:p>
        </p:txBody>
      </p:sp>
      <p:pic>
        <p:nvPicPr>
          <p:cNvPr id="5" name="Content Placeholder 4" descr="Text&#10;&#10;Description automatically generated">
            <a:extLst>
              <a:ext uri="{FF2B5EF4-FFF2-40B4-BE49-F238E27FC236}">
                <a16:creationId xmlns:a16="http://schemas.microsoft.com/office/drawing/2014/main" id="{8919DE42-49AF-433F-89D2-AFD88DD5247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43379" y="1707556"/>
            <a:ext cx="5654043" cy="4221218"/>
          </a:xfrm>
        </p:spPr>
      </p:pic>
    </p:spTree>
    <p:extLst>
      <p:ext uri="{BB962C8B-B14F-4D97-AF65-F5344CB8AC3E}">
        <p14:creationId xmlns:p14="http://schemas.microsoft.com/office/powerpoint/2010/main" val="5925175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7342B10-472E-4363-A533-E8E5A266BE74}"/>
              </a:ext>
            </a:extLst>
          </p:cNvPr>
          <p:cNvSpPr txBox="1">
            <a:spLocks/>
          </p:cNvSpPr>
          <p:nvPr/>
        </p:nvSpPr>
        <p:spPr>
          <a:xfrm>
            <a:off x="720000" y="619200"/>
            <a:ext cx="10728322" cy="1477328"/>
          </a:xfrm>
          <a:prstGeom prst="rect">
            <a:avLst/>
          </a:prstGeom>
        </p:spPr>
        <p:txBody>
          <a:bodyPr vert="horz" wrap="square" lIns="0" tIns="0" rIns="0" bIns="0" rtlCol="0" anchor="t" anchorCtr="0">
            <a:normAutofit/>
          </a:bodyPr>
          <a:lstStyle>
            <a:lvl1pPr algn="l" defTabSz="914400" rtl="0" eaLnBrk="1" latinLnBrk="0" hangingPunct="1">
              <a:lnSpc>
                <a:spcPct val="88000"/>
              </a:lnSpc>
              <a:spcBef>
                <a:spcPct val="0"/>
              </a:spcBef>
              <a:buNone/>
              <a:defRPr sz="4400" kern="1200" cap="none" spc="40" baseline="0">
                <a:solidFill>
                  <a:schemeClr val="tx1"/>
                </a:solidFill>
                <a:latin typeface="+mj-lt"/>
                <a:ea typeface="+mj-ea"/>
                <a:cs typeface="+mj-cs"/>
              </a:defRPr>
            </a:lvl1pPr>
          </a:lstStyle>
          <a:p>
            <a:r>
              <a:rPr lang="en-IN" dirty="0"/>
              <a:t>Capacitive Soil Moisture Sensor - Code Functionality</a:t>
            </a:r>
          </a:p>
        </p:txBody>
      </p:sp>
      <p:sp>
        <p:nvSpPr>
          <p:cNvPr id="5" name="TextBox 4">
            <a:extLst>
              <a:ext uri="{FF2B5EF4-FFF2-40B4-BE49-F238E27FC236}">
                <a16:creationId xmlns:a16="http://schemas.microsoft.com/office/drawing/2014/main" id="{A5EAD1DA-261C-4A7F-B24F-9F16F5D53F54}"/>
              </a:ext>
            </a:extLst>
          </p:cNvPr>
          <p:cNvSpPr txBox="1"/>
          <p:nvPr/>
        </p:nvSpPr>
        <p:spPr>
          <a:xfrm>
            <a:off x="720000" y="1601893"/>
            <a:ext cx="2509422" cy="1569660"/>
          </a:xfrm>
          <a:prstGeom prst="rect">
            <a:avLst/>
          </a:prstGeom>
          <a:noFill/>
        </p:spPr>
        <p:txBody>
          <a:bodyPr wrap="square">
            <a:spAutoFit/>
          </a:bodyPr>
          <a:lstStyle/>
          <a:p>
            <a:pPr rtl="0">
              <a:spcBef>
                <a:spcPts val="0"/>
              </a:spcBef>
              <a:spcAft>
                <a:spcPts val="0"/>
              </a:spcAft>
            </a:pPr>
            <a:r>
              <a:rPr lang="en-US" sz="3200" b="0" i="0" u="none" strike="noStrike" dirty="0">
                <a:effectLst/>
                <a:latin typeface="+mj-lt"/>
              </a:rPr>
              <a:t>Function:</a:t>
            </a:r>
            <a:endParaRPr lang="en-US" sz="3200" b="0" dirty="0">
              <a:effectLst/>
              <a:latin typeface="+mj-lt"/>
            </a:endParaRPr>
          </a:p>
          <a:p>
            <a:br>
              <a:rPr lang="en-US" sz="3200" dirty="0"/>
            </a:br>
            <a:endParaRPr lang="en-IN" sz="3200" dirty="0"/>
          </a:p>
        </p:txBody>
      </p:sp>
      <p:pic>
        <p:nvPicPr>
          <p:cNvPr id="7" name="Picture 6" descr="Text&#10;&#10;Description automatically generated">
            <a:extLst>
              <a:ext uri="{FF2B5EF4-FFF2-40B4-BE49-F238E27FC236}">
                <a16:creationId xmlns:a16="http://schemas.microsoft.com/office/drawing/2014/main" id="{2DE5A4D1-D967-487F-9136-7D5C85390B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96528" y="1601893"/>
            <a:ext cx="2734230" cy="4036244"/>
          </a:xfrm>
          <a:prstGeom prst="rect">
            <a:avLst/>
          </a:prstGeom>
        </p:spPr>
      </p:pic>
      <p:sp>
        <p:nvSpPr>
          <p:cNvPr id="8" name="TextBox 7">
            <a:extLst>
              <a:ext uri="{FF2B5EF4-FFF2-40B4-BE49-F238E27FC236}">
                <a16:creationId xmlns:a16="http://schemas.microsoft.com/office/drawing/2014/main" id="{7482663A-4EDB-4982-B134-640C572945BA}"/>
              </a:ext>
            </a:extLst>
          </p:cNvPr>
          <p:cNvSpPr txBox="1"/>
          <p:nvPr/>
        </p:nvSpPr>
        <p:spPr>
          <a:xfrm>
            <a:off x="720000" y="2471906"/>
            <a:ext cx="5884986" cy="2554545"/>
          </a:xfrm>
          <a:prstGeom prst="rect">
            <a:avLst/>
          </a:prstGeom>
          <a:noFill/>
        </p:spPr>
        <p:txBody>
          <a:bodyPr wrap="square">
            <a:spAutoFit/>
          </a:bodyPr>
          <a:lstStyle/>
          <a:p>
            <a:pPr marL="457200" indent="-457200" rtl="0">
              <a:spcBef>
                <a:spcPts val="0"/>
              </a:spcBef>
              <a:spcAft>
                <a:spcPts val="0"/>
              </a:spcAft>
              <a:buFont typeface="Arial" panose="020B0604020202020204" pitchFamily="34" charset="0"/>
              <a:buChar char="•"/>
            </a:pPr>
            <a:r>
              <a:rPr lang="en-US" sz="3200" b="0" dirty="0">
                <a:effectLst/>
                <a:latin typeface="+mj-lt"/>
              </a:rPr>
              <a:t>The sensor collects the soil moisture level.</a:t>
            </a:r>
          </a:p>
          <a:p>
            <a:pPr marL="457200" indent="-457200" rtl="0">
              <a:spcBef>
                <a:spcPts val="0"/>
              </a:spcBef>
              <a:spcAft>
                <a:spcPts val="0"/>
              </a:spcAft>
              <a:buFont typeface="Arial" panose="020B0604020202020204" pitchFamily="34" charset="0"/>
              <a:buChar char="•"/>
            </a:pPr>
            <a:r>
              <a:rPr lang="en-US" sz="3200" dirty="0">
                <a:latin typeface="+mj-lt"/>
              </a:rPr>
              <a:t>The example on the right shows the change in the moisture level after the addition of water to the soil.</a:t>
            </a:r>
            <a:br>
              <a:rPr lang="en-US" sz="3200" dirty="0"/>
            </a:br>
            <a:endParaRPr lang="en-IN" sz="3200" dirty="0"/>
          </a:p>
        </p:txBody>
      </p:sp>
    </p:spTree>
    <p:extLst>
      <p:ext uri="{BB962C8B-B14F-4D97-AF65-F5344CB8AC3E}">
        <p14:creationId xmlns:p14="http://schemas.microsoft.com/office/powerpoint/2010/main" val="36925616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96FA9-4150-4C42-9926-FDF0D9BF7A73}"/>
              </a:ext>
            </a:extLst>
          </p:cNvPr>
          <p:cNvSpPr>
            <a:spLocks noGrp="1"/>
          </p:cNvSpPr>
          <p:nvPr>
            <p:ph type="title"/>
          </p:nvPr>
        </p:nvSpPr>
        <p:spPr/>
        <p:txBody>
          <a:bodyPr/>
          <a:lstStyle/>
          <a:p>
            <a:r>
              <a:rPr lang="en-IN" dirty="0"/>
              <a:t> Sending Data to Thingspeak through ESP8266 - Module Code</a:t>
            </a:r>
          </a:p>
        </p:txBody>
      </p:sp>
      <p:pic>
        <p:nvPicPr>
          <p:cNvPr id="5" name="Content Placeholder 4">
            <a:extLst>
              <a:ext uri="{FF2B5EF4-FFF2-40B4-BE49-F238E27FC236}">
                <a16:creationId xmlns:a16="http://schemas.microsoft.com/office/drawing/2014/main" id="{642ED102-0934-45F4-ACCD-0BE8F9FCF63F}"/>
              </a:ext>
            </a:extLst>
          </p:cNvPr>
          <p:cNvPicPr>
            <a:picLocks noGrp="1" noChangeAspect="1"/>
          </p:cNvPicPr>
          <p:nvPr>
            <p:ph idx="1"/>
          </p:nvPr>
        </p:nvPicPr>
        <p:blipFill>
          <a:blip r:embed="rId2"/>
          <a:stretch>
            <a:fillRect/>
          </a:stretch>
        </p:blipFill>
        <p:spPr>
          <a:xfrm>
            <a:off x="919171" y="1414125"/>
            <a:ext cx="3359865" cy="5010959"/>
          </a:xfrm>
        </p:spPr>
      </p:pic>
      <p:pic>
        <p:nvPicPr>
          <p:cNvPr id="7" name="Picture 6">
            <a:extLst>
              <a:ext uri="{FF2B5EF4-FFF2-40B4-BE49-F238E27FC236}">
                <a16:creationId xmlns:a16="http://schemas.microsoft.com/office/drawing/2014/main" id="{C076A15D-2139-434E-90B7-BE0288FEA3FC}"/>
              </a:ext>
            </a:extLst>
          </p:cNvPr>
          <p:cNvPicPr>
            <a:picLocks noChangeAspect="1"/>
          </p:cNvPicPr>
          <p:nvPr/>
        </p:nvPicPr>
        <p:blipFill>
          <a:blip r:embed="rId3"/>
          <a:stretch>
            <a:fillRect/>
          </a:stretch>
        </p:blipFill>
        <p:spPr>
          <a:xfrm>
            <a:off x="5046829" y="1414124"/>
            <a:ext cx="4393264" cy="5010959"/>
          </a:xfrm>
          <a:prstGeom prst="rect">
            <a:avLst/>
          </a:prstGeom>
        </p:spPr>
      </p:pic>
    </p:spTree>
    <p:extLst>
      <p:ext uri="{BB962C8B-B14F-4D97-AF65-F5344CB8AC3E}">
        <p14:creationId xmlns:p14="http://schemas.microsoft.com/office/powerpoint/2010/main" val="13372876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7342B10-472E-4363-A533-E8E5A266BE74}"/>
              </a:ext>
            </a:extLst>
          </p:cNvPr>
          <p:cNvSpPr txBox="1">
            <a:spLocks/>
          </p:cNvSpPr>
          <p:nvPr/>
        </p:nvSpPr>
        <p:spPr>
          <a:xfrm>
            <a:off x="720000" y="619200"/>
            <a:ext cx="10728322" cy="1477328"/>
          </a:xfrm>
          <a:prstGeom prst="rect">
            <a:avLst/>
          </a:prstGeom>
        </p:spPr>
        <p:txBody>
          <a:bodyPr vert="horz" wrap="square" lIns="0" tIns="0" rIns="0" bIns="0" rtlCol="0" anchor="t" anchorCtr="0">
            <a:normAutofit/>
          </a:bodyPr>
          <a:lstStyle>
            <a:lvl1pPr algn="l" defTabSz="914400" rtl="0" eaLnBrk="1" latinLnBrk="0" hangingPunct="1">
              <a:lnSpc>
                <a:spcPct val="88000"/>
              </a:lnSpc>
              <a:spcBef>
                <a:spcPct val="0"/>
              </a:spcBef>
              <a:buNone/>
              <a:defRPr sz="4400" kern="1200" cap="none" spc="40" baseline="0">
                <a:solidFill>
                  <a:schemeClr val="tx1"/>
                </a:solidFill>
                <a:latin typeface="+mj-lt"/>
                <a:ea typeface="+mj-ea"/>
                <a:cs typeface="+mj-cs"/>
              </a:defRPr>
            </a:lvl1pPr>
          </a:lstStyle>
          <a:p>
            <a:r>
              <a:rPr lang="en-IN" dirty="0"/>
              <a:t> Sending Data to Thingspeak through ESP8266 - Code Functionality</a:t>
            </a:r>
          </a:p>
        </p:txBody>
      </p:sp>
      <p:sp>
        <p:nvSpPr>
          <p:cNvPr id="5" name="TextBox 4">
            <a:extLst>
              <a:ext uri="{FF2B5EF4-FFF2-40B4-BE49-F238E27FC236}">
                <a16:creationId xmlns:a16="http://schemas.microsoft.com/office/drawing/2014/main" id="{A5EAD1DA-261C-4A7F-B24F-9F16F5D53F54}"/>
              </a:ext>
            </a:extLst>
          </p:cNvPr>
          <p:cNvSpPr txBox="1"/>
          <p:nvPr/>
        </p:nvSpPr>
        <p:spPr>
          <a:xfrm>
            <a:off x="720000" y="1601893"/>
            <a:ext cx="2509422" cy="1569660"/>
          </a:xfrm>
          <a:prstGeom prst="rect">
            <a:avLst/>
          </a:prstGeom>
          <a:noFill/>
        </p:spPr>
        <p:txBody>
          <a:bodyPr wrap="square">
            <a:spAutoFit/>
          </a:bodyPr>
          <a:lstStyle/>
          <a:p>
            <a:pPr rtl="0">
              <a:spcBef>
                <a:spcPts val="0"/>
              </a:spcBef>
              <a:spcAft>
                <a:spcPts val="0"/>
              </a:spcAft>
            </a:pPr>
            <a:r>
              <a:rPr lang="en-US" sz="3200" b="0" i="0" u="none" strike="noStrike" dirty="0">
                <a:effectLst/>
                <a:latin typeface="+mj-lt"/>
              </a:rPr>
              <a:t>Function:</a:t>
            </a:r>
            <a:endParaRPr lang="en-US" sz="3200" b="0" dirty="0">
              <a:effectLst/>
              <a:latin typeface="+mj-lt"/>
            </a:endParaRPr>
          </a:p>
          <a:p>
            <a:br>
              <a:rPr lang="en-US" sz="3200" dirty="0"/>
            </a:br>
            <a:endParaRPr lang="en-IN" sz="3200" dirty="0"/>
          </a:p>
        </p:txBody>
      </p:sp>
      <p:pic>
        <p:nvPicPr>
          <p:cNvPr id="6" name="Picture 5">
            <a:extLst>
              <a:ext uri="{FF2B5EF4-FFF2-40B4-BE49-F238E27FC236}">
                <a16:creationId xmlns:a16="http://schemas.microsoft.com/office/drawing/2014/main" id="{3E9F7A76-7FFB-42DF-85FE-F178B4EF5B97}"/>
              </a:ext>
            </a:extLst>
          </p:cNvPr>
          <p:cNvPicPr>
            <a:picLocks noChangeAspect="1"/>
          </p:cNvPicPr>
          <p:nvPr/>
        </p:nvPicPr>
        <p:blipFill>
          <a:blip r:embed="rId2"/>
          <a:stretch>
            <a:fillRect/>
          </a:stretch>
        </p:blipFill>
        <p:spPr>
          <a:xfrm>
            <a:off x="6413156" y="1929670"/>
            <a:ext cx="5214264" cy="3414687"/>
          </a:xfrm>
          <a:prstGeom prst="rect">
            <a:avLst/>
          </a:prstGeom>
        </p:spPr>
      </p:pic>
      <p:sp>
        <p:nvSpPr>
          <p:cNvPr id="7" name="TextBox 6">
            <a:extLst>
              <a:ext uri="{FF2B5EF4-FFF2-40B4-BE49-F238E27FC236}">
                <a16:creationId xmlns:a16="http://schemas.microsoft.com/office/drawing/2014/main" id="{83D3C9C7-C05B-41F0-8138-ECE4B392BEC1}"/>
              </a:ext>
            </a:extLst>
          </p:cNvPr>
          <p:cNvSpPr txBox="1"/>
          <p:nvPr/>
        </p:nvSpPr>
        <p:spPr>
          <a:xfrm>
            <a:off x="719999" y="2525171"/>
            <a:ext cx="5157017" cy="5016758"/>
          </a:xfrm>
          <a:prstGeom prst="rect">
            <a:avLst/>
          </a:prstGeom>
          <a:noFill/>
        </p:spPr>
        <p:txBody>
          <a:bodyPr wrap="square">
            <a:spAutoFit/>
          </a:bodyPr>
          <a:lstStyle/>
          <a:p>
            <a:pPr marL="457200" indent="-457200" rtl="0">
              <a:spcBef>
                <a:spcPts val="0"/>
              </a:spcBef>
              <a:spcAft>
                <a:spcPts val="0"/>
              </a:spcAft>
              <a:buFont typeface="Arial" panose="020B0604020202020204" pitchFamily="34" charset="0"/>
              <a:buChar char="•"/>
            </a:pPr>
            <a:r>
              <a:rPr lang="en-US" sz="3200" dirty="0">
                <a:latin typeface="+mj-lt"/>
              </a:rPr>
              <a:t>Data obtained from the sensors is sent to the Thingspeak cloud and can be easily tracked remotely.</a:t>
            </a:r>
          </a:p>
          <a:p>
            <a:pPr marL="457200" indent="-457200">
              <a:buFont typeface="Arial" panose="020B0604020202020204" pitchFamily="34" charset="0"/>
              <a:buChar char="•"/>
            </a:pPr>
            <a:r>
              <a:rPr lang="en-US" sz="3200" dirty="0">
                <a:latin typeface="+mj-lt"/>
              </a:rPr>
              <a:t>The</a:t>
            </a:r>
            <a:r>
              <a:rPr lang="en-US" sz="3200" b="0" i="0" u="none" strike="noStrike" dirty="0">
                <a:effectLst/>
                <a:latin typeface="+mj-lt"/>
              </a:rPr>
              <a:t> example on the right shows random values being updated to the Thingspeak cloud. </a:t>
            </a:r>
            <a:endParaRPr lang="en-US" sz="3200" b="0" dirty="0">
              <a:effectLst/>
              <a:latin typeface="+mj-lt"/>
            </a:endParaRPr>
          </a:p>
          <a:p>
            <a:pPr marL="457200" indent="-457200" rtl="0">
              <a:spcBef>
                <a:spcPts val="0"/>
              </a:spcBef>
              <a:spcAft>
                <a:spcPts val="0"/>
              </a:spcAft>
              <a:buFont typeface="Arial" panose="020B0604020202020204" pitchFamily="34" charset="0"/>
              <a:buChar char="•"/>
            </a:pPr>
            <a:endParaRPr lang="en-US" sz="3200" b="0" dirty="0">
              <a:effectLst/>
              <a:latin typeface="+mj-lt"/>
            </a:endParaRPr>
          </a:p>
          <a:p>
            <a:pPr marL="457200" indent="-457200" rtl="0">
              <a:spcBef>
                <a:spcPts val="0"/>
              </a:spcBef>
              <a:spcAft>
                <a:spcPts val="0"/>
              </a:spcAft>
              <a:buFont typeface="Arial" panose="020B0604020202020204" pitchFamily="34" charset="0"/>
              <a:buChar char="•"/>
            </a:pPr>
            <a:endParaRPr lang="en-US" sz="3200" b="0" dirty="0">
              <a:effectLst/>
              <a:latin typeface="+mj-lt"/>
            </a:endParaRPr>
          </a:p>
          <a:p>
            <a:br>
              <a:rPr lang="en-US" sz="3200" dirty="0"/>
            </a:br>
            <a:endParaRPr lang="en-IN" sz="3200" dirty="0"/>
          </a:p>
        </p:txBody>
      </p:sp>
      <p:sp>
        <p:nvSpPr>
          <p:cNvPr id="8" name="TextBox 7">
            <a:extLst>
              <a:ext uri="{FF2B5EF4-FFF2-40B4-BE49-F238E27FC236}">
                <a16:creationId xmlns:a16="http://schemas.microsoft.com/office/drawing/2014/main" id="{FA33CEF7-493E-427B-94CB-42E7CBDAF2E7}"/>
              </a:ext>
            </a:extLst>
          </p:cNvPr>
          <p:cNvSpPr txBox="1"/>
          <p:nvPr/>
        </p:nvSpPr>
        <p:spPr>
          <a:xfrm>
            <a:off x="6314986" y="4620301"/>
            <a:ext cx="4160664" cy="1077218"/>
          </a:xfrm>
          <a:prstGeom prst="rect">
            <a:avLst/>
          </a:prstGeom>
          <a:noFill/>
        </p:spPr>
        <p:txBody>
          <a:bodyPr wrap="square">
            <a:spAutoFit/>
          </a:bodyPr>
          <a:lstStyle/>
          <a:p>
            <a:br>
              <a:rPr lang="en-US" sz="3200" dirty="0"/>
            </a:br>
            <a:endParaRPr lang="en-IN" sz="3200" dirty="0"/>
          </a:p>
        </p:txBody>
      </p:sp>
    </p:spTree>
    <p:extLst>
      <p:ext uri="{BB962C8B-B14F-4D97-AF65-F5344CB8AC3E}">
        <p14:creationId xmlns:p14="http://schemas.microsoft.com/office/powerpoint/2010/main" val="8569670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58A61-EA20-4C3F-A459-7057D97505B3}"/>
              </a:ext>
            </a:extLst>
          </p:cNvPr>
          <p:cNvSpPr>
            <a:spLocks noGrp="1"/>
          </p:cNvSpPr>
          <p:nvPr>
            <p:ph type="title"/>
          </p:nvPr>
        </p:nvSpPr>
        <p:spPr/>
        <p:txBody>
          <a:bodyPr/>
          <a:lstStyle/>
          <a:p>
            <a:r>
              <a:rPr lang="en-IN" dirty="0"/>
              <a:t>Actuation of Solenoid value using relay</a:t>
            </a:r>
          </a:p>
        </p:txBody>
      </p:sp>
      <p:sp>
        <p:nvSpPr>
          <p:cNvPr id="4" name="TextBox 3">
            <a:extLst>
              <a:ext uri="{FF2B5EF4-FFF2-40B4-BE49-F238E27FC236}">
                <a16:creationId xmlns:a16="http://schemas.microsoft.com/office/drawing/2014/main" id="{C255813E-A76D-425F-B4F0-5AFB5EA9EF02}"/>
              </a:ext>
            </a:extLst>
          </p:cNvPr>
          <p:cNvSpPr txBox="1"/>
          <p:nvPr/>
        </p:nvSpPr>
        <p:spPr>
          <a:xfrm>
            <a:off x="720000" y="1917577"/>
            <a:ext cx="5707434" cy="5016758"/>
          </a:xfrm>
          <a:prstGeom prst="rect">
            <a:avLst/>
          </a:prstGeom>
          <a:noFill/>
        </p:spPr>
        <p:txBody>
          <a:bodyPr wrap="square">
            <a:spAutoFit/>
          </a:bodyPr>
          <a:lstStyle/>
          <a:p>
            <a:pPr rtl="0">
              <a:spcBef>
                <a:spcPts val="0"/>
              </a:spcBef>
              <a:spcAft>
                <a:spcPts val="0"/>
              </a:spcAft>
            </a:pPr>
            <a:r>
              <a:rPr lang="en-US" sz="3200" b="0" i="0" u="none" strike="noStrike" dirty="0">
                <a:effectLst/>
                <a:latin typeface="+mj-lt"/>
              </a:rPr>
              <a:t>The solenoid value will be operational based on the parameters set.</a:t>
            </a:r>
          </a:p>
          <a:p>
            <a:pPr rtl="0">
              <a:spcBef>
                <a:spcPts val="0"/>
              </a:spcBef>
              <a:spcAft>
                <a:spcPts val="0"/>
              </a:spcAft>
            </a:pPr>
            <a:r>
              <a:rPr lang="en-US" sz="3200" b="0" i="0" u="none" strike="noStrike" dirty="0">
                <a:effectLst/>
                <a:latin typeface="+mj-lt"/>
              </a:rPr>
              <a:t>Whe</a:t>
            </a:r>
            <a:r>
              <a:rPr lang="en-US" sz="3200" dirty="0">
                <a:latin typeface="+mj-lt"/>
              </a:rPr>
              <a:t>n the threshold values are crossed, the valve will be open for a certain time period depending on the current data values.</a:t>
            </a:r>
          </a:p>
          <a:p>
            <a:pPr rtl="0">
              <a:spcBef>
                <a:spcPts val="0"/>
              </a:spcBef>
              <a:spcAft>
                <a:spcPts val="0"/>
              </a:spcAft>
            </a:pPr>
            <a:r>
              <a:rPr lang="en-US" sz="3200" dirty="0">
                <a:latin typeface="+mj-lt"/>
              </a:rPr>
              <a:t>The tabular column on the right gives the ON TIME for different cases possible.</a:t>
            </a:r>
          </a:p>
          <a:p>
            <a:pPr rtl="0">
              <a:spcBef>
                <a:spcPts val="0"/>
              </a:spcBef>
              <a:spcAft>
                <a:spcPts val="0"/>
              </a:spcAft>
            </a:pPr>
            <a:r>
              <a:rPr lang="en-US" sz="3200" dirty="0">
                <a:latin typeface="+mj-lt"/>
              </a:rPr>
              <a:t> </a:t>
            </a:r>
            <a:r>
              <a:rPr lang="en-US" sz="3200" b="0" i="0" u="none" strike="noStrike" dirty="0">
                <a:effectLst/>
                <a:latin typeface="+mj-lt"/>
              </a:rPr>
              <a:t> </a:t>
            </a:r>
            <a:endParaRPr lang="en-US" sz="3200" b="0" dirty="0">
              <a:effectLst/>
              <a:latin typeface="+mj-lt"/>
            </a:endParaRPr>
          </a:p>
          <a:p>
            <a:br>
              <a:rPr lang="en-US" sz="3200" dirty="0"/>
            </a:br>
            <a:endParaRPr lang="en-IN" sz="3200" dirty="0"/>
          </a:p>
        </p:txBody>
      </p:sp>
      <p:graphicFrame>
        <p:nvGraphicFramePr>
          <p:cNvPr id="5" name="Table 5">
            <a:extLst>
              <a:ext uri="{FF2B5EF4-FFF2-40B4-BE49-F238E27FC236}">
                <a16:creationId xmlns:a16="http://schemas.microsoft.com/office/drawing/2014/main" id="{DB582680-CAA9-4578-A7F8-42785DC3A93D}"/>
              </a:ext>
            </a:extLst>
          </p:cNvPr>
          <p:cNvGraphicFramePr>
            <a:graphicFrameLocks noGrp="1"/>
          </p:cNvGraphicFramePr>
          <p:nvPr>
            <p:extLst>
              <p:ext uri="{D42A27DB-BD31-4B8C-83A1-F6EECF244321}">
                <p14:modId xmlns:p14="http://schemas.microsoft.com/office/powerpoint/2010/main" val="128867551"/>
              </p:ext>
            </p:extLst>
          </p:nvPr>
        </p:nvGraphicFramePr>
        <p:xfrm>
          <a:off x="6427434" y="346229"/>
          <a:ext cx="5601808" cy="6205488"/>
        </p:xfrm>
        <a:graphic>
          <a:graphicData uri="http://schemas.openxmlformats.org/drawingml/2006/table">
            <a:tbl>
              <a:tblPr firstRow="1" bandRow="1">
                <a:tableStyleId>{7DF18680-E054-41AD-8BC1-D1AEF772440D}</a:tableStyleId>
              </a:tblPr>
              <a:tblGrid>
                <a:gridCol w="1400452">
                  <a:extLst>
                    <a:ext uri="{9D8B030D-6E8A-4147-A177-3AD203B41FA5}">
                      <a16:colId xmlns:a16="http://schemas.microsoft.com/office/drawing/2014/main" val="1977644340"/>
                    </a:ext>
                  </a:extLst>
                </a:gridCol>
                <a:gridCol w="1400452">
                  <a:extLst>
                    <a:ext uri="{9D8B030D-6E8A-4147-A177-3AD203B41FA5}">
                      <a16:colId xmlns:a16="http://schemas.microsoft.com/office/drawing/2014/main" val="3657532205"/>
                    </a:ext>
                  </a:extLst>
                </a:gridCol>
                <a:gridCol w="1400452">
                  <a:extLst>
                    <a:ext uri="{9D8B030D-6E8A-4147-A177-3AD203B41FA5}">
                      <a16:colId xmlns:a16="http://schemas.microsoft.com/office/drawing/2014/main" val="476808892"/>
                    </a:ext>
                  </a:extLst>
                </a:gridCol>
                <a:gridCol w="1400452">
                  <a:extLst>
                    <a:ext uri="{9D8B030D-6E8A-4147-A177-3AD203B41FA5}">
                      <a16:colId xmlns:a16="http://schemas.microsoft.com/office/drawing/2014/main" val="3375444019"/>
                    </a:ext>
                  </a:extLst>
                </a:gridCol>
              </a:tblGrid>
              <a:tr h="1821420">
                <a:tc>
                  <a:txBody>
                    <a:bodyPr/>
                    <a:lstStyle/>
                    <a:p>
                      <a:r>
                        <a:rPr lang="en-IN" sz="1600" dirty="0"/>
                        <a:t>Temperature</a:t>
                      </a:r>
                    </a:p>
                    <a:p>
                      <a:r>
                        <a:rPr lang="en-IN" sz="1600" dirty="0"/>
                        <a:t>(Low- up to 30 </a:t>
                      </a:r>
                      <a:r>
                        <a:rPr lang="en-IN" sz="1600" dirty="0" err="1"/>
                        <a:t>deg</a:t>
                      </a:r>
                      <a:r>
                        <a:rPr lang="en-IN" sz="1600" dirty="0"/>
                        <a:t>)</a:t>
                      </a:r>
                    </a:p>
                  </a:txBody>
                  <a:tcPr/>
                </a:tc>
                <a:tc>
                  <a:txBody>
                    <a:bodyPr/>
                    <a:lstStyle/>
                    <a:p>
                      <a:r>
                        <a:rPr lang="en-IN" sz="1600" dirty="0"/>
                        <a:t>Soil Moisture</a:t>
                      </a:r>
                    </a:p>
                    <a:p>
                      <a:r>
                        <a:rPr lang="en-IN" sz="1600" dirty="0"/>
                        <a:t>(Dry/Wet)</a:t>
                      </a:r>
                    </a:p>
                  </a:txBody>
                  <a:tcPr/>
                </a:tc>
                <a:tc>
                  <a:txBody>
                    <a:bodyPr/>
                    <a:lstStyle/>
                    <a:p>
                      <a:r>
                        <a:rPr lang="en-IN" sz="1600" dirty="0"/>
                        <a:t>Water level(in tank) [Low-No water sent]</a:t>
                      </a:r>
                    </a:p>
                  </a:txBody>
                  <a:tcPr/>
                </a:tc>
                <a:tc>
                  <a:txBody>
                    <a:bodyPr/>
                    <a:lstStyle/>
                    <a:p>
                      <a:r>
                        <a:rPr lang="en-IN" sz="1600" dirty="0"/>
                        <a:t>ON Time</a:t>
                      </a:r>
                    </a:p>
                    <a:p>
                      <a:r>
                        <a:rPr lang="en-IN" sz="1600" dirty="0"/>
                        <a:t>(in seconds)</a:t>
                      </a:r>
                    </a:p>
                    <a:p>
                      <a:r>
                        <a:rPr lang="en-IN" sz="1600" dirty="0"/>
                        <a:t>[roughly estimated]</a:t>
                      </a:r>
                    </a:p>
                  </a:txBody>
                  <a:tcPr/>
                </a:tc>
                <a:extLst>
                  <a:ext uri="{0D108BD9-81ED-4DB2-BD59-A6C34878D82A}">
                    <a16:rowId xmlns:a16="http://schemas.microsoft.com/office/drawing/2014/main" val="1512797843"/>
                  </a:ext>
                </a:extLst>
              </a:tr>
              <a:tr h="678569">
                <a:tc>
                  <a:txBody>
                    <a:bodyPr/>
                    <a:lstStyle/>
                    <a:p>
                      <a:pPr algn="ctr"/>
                      <a:r>
                        <a:rPr lang="en-IN" sz="1600" dirty="0"/>
                        <a:t>LOW</a:t>
                      </a:r>
                    </a:p>
                  </a:txBody>
                  <a:tcPr/>
                </a:tc>
                <a:tc>
                  <a:txBody>
                    <a:bodyPr/>
                    <a:lstStyle/>
                    <a:p>
                      <a:pPr algn="ctr"/>
                      <a:r>
                        <a:rPr lang="en-IN" sz="1600" dirty="0"/>
                        <a:t>LOW</a:t>
                      </a:r>
                    </a:p>
                  </a:txBody>
                  <a:tcPr/>
                </a:tc>
                <a:tc>
                  <a:txBody>
                    <a:bodyPr/>
                    <a:lstStyle/>
                    <a:p>
                      <a:pPr algn="ctr"/>
                      <a:r>
                        <a:rPr lang="en-IN" sz="1600" dirty="0"/>
                        <a:t>MEDIUM</a:t>
                      </a:r>
                    </a:p>
                  </a:txBody>
                  <a:tcPr/>
                </a:tc>
                <a:tc>
                  <a:txBody>
                    <a:bodyPr/>
                    <a:lstStyle/>
                    <a:p>
                      <a:pPr algn="ctr"/>
                      <a:r>
                        <a:rPr lang="en-IN" sz="1600" dirty="0"/>
                        <a:t>6</a:t>
                      </a:r>
                    </a:p>
                  </a:txBody>
                  <a:tcPr/>
                </a:tc>
                <a:extLst>
                  <a:ext uri="{0D108BD9-81ED-4DB2-BD59-A6C34878D82A}">
                    <a16:rowId xmlns:a16="http://schemas.microsoft.com/office/drawing/2014/main" val="764057906"/>
                  </a:ext>
                </a:extLst>
              </a:tr>
              <a:tr h="417448">
                <a:tc>
                  <a:txBody>
                    <a:bodyPr/>
                    <a:lstStyle/>
                    <a:p>
                      <a:pPr algn="ctr"/>
                      <a:r>
                        <a:rPr lang="en-IN" sz="1600" dirty="0"/>
                        <a:t>LOW</a:t>
                      </a:r>
                    </a:p>
                  </a:txBody>
                  <a:tcPr/>
                </a:tc>
                <a:tc>
                  <a:txBody>
                    <a:bodyPr/>
                    <a:lstStyle/>
                    <a:p>
                      <a:pPr algn="ctr"/>
                      <a:r>
                        <a:rPr lang="en-IN" sz="1600" dirty="0"/>
                        <a:t>LOW</a:t>
                      </a:r>
                    </a:p>
                  </a:txBody>
                  <a:tcPr/>
                </a:tc>
                <a:tc>
                  <a:txBody>
                    <a:bodyPr/>
                    <a:lstStyle/>
                    <a:p>
                      <a:pPr algn="ctr"/>
                      <a:r>
                        <a:rPr lang="en-IN" sz="1600" dirty="0"/>
                        <a:t>HIGH</a:t>
                      </a:r>
                    </a:p>
                  </a:txBody>
                  <a:tcPr/>
                </a:tc>
                <a:tc>
                  <a:txBody>
                    <a:bodyPr/>
                    <a:lstStyle/>
                    <a:p>
                      <a:pPr algn="ctr"/>
                      <a:r>
                        <a:rPr lang="en-IN" sz="1600" dirty="0"/>
                        <a:t>4</a:t>
                      </a:r>
                    </a:p>
                  </a:txBody>
                  <a:tcPr/>
                </a:tc>
                <a:extLst>
                  <a:ext uri="{0D108BD9-81ED-4DB2-BD59-A6C34878D82A}">
                    <a16:rowId xmlns:a16="http://schemas.microsoft.com/office/drawing/2014/main" val="1671165977"/>
                  </a:ext>
                </a:extLst>
              </a:tr>
              <a:tr h="678569">
                <a:tc>
                  <a:txBody>
                    <a:bodyPr/>
                    <a:lstStyle/>
                    <a:p>
                      <a:pPr algn="ctr"/>
                      <a:r>
                        <a:rPr lang="en-IN" sz="1600" dirty="0"/>
                        <a:t>LOW</a:t>
                      </a:r>
                    </a:p>
                  </a:txBody>
                  <a:tcPr/>
                </a:tc>
                <a:tc>
                  <a:txBody>
                    <a:bodyPr/>
                    <a:lstStyle/>
                    <a:p>
                      <a:pPr algn="ctr"/>
                      <a:r>
                        <a:rPr lang="en-IN" sz="1600" dirty="0"/>
                        <a:t>HIGH</a:t>
                      </a:r>
                    </a:p>
                  </a:txBody>
                  <a:tcPr/>
                </a:tc>
                <a:tc>
                  <a:txBody>
                    <a:bodyPr/>
                    <a:lstStyle/>
                    <a:p>
                      <a:pPr algn="ctr"/>
                      <a:r>
                        <a:rPr lang="en-IN" sz="1600" dirty="0"/>
                        <a:t>MEDIUM</a:t>
                      </a:r>
                    </a:p>
                  </a:txBody>
                  <a:tcPr/>
                </a:tc>
                <a:tc>
                  <a:txBody>
                    <a:bodyPr/>
                    <a:lstStyle/>
                    <a:p>
                      <a:pPr algn="ctr"/>
                      <a:r>
                        <a:rPr lang="en-IN" sz="1600" dirty="0"/>
                        <a:t>0</a:t>
                      </a:r>
                    </a:p>
                  </a:txBody>
                  <a:tcPr/>
                </a:tc>
                <a:extLst>
                  <a:ext uri="{0D108BD9-81ED-4DB2-BD59-A6C34878D82A}">
                    <a16:rowId xmlns:a16="http://schemas.microsoft.com/office/drawing/2014/main" val="684882191"/>
                  </a:ext>
                </a:extLst>
              </a:tr>
              <a:tr h="417448">
                <a:tc>
                  <a:txBody>
                    <a:bodyPr/>
                    <a:lstStyle/>
                    <a:p>
                      <a:pPr algn="ctr"/>
                      <a:r>
                        <a:rPr lang="en-IN" sz="1600" dirty="0"/>
                        <a:t>LOW</a:t>
                      </a:r>
                    </a:p>
                  </a:txBody>
                  <a:tcPr/>
                </a:tc>
                <a:tc>
                  <a:txBody>
                    <a:bodyPr/>
                    <a:lstStyle/>
                    <a:p>
                      <a:pPr algn="ctr"/>
                      <a:r>
                        <a:rPr lang="en-IN" sz="1600" dirty="0"/>
                        <a:t>HIGH</a:t>
                      </a:r>
                    </a:p>
                  </a:txBody>
                  <a:tcPr/>
                </a:tc>
                <a:tc>
                  <a:txBody>
                    <a:bodyPr/>
                    <a:lstStyle/>
                    <a:p>
                      <a:pPr algn="ctr"/>
                      <a:r>
                        <a:rPr lang="en-IN" sz="1600" dirty="0"/>
                        <a:t>HIGH</a:t>
                      </a:r>
                    </a:p>
                  </a:txBody>
                  <a:tcPr/>
                </a:tc>
                <a:tc>
                  <a:txBody>
                    <a:bodyPr/>
                    <a:lstStyle/>
                    <a:p>
                      <a:pPr algn="ctr"/>
                      <a:r>
                        <a:rPr lang="en-IN" sz="1600" dirty="0"/>
                        <a:t>0</a:t>
                      </a:r>
                    </a:p>
                  </a:txBody>
                  <a:tcPr/>
                </a:tc>
                <a:extLst>
                  <a:ext uri="{0D108BD9-81ED-4DB2-BD59-A6C34878D82A}">
                    <a16:rowId xmlns:a16="http://schemas.microsoft.com/office/drawing/2014/main" val="190689187"/>
                  </a:ext>
                </a:extLst>
              </a:tr>
              <a:tr h="678569">
                <a:tc>
                  <a:txBody>
                    <a:bodyPr/>
                    <a:lstStyle/>
                    <a:p>
                      <a:pPr algn="ctr"/>
                      <a:r>
                        <a:rPr lang="en-IN" sz="1600" dirty="0"/>
                        <a:t>HIGH</a:t>
                      </a:r>
                    </a:p>
                  </a:txBody>
                  <a:tcPr/>
                </a:tc>
                <a:tc>
                  <a:txBody>
                    <a:bodyPr/>
                    <a:lstStyle/>
                    <a:p>
                      <a:pPr algn="ctr"/>
                      <a:r>
                        <a:rPr lang="en-IN" sz="1600" dirty="0"/>
                        <a:t>LOW</a:t>
                      </a:r>
                    </a:p>
                  </a:txBody>
                  <a:tcPr/>
                </a:tc>
                <a:tc>
                  <a:txBody>
                    <a:bodyPr/>
                    <a:lstStyle/>
                    <a:p>
                      <a:pPr algn="ctr"/>
                      <a:r>
                        <a:rPr lang="en-IN" sz="1600" dirty="0"/>
                        <a:t>MEDIUM</a:t>
                      </a:r>
                    </a:p>
                  </a:txBody>
                  <a:tcPr/>
                </a:tc>
                <a:tc>
                  <a:txBody>
                    <a:bodyPr/>
                    <a:lstStyle/>
                    <a:p>
                      <a:pPr algn="ctr"/>
                      <a:r>
                        <a:rPr lang="en-IN" sz="1600" dirty="0"/>
                        <a:t>5</a:t>
                      </a:r>
                    </a:p>
                  </a:txBody>
                  <a:tcPr/>
                </a:tc>
                <a:extLst>
                  <a:ext uri="{0D108BD9-81ED-4DB2-BD59-A6C34878D82A}">
                    <a16:rowId xmlns:a16="http://schemas.microsoft.com/office/drawing/2014/main" val="3229535675"/>
                  </a:ext>
                </a:extLst>
              </a:tr>
              <a:tr h="417448">
                <a:tc>
                  <a:txBody>
                    <a:bodyPr/>
                    <a:lstStyle/>
                    <a:p>
                      <a:pPr algn="ctr"/>
                      <a:r>
                        <a:rPr lang="en-IN" sz="1600" dirty="0"/>
                        <a:t>HIGH</a:t>
                      </a:r>
                    </a:p>
                  </a:txBody>
                  <a:tcPr/>
                </a:tc>
                <a:tc>
                  <a:txBody>
                    <a:bodyPr/>
                    <a:lstStyle/>
                    <a:p>
                      <a:pPr algn="ctr"/>
                      <a:r>
                        <a:rPr lang="en-IN" sz="1600" dirty="0"/>
                        <a:t>LOW</a:t>
                      </a:r>
                    </a:p>
                  </a:txBody>
                  <a:tcPr/>
                </a:tc>
                <a:tc>
                  <a:txBody>
                    <a:bodyPr/>
                    <a:lstStyle/>
                    <a:p>
                      <a:pPr algn="ctr"/>
                      <a:r>
                        <a:rPr lang="en-IN" sz="1600" dirty="0"/>
                        <a:t>HIGH</a:t>
                      </a:r>
                    </a:p>
                  </a:txBody>
                  <a:tcPr/>
                </a:tc>
                <a:tc>
                  <a:txBody>
                    <a:bodyPr/>
                    <a:lstStyle/>
                    <a:p>
                      <a:pPr algn="ctr"/>
                      <a:r>
                        <a:rPr lang="en-IN" sz="1600" dirty="0"/>
                        <a:t>3</a:t>
                      </a:r>
                    </a:p>
                  </a:txBody>
                  <a:tcPr/>
                </a:tc>
                <a:extLst>
                  <a:ext uri="{0D108BD9-81ED-4DB2-BD59-A6C34878D82A}">
                    <a16:rowId xmlns:a16="http://schemas.microsoft.com/office/drawing/2014/main" val="312144612"/>
                  </a:ext>
                </a:extLst>
              </a:tr>
              <a:tr h="678569">
                <a:tc>
                  <a:txBody>
                    <a:bodyPr/>
                    <a:lstStyle/>
                    <a:p>
                      <a:pPr algn="ctr"/>
                      <a:r>
                        <a:rPr lang="en-IN" sz="1600" dirty="0"/>
                        <a:t>HIGH</a:t>
                      </a:r>
                    </a:p>
                  </a:txBody>
                  <a:tcPr/>
                </a:tc>
                <a:tc>
                  <a:txBody>
                    <a:bodyPr/>
                    <a:lstStyle/>
                    <a:p>
                      <a:pPr algn="ctr"/>
                      <a:r>
                        <a:rPr lang="en-IN" sz="1600" dirty="0"/>
                        <a:t>HIGH</a:t>
                      </a:r>
                    </a:p>
                  </a:txBody>
                  <a:tcPr/>
                </a:tc>
                <a:tc>
                  <a:txBody>
                    <a:bodyPr/>
                    <a:lstStyle/>
                    <a:p>
                      <a:pPr algn="ctr"/>
                      <a:r>
                        <a:rPr lang="en-IN" sz="1600" dirty="0"/>
                        <a:t>MEDIUM</a:t>
                      </a:r>
                    </a:p>
                  </a:txBody>
                  <a:tcPr/>
                </a:tc>
                <a:tc>
                  <a:txBody>
                    <a:bodyPr/>
                    <a:lstStyle/>
                    <a:p>
                      <a:pPr algn="ctr"/>
                      <a:r>
                        <a:rPr lang="en-IN" sz="1600" dirty="0"/>
                        <a:t>0</a:t>
                      </a:r>
                    </a:p>
                  </a:txBody>
                  <a:tcPr/>
                </a:tc>
                <a:extLst>
                  <a:ext uri="{0D108BD9-81ED-4DB2-BD59-A6C34878D82A}">
                    <a16:rowId xmlns:a16="http://schemas.microsoft.com/office/drawing/2014/main" val="3131303305"/>
                  </a:ext>
                </a:extLst>
              </a:tr>
              <a:tr h="417448">
                <a:tc>
                  <a:txBody>
                    <a:bodyPr/>
                    <a:lstStyle/>
                    <a:p>
                      <a:pPr algn="ctr"/>
                      <a:r>
                        <a:rPr lang="en-IN" sz="1600" dirty="0"/>
                        <a:t>HIGH</a:t>
                      </a:r>
                    </a:p>
                  </a:txBody>
                  <a:tcPr/>
                </a:tc>
                <a:tc>
                  <a:txBody>
                    <a:bodyPr/>
                    <a:lstStyle/>
                    <a:p>
                      <a:pPr algn="ctr"/>
                      <a:r>
                        <a:rPr lang="en-IN" sz="1600" dirty="0"/>
                        <a:t>HIGH</a:t>
                      </a:r>
                    </a:p>
                  </a:txBody>
                  <a:tcPr/>
                </a:tc>
                <a:tc>
                  <a:txBody>
                    <a:bodyPr/>
                    <a:lstStyle/>
                    <a:p>
                      <a:pPr algn="ctr"/>
                      <a:r>
                        <a:rPr lang="en-IN" sz="1600" dirty="0"/>
                        <a:t>HIGH</a:t>
                      </a:r>
                    </a:p>
                  </a:txBody>
                  <a:tcPr/>
                </a:tc>
                <a:tc>
                  <a:txBody>
                    <a:bodyPr/>
                    <a:lstStyle/>
                    <a:p>
                      <a:pPr algn="ctr"/>
                      <a:r>
                        <a:rPr lang="en-IN" sz="1600" dirty="0"/>
                        <a:t>0</a:t>
                      </a:r>
                    </a:p>
                  </a:txBody>
                  <a:tcPr/>
                </a:tc>
                <a:extLst>
                  <a:ext uri="{0D108BD9-81ED-4DB2-BD59-A6C34878D82A}">
                    <a16:rowId xmlns:a16="http://schemas.microsoft.com/office/drawing/2014/main" val="3140056536"/>
                  </a:ext>
                </a:extLst>
              </a:tr>
            </a:tbl>
          </a:graphicData>
        </a:graphic>
      </p:graphicFrame>
    </p:spTree>
    <p:extLst>
      <p:ext uri="{BB962C8B-B14F-4D97-AF65-F5344CB8AC3E}">
        <p14:creationId xmlns:p14="http://schemas.microsoft.com/office/powerpoint/2010/main" val="13091121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6E2F4-7BC4-4A3B-89E7-AA12198A50CF}"/>
              </a:ext>
            </a:extLst>
          </p:cNvPr>
          <p:cNvSpPr>
            <a:spLocks noGrp="1"/>
          </p:cNvSpPr>
          <p:nvPr>
            <p:ph type="title"/>
          </p:nvPr>
        </p:nvSpPr>
        <p:spPr>
          <a:xfrm>
            <a:off x="720000" y="619200"/>
            <a:ext cx="10728322" cy="1477328"/>
          </a:xfrm>
        </p:spPr>
        <p:txBody>
          <a:bodyPr>
            <a:normAutofit/>
          </a:bodyPr>
          <a:lstStyle/>
          <a:p>
            <a:r>
              <a:rPr lang="en-IN" u="sng" dirty="0"/>
              <a:t>Issues faced and solution:</a:t>
            </a:r>
            <a:br>
              <a:rPr lang="en-IN" dirty="0"/>
            </a:br>
            <a:r>
              <a:rPr lang="en-IN" sz="3200" u="sng" dirty="0"/>
              <a:t>Hardware:</a:t>
            </a:r>
            <a:endParaRPr lang="en-IN" dirty="0"/>
          </a:p>
        </p:txBody>
      </p:sp>
      <p:sp>
        <p:nvSpPr>
          <p:cNvPr id="4" name="Content Placeholder 2">
            <a:extLst>
              <a:ext uri="{FF2B5EF4-FFF2-40B4-BE49-F238E27FC236}">
                <a16:creationId xmlns:a16="http://schemas.microsoft.com/office/drawing/2014/main" id="{1F4CC94D-2ED6-44AB-9341-EDED988C7BBE}"/>
              </a:ext>
            </a:extLst>
          </p:cNvPr>
          <p:cNvSpPr>
            <a:spLocks noGrp="1"/>
          </p:cNvSpPr>
          <p:nvPr>
            <p:ph idx="1"/>
          </p:nvPr>
        </p:nvSpPr>
        <p:spPr>
          <a:xfrm>
            <a:off x="731837" y="1571625"/>
            <a:ext cx="10728325" cy="4943475"/>
          </a:xfrm>
        </p:spPr>
        <p:txBody>
          <a:bodyPr>
            <a:normAutofit fontScale="85000" lnSpcReduction="20000"/>
          </a:bodyPr>
          <a:lstStyle/>
          <a:p>
            <a:pPr marL="0" indent="0">
              <a:buNone/>
            </a:pPr>
            <a:endParaRPr lang="en-US" sz="2000" b="0" i="0" dirty="0">
              <a:solidFill>
                <a:schemeClr val="tx1"/>
              </a:solidFill>
              <a:effectLst/>
              <a:latin typeface="Lato"/>
            </a:endParaRPr>
          </a:p>
          <a:p>
            <a:pPr marL="0" indent="0">
              <a:buNone/>
            </a:pPr>
            <a:r>
              <a:rPr lang="en-US" sz="2000" b="0" i="0" dirty="0">
                <a:solidFill>
                  <a:schemeClr val="bg2">
                    <a:lumMod val="50000"/>
                    <a:lumOff val="50000"/>
                  </a:schemeClr>
                </a:solidFill>
                <a:effectLst/>
                <a:latin typeface="Lato"/>
              </a:rPr>
              <a:t>1. Finding a proper coupler to attach the solenoid valve to the water tank(here, drum)</a:t>
            </a:r>
          </a:p>
          <a:p>
            <a:pPr marL="0" indent="0">
              <a:buNone/>
            </a:pPr>
            <a:r>
              <a:rPr lang="en-US" sz="2000" b="0" i="0" dirty="0">
                <a:solidFill>
                  <a:schemeClr val="tx1"/>
                </a:solidFill>
                <a:effectLst/>
                <a:latin typeface="Lato"/>
              </a:rPr>
              <a:t>Sol: Using a stainless-steel pipe coupling along with Teflon tape and M-Seal to prevent leaks</a:t>
            </a:r>
          </a:p>
          <a:p>
            <a:pPr marL="0" indent="0">
              <a:buNone/>
            </a:pPr>
            <a:r>
              <a:rPr lang="en-US" sz="2000" b="0" i="0" dirty="0">
                <a:solidFill>
                  <a:schemeClr val="bg2">
                    <a:lumMod val="50000"/>
                    <a:lumOff val="50000"/>
                  </a:schemeClr>
                </a:solidFill>
                <a:effectLst/>
                <a:latin typeface="Lato"/>
              </a:rPr>
              <a:t>2. Not enough power to drive all sensors(consumes in order of mW) </a:t>
            </a:r>
          </a:p>
          <a:p>
            <a:pPr marL="0" indent="0">
              <a:buNone/>
            </a:pPr>
            <a:r>
              <a:rPr lang="en-US" sz="2000" b="0" i="0" dirty="0">
                <a:solidFill>
                  <a:schemeClr val="tx1"/>
                </a:solidFill>
                <a:effectLst/>
                <a:latin typeface="Lato"/>
              </a:rPr>
              <a:t>Sol: We generally use 5V from Arduino - better to power externally using Lithium-ion battery with Lipo tester (rechargeable)</a:t>
            </a:r>
          </a:p>
          <a:p>
            <a:pPr marL="0" indent="0">
              <a:buNone/>
            </a:pPr>
            <a:r>
              <a:rPr lang="en-US" sz="2000" b="0" i="0" dirty="0">
                <a:solidFill>
                  <a:schemeClr val="bg2">
                    <a:lumMod val="50000"/>
                    <a:lumOff val="50000"/>
                  </a:schemeClr>
                </a:solidFill>
                <a:effectLst/>
                <a:latin typeface="Lato"/>
              </a:rPr>
              <a:t>3. Constant and stable 3.3V supply to ESP8266</a:t>
            </a:r>
          </a:p>
          <a:p>
            <a:pPr marL="0" indent="0">
              <a:buNone/>
            </a:pPr>
            <a:r>
              <a:rPr lang="en-US" sz="2000" b="0" i="0" dirty="0">
                <a:solidFill>
                  <a:schemeClr val="tx1"/>
                </a:solidFill>
                <a:effectLst/>
                <a:latin typeface="Lato"/>
              </a:rPr>
              <a:t>Sol</a:t>
            </a:r>
            <a:r>
              <a:rPr lang="en-US" dirty="0">
                <a:solidFill>
                  <a:schemeClr val="tx1"/>
                </a:solidFill>
                <a:latin typeface="Lato"/>
              </a:rPr>
              <a:t>:</a:t>
            </a:r>
            <a:r>
              <a:rPr lang="en-US" sz="2000" b="0" i="0" dirty="0">
                <a:solidFill>
                  <a:schemeClr val="tx1"/>
                </a:solidFill>
                <a:effectLst/>
                <a:latin typeface="Lato"/>
              </a:rPr>
              <a:t> Using 3.3V from Arduino might damage the module - use a 3.3V regulator and step down.</a:t>
            </a:r>
          </a:p>
          <a:p>
            <a:pPr marL="0" indent="0">
              <a:buNone/>
            </a:pPr>
            <a:r>
              <a:rPr lang="en-US" sz="2000" b="0" i="0" dirty="0">
                <a:solidFill>
                  <a:schemeClr val="bg2">
                    <a:lumMod val="50000"/>
                    <a:lumOff val="50000"/>
                  </a:schemeClr>
                </a:solidFill>
                <a:effectLst/>
                <a:latin typeface="Lato"/>
              </a:rPr>
              <a:t>4. Damage of ESP8266 due to TX of Arduino (5V transmission can fry the ESP8266)</a:t>
            </a:r>
          </a:p>
          <a:p>
            <a:pPr marL="0" indent="0">
              <a:buNone/>
            </a:pPr>
            <a:r>
              <a:rPr lang="en-US" sz="2000" b="0" i="0" dirty="0">
                <a:solidFill>
                  <a:schemeClr val="tx1"/>
                </a:solidFill>
                <a:effectLst/>
                <a:latin typeface="Lato"/>
              </a:rPr>
              <a:t>Sol: Use a voltage divider circuit to reduce to 3.3 (2.2kohm and 1k ohm)</a:t>
            </a:r>
          </a:p>
          <a:p>
            <a:pPr marL="0" indent="0">
              <a:buNone/>
            </a:pPr>
            <a:r>
              <a:rPr lang="en-US" sz="2000" b="0" i="0" dirty="0">
                <a:solidFill>
                  <a:schemeClr val="bg2">
                    <a:lumMod val="50000"/>
                    <a:lumOff val="50000"/>
                  </a:schemeClr>
                </a:solidFill>
                <a:effectLst/>
                <a:latin typeface="Lato"/>
              </a:rPr>
              <a:t>5. Loose wire connection in Breadboard</a:t>
            </a:r>
          </a:p>
          <a:p>
            <a:pPr marL="0" indent="0">
              <a:buNone/>
            </a:pPr>
            <a:r>
              <a:rPr lang="en-US" sz="2000" b="0" i="0" dirty="0">
                <a:solidFill>
                  <a:schemeClr val="tx1"/>
                </a:solidFill>
                <a:effectLst/>
                <a:latin typeface="Lato"/>
              </a:rPr>
              <a:t>Sol: Always test connections using a multimeter</a:t>
            </a:r>
          </a:p>
          <a:p>
            <a:pPr marL="0" indent="0">
              <a:buNone/>
            </a:pPr>
            <a:r>
              <a:rPr lang="en-US" sz="2000" b="0" i="0" dirty="0">
                <a:solidFill>
                  <a:schemeClr val="tx1"/>
                </a:solidFill>
                <a:effectLst/>
                <a:latin typeface="Lato"/>
              </a:rPr>
              <a:t>TIP: </a:t>
            </a:r>
            <a:r>
              <a:rPr lang="en-US" sz="2000" b="0" i="0" dirty="0">
                <a:solidFill>
                  <a:schemeClr val="accent2">
                    <a:lumMod val="60000"/>
                    <a:lumOff val="40000"/>
                  </a:schemeClr>
                </a:solidFill>
                <a:effectLst/>
                <a:latin typeface="Lato"/>
              </a:rPr>
              <a:t>Use capacitors in power voltage regulator supply to filter only DC voltage</a:t>
            </a:r>
            <a:endParaRPr lang="en-IN" dirty="0">
              <a:solidFill>
                <a:schemeClr val="accent2">
                  <a:lumMod val="60000"/>
                  <a:lumOff val="40000"/>
                </a:schemeClr>
              </a:solidFill>
            </a:endParaRPr>
          </a:p>
        </p:txBody>
      </p:sp>
    </p:spTree>
    <p:extLst>
      <p:ext uri="{BB962C8B-B14F-4D97-AF65-F5344CB8AC3E}">
        <p14:creationId xmlns:p14="http://schemas.microsoft.com/office/powerpoint/2010/main" val="6287567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AA4E6-0659-4C57-A4F1-428E1A37823C}"/>
              </a:ext>
            </a:extLst>
          </p:cNvPr>
          <p:cNvSpPr>
            <a:spLocks noGrp="1"/>
          </p:cNvSpPr>
          <p:nvPr>
            <p:ph type="title"/>
          </p:nvPr>
        </p:nvSpPr>
        <p:spPr>
          <a:xfrm>
            <a:off x="722959" y="619200"/>
            <a:ext cx="10728322" cy="1477328"/>
          </a:xfrm>
        </p:spPr>
        <p:txBody>
          <a:bodyPr>
            <a:normAutofit/>
          </a:bodyPr>
          <a:lstStyle/>
          <a:p>
            <a:r>
              <a:rPr lang="en-IN" u="sng" dirty="0"/>
              <a:t>Issues faced and solution:</a:t>
            </a:r>
            <a:br>
              <a:rPr lang="en-IN" dirty="0"/>
            </a:br>
            <a:r>
              <a:rPr lang="en-IN" sz="3200" u="sng" dirty="0"/>
              <a:t>Software:</a:t>
            </a:r>
          </a:p>
        </p:txBody>
      </p:sp>
      <p:sp>
        <p:nvSpPr>
          <p:cNvPr id="3" name="Content Placeholder 2">
            <a:extLst>
              <a:ext uri="{FF2B5EF4-FFF2-40B4-BE49-F238E27FC236}">
                <a16:creationId xmlns:a16="http://schemas.microsoft.com/office/drawing/2014/main" id="{9BC46F74-8E95-4E6B-8386-0EB2A51B2D60}"/>
              </a:ext>
            </a:extLst>
          </p:cNvPr>
          <p:cNvSpPr>
            <a:spLocks noGrp="1"/>
          </p:cNvSpPr>
          <p:nvPr>
            <p:ph idx="1"/>
          </p:nvPr>
        </p:nvSpPr>
        <p:spPr>
          <a:xfrm>
            <a:off x="740719" y="1722545"/>
            <a:ext cx="10728325" cy="4943475"/>
          </a:xfrm>
        </p:spPr>
        <p:txBody>
          <a:bodyPr>
            <a:normAutofit/>
          </a:bodyPr>
          <a:lstStyle/>
          <a:p>
            <a:pPr marL="0" indent="0">
              <a:buNone/>
            </a:pPr>
            <a:endParaRPr lang="en-US" sz="2000" b="0" i="0" dirty="0">
              <a:solidFill>
                <a:schemeClr val="tx1"/>
              </a:solidFill>
              <a:effectLst/>
              <a:latin typeface="Lato"/>
            </a:endParaRPr>
          </a:p>
          <a:p>
            <a:pPr marL="0" indent="0">
              <a:buNone/>
            </a:pPr>
            <a:r>
              <a:rPr lang="en-US" sz="2000" b="0" i="0" dirty="0">
                <a:solidFill>
                  <a:schemeClr val="bg2">
                    <a:lumMod val="50000"/>
                    <a:lumOff val="50000"/>
                  </a:schemeClr>
                </a:solidFill>
                <a:effectLst/>
                <a:latin typeface="Lato"/>
              </a:rPr>
              <a:t>1. Firmware not updated in ESP8266 Wi-Fi module </a:t>
            </a:r>
          </a:p>
          <a:p>
            <a:pPr marL="0" indent="0">
              <a:buNone/>
            </a:pPr>
            <a:r>
              <a:rPr lang="en-US" sz="2000" b="0" i="0" dirty="0">
                <a:solidFill>
                  <a:schemeClr val="tx1"/>
                </a:solidFill>
                <a:effectLst/>
                <a:latin typeface="Lato"/>
              </a:rPr>
              <a:t>Sol: Use either Arduino or USB to TTL converter (with ESP8266 in flash mode) and update it.</a:t>
            </a:r>
          </a:p>
          <a:p>
            <a:pPr marL="0" indent="0">
              <a:buNone/>
            </a:pPr>
            <a:r>
              <a:rPr lang="en-US" sz="2000" b="0" i="0" dirty="0">
                <a:solidFill>
                  <a:schemeClr val="bg2">
                    <a:lumMod val="50000"/>
                    <a:lumOff val="50000"/>
                  </a:schemeClr>
                </a:solidFill>
                <a:effectLst/>
                <a:latin typeface="Lato"/>
              </a:rPr>
              <a:t>2. USB drivers for Arduino - not working</a:t>
            </a:r>
          </a:p>
          <a:p>
            <a:pPr marL="0" indent="0">
              <a:buNone/>
            </a:pPr>
            <a:r>
              <a:rPr lang="en-US" sz="2000" b="0" i="0" dirty="0">
                <a:solidFill>
                  <a:schemeClr val="tx1"/>
                </a:solidFill>
                <a:effectLst/>
                <a:latin typeface="Lato"/>
              </a:rPr>
              <a:t>Sol: Install CH340 driver (TTL </a:t>
            </a:r>
            <a:r>
              <a:rPr lang="en-US" dirty="0">
                <a:solidFill>
                  <a:schemeClr val="tx1"/>
                </a:solidFill>
                <a:latin typeface="Lato"/>
              </a:rPr>
              <a:t>-</a:t>
            </a:r>
            <a:r>
              <a:rPr lang="en-US" sz="2000" b="0" i="0" dirty="0">
                <a:solidFill>
                  <a:schemeClr val="tx1"/>
                </a:solidFill>
                <a:effectLst/>
                <a:latin typeface="Lato"/>
              </a:rPr>
              <a:t> USB converter)</a:t>
            </a:r>
          </a:p>
          <a:p>
            <a:pPr marL="0" indent="0">
              <a:buNone/>
            </a:pPr>
            <a:r>
              <a:rPr lang="en-US" sz="2000" b="0" i="0" dirty="0">
                <a:solidFill>
                  <a:schemeClr val="bg2">
                    <a:lumMod val="50000"/>
                    <a:lumOff val="50000"/>
                  </a:schemeClr>
                </a:solidFill>
                <a:effectLst/>
                <a:latin typeface="Lato"/>
              </a:rPr>
              <a:t>3. USB COM Port not detected?</a:t>
            </a:r>
          </a:p>
          <a:p>
            <a:pPr marL="0" indent="0">
              <a:buNone/>
            </a:pPr>
            <a:r>
              <a:rPr lang="en-US" sz="2000" b="0" i="0" dirty="0">
                <a:solidFill>
                  <a:schemeClr val="tx1"/>
                </a:solidFill>
                <a:effectLst/>
                <a:latin typeface="Lato"/>
              </a:rPr>
              <a:t>Sol: Try changing the COM port or the data cable itself</a:t>
            </a:r>
          </a:p>
          <a:p>
            <a:pPr marL="0" indent="0">
              <a:buNone/>
            </a:pPr>
            <a:r>
              <a:rPr lang="en-US" sz="2000" b="0" i="0" dirty="0">
                <a:solidFill>
                  <a:schemeClr val="bg2">
                    <a:lumMod val="50000"/>
                    <a:lumOff val="50000"/>
                  </a:schemeClr>
                </a:solidFill>
                <a:effectLst/>
                <a:latin typeface="Lato"/>
              </a:rPr>
              <a:t>4. Messy code?</a:t>
            </a:r>
          </a:p>
          <a:p>
            <a:pPr marL="0" indent="0">
              <a:buNone/>
            </a:pPr>
            <a:r>
              <a:rPr lang="en-US" sz="2000" b="0" i="0" dirty="0">
                <a:solidFill>
                  <a:schemeClr val="tx1"/>
                </a:solidFill>
                <a:effectLst/>
                <a:latin typeface="Lato"/>
              </a:rPr>
              <a:t>Sol: Use function modules and integrate.</a:t>
            </a:r>
            <a:endParaRPr lang="en-IN" dirty="0">
              <a:solidFill>
                <a:schemeClr val="tx1"/>
              </a:solidFill>
            </a:endParaRPr>
          </a:p>
        </p:txBody>
      </p:sp>
    </p:spTree>
    <p:extLst>
      <p:ext uri="{BB962C8B-B14F-4D97-AF65-F5344CB8AC3E}">
        <p14:creationId xmlns:p14="http://schemas.microsoft.com/office/powerpoint/2010/main" val="27948267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FD5B7-4FFD-42AC-BDFA-C694B0C3033F}"/>
              </a:ext>
            </a:extLst>
          </p:cNvPr>
          <p:cNvSpPr>
            <a:spLocks noGrp="1"/>
          </p:cNvSpPr>
          <p:nvPr>
            <p:ph type="title"/>
          </p:nvPr>
        </p:nvSpPr>
        <p:spPr/>
        <p:txBody>
          <a:bodyPr/>
          <a:lstStyle/>
          <a:p>
            <a:r>
              <a:rPr lang="en-IN" dirty="0"/>
              <a:t>Bill of Materials:</a:t>
            </a:r>
          </a:p>
        </p:txBody>
      </p:sp>
      <p:graphicFrame>
        <p:nvGraphicFramePr>
          <p:cNvPr id="7" name="Content Placeholder 6">
            <a:extLst>
              <a:ext uri="{FF2B5EF4-FFF2-40B4-BE49-F238E27FC236}">
                <a16:creationId xmlns:a16="http://schemas.microsoft.com/office/drawing/2014/main" id="{7C697409-62FD-438C-AFA7-E3CBD8D0E83E}"/>
              </a:ext>
            </a:extLst>
          </p:cNvPr>
          <p:cNvGraphicFramePr>
            <a:graphicFrameLocks noGrp="1"/>
          </p:cNvGraphicFramePr>
          <p:nvPr>
            <p:ph idx="1"/>
            <p:extLst>
              <p:ext uri="{D42A27DB-BD31-4B8C-83A1-F6EECF244321}">
                <p14:modId xmlns:p14="http://schemas.microsoft.com/office/powerpoint/2010/main" val="903437340"/>
              </p:ext>
            </p:extLst>
          </p:nvPr>
        </p:nvGraphicFramePr>
        <p:xfrm>
          <a:off x="1917577" y="1331650"/>
          <a:ext cx="7258863" cy="5193935"/>
        </p:xfrm>
        <a:graphic>
          <a:graphicData uri="http://schemas.openxmlformats.org/drawingml/2006/table">
            <a:tbl>
              <a:tblPr>
                <a:tableStyleId>{5C22544A-7EE6-4342-B048-85BDC9FD1C3A}</a:tableStyleId>
              </a:tblPr>
              <a:tblGrid>
                <a:gridCol w="612347">
                  <a:extLst>
                    <a:ext uri="{9D8B030D-6E8A-4147-A177-3AD203B41FA5}">
                      <a16:colId xmlns:a16="http://schemas.microsoft.com/office/drawing/2014/main" val="1978768973"/>
                    </a:ext>
                  </a:extLst>
                </a:gridCol>
                <a:gridCol w="1272119">
                  <a:extLst>
                    <a:ext uri="{9D8B030D-6E8A-4147-A177-3AD203B41FA5}">
                      <a16:colId xmlns:a16="http://schemas.microsoft.com/office/drawing/2014/main" val="3468621857"/>
                    </a:ext>
                  </a:extLst>
                </a:gridCol>
                <a:gridCol w="692493">
                  <a:extLst>
                    <a:ext uri="{9D8B030D-6E8A-4147-A177-3AD203B41FA5}">
                      <a16:colId xmlns:a16="http://schemas.microsoft.com/office/drawing/2014/main" val="339857188"/>
                    </a:ext>
                  </a:extLst>
                </a:gridCol>
                <a:gridCol w="4681904">
                  <a:extLst>
                    <a:ext uri="{9D8B030D-6E8A-4147-A177-3AD203B41FA5}">
                      <a16:colId xmlns:a16="http://schemas.microsoft.com/office/drawing/2014/main" val="1758490380"/>
                    </a:ext>
                  </a:extLst>
                </a:gridCol>
              </a:tblGrid>
              <a:tr h="207525">
                <a:tc>
                  <a:txBody>
                    <a:bodyPr/>
                    <a:lstStyle/>
                    <a:p>
                      <a:pPr algn="l" fontAlgn="b"/>
                      <a:endParaRPr lang="en-IN" sz="900" b="0" i="0" u="none" strike="noStrike">
                        <a:solidFill>
                          <a:srgbClr val="000000"/>
                        </a:solidFill>
                        <a:effectLst/>
                        <a:latin typeface="Calibri" panose="020F0502020204030204" pitchFamily="34" charset="0"/>
                      </a:endParaRPr>
                    </a:p>
                  </a:txBody>
                  <a:tcPr marL="6520" marR="6520" marT="6520" marB="0" anchor="b"/>
                </a:tc>
                <a:tc>
                  <a:txBody>
                    <a:bodyPr/>
                    <a:lstStyle/>
                    <a:p>
                      <a:pPr algn="ctr" fontAlgn="b"/>
                      <a:r>
                        <a:rPr lang="en-IN" sz="900" u="none" strike="noStrike">
                          <a:effectLst/>
                        </a:rPr>
                        <a:t>COMPONENT</a:t>
                      </a:r>
                      <a:endParaRPr lang="en-IN" sz="900" b="0" i="0" u="none" strike="noStrike">
                        <a:solidFill>
                          <a:srgbClr val="006100"/>
                        </a:solidFill>
                        <a:effectLst/>
                        <a:latin typeface="Calibri" panose="020F0502020204030204" pitchFamily="34" charset="0"/>
                      </a:endParaRPr>
                    </a:p>
                  </a:txBody>
                  <a:tcPr marL="6520" marR="6520" marT="6520" marB="0" anchor="b"/>
                </a:tc>
                <a:tc>
                  <a:txBody>
                    <a:bodyPr/>
                    <a:lstStyle/>
                    <a:p>
                      <a:pPr algn="ctr" fontAlgn="b"/>
                      <a:r>
                        <a:rPr lang="en-IN" sz="900" u="none" strike="noStrike">
                          <a:effectLst/>
                        </a:rPr>
                        <a:t>COST</a:t>
                      </a:r>
                      <a:endParaRPr lang="en-IN" sz="900" b="0" i="0" u="none" strike="noStrike">
                        <a:solidFill>
                          <a:srgbClr val="006100"/>
                        </a:solidFill>
                        <a:effectLst/>
                        <a:latin typeface="Calibri" panose="020F0502020204030204" pitchFamily="34" charset="0"/>
                      </a:endParaRPr>
                    </a:p>
                  </a:txBody>
                  <a:tcPr marL="6520" marR="6520" marT="6520" marB="0" anchor="b"/>
                </a:tc>
                <a:tc>
                  <a:txBody>
                    <a:bodyPr/>
                    <a:lstStyle/>
                    <a:p>
                      <a:pPr algn="ctr" fontAlgn="b"/>
                      <a:r>
                        <a:rPr lang="en-IN" sz="900" u="none" strike="noStrike">
                          <a:effectLst/>
                        </a:rPr>
                        <a:t>WEBSITE</a:t>
                      </a:r>
                      <a:endParaRPr lang="en-IN" sz="900" b="0" i="0" u="none" strike="noStrike">
                        <a:solidFill>
                          <a:srgbClr val="006100"/>
                        </a:solidFill>
                        <a:effectLst/>
                        <a:latin typeface="Calibri" panose="020F0502020204030204" pitchFamily="34" charset="0"/>
                      </a:endParaRPr>
                    </a:p>
                  </a:txBody>
                  <a:tcPr marL="6520" marR="6520" marT="6520" marB="0" anchor="b"/>
                </a:tc>
                <a:extLst>
                  <a:ext uri="{0D108BD9-81ED-4DB2-BD59-A6C34878D82A}">
                    <a16:rowId xmlns:a16="http://schemas.microsoft.com/office/drawing/2014/main" val="3973335421"/>
                  </a:ext>
                </a:extLst>
              </a:tr>
              <a:tr h="207525">
                <a:tc>
                  <a:txBody>
                    <a:bodyPr/>
                    <a:lstStyle/>
                    <a:p>
                      <a:pPr algn="l" fontAlgn="b"/>
                      <a:endParaRPr lang="en-IN" sz="900" b="0" i="0" u="none" strike="noStrike">
                        <a:solidFill>
                          <a:srgbClr val="000000"/>
                        </a:solidFill>
                        <a:effectLst/>
                        <a:latin typeface="Calibri" panose="020F0502020204030204" pitchFamily="34" charset="0"/>
                      </a:endParaRPr>
                    </a:p>
                  </a:txBody>
                  <a:tcPr marL="6520" marR="6520" marT="6520" marB="0" anchor="b"/>
                </a:tc>
                <a:tc>
                  <a:txBody>
                    <a:bodyPr/>
                    <a:lstStyle/>
                    <a:p>
                      <a:pPr algn="l" fontAlgn="b"/>
                      <a:endParaRPr lang="en-IN" sz="900" b="0" i="0" u="none" strike="noStrike">
                        <a:solidFill>
                          <a:srgbClr val="000000"/>
                        </a:solidFill>
                        <a:effectLst/>
                        <a:latin typeface="Calibri" panose="020F0502020204030204" pitchFamily="34" charset="0"/>
                      </a:endParaRPr>
                    </a:p>
                  </a:txBody>
                  <a:tcPr marL="6520" marR="6520" marT="6520" marB="0" anchor="b"/>
                </a:tc>
                <a:tc>
                  <a:txBody>
                    <a:bodyPr/>
                    <a:lstStyle/>
                    <a:p>
                      <a:pPr algn="l" fontAlgn="b"/>
                      <a:endParaRPr lang="en-IN" sz="900" b="0" i="0" u="none" strike="noStrike">
                        <a:solidFill>
                          <a:srgbClr val="000000"/>
                        </a:solidFill>
                        <a:effectLst/>
                        <a:latin typeface="Calibri" panose="020F0502020204030204" pitchFamily="34" charset="0"/>
                      </a:endParaRPr>
                    </a:p>
                  </a:txBody>
                  <a:tcPr marL="6520" marR="6520" marT="6520" marB="0" anchor="b"/>
                </a:tc>
                <a:tc>
                  <a:txBody>
                    <a:bodyPr/>
                    <a:lstStyle/>
                    <a:p>
                      <a:pPr algn="l" fontAlgn="b"/>
                      <a:endParaRPr lang="en-IN" sz="900" b="0" i="0" u="none" strike="noStrike">
                        <a:solidFill>
                          <a:srgbClr val="000000"/>
                        </a:solidFill>
                        <a:effectLst/>
                        <a:latin typeface="Calibri" panose="020F0502020204030204" pitchFamily="34" charset="0"/>
                      </a:endParaRPr>
                    </a:p>
                  </a:txBody>
                  <a:tcPr marL="6520" marR="6520" marT="6520" marB="0" anchor="b"/>
                </a:tc>
                <a:extLst>
                  <a:ext uri="{0D108BD9-81ED-4DB2-BD59-A6C34878D82A}">
                    <a16:rowId xmlns:a16="http://schemas.microsoft.com/office/drawing/2014/main" val="721184899"/>
                  </a:ext>
                </a:extLst>
              </a:tr>
              <a:tr h="372455">
                <a:tc>
                  <a:txBody>
                    <a:bodyPr/>
                    <a:lstStyle/>
                    <a:p>
                      <a:pPr algn="l" fontAlgn="b"/>
                      <a:r>
                        <a:rPr lang="en-IN" sz="900" u="none" strike="noStrike">
                          <a:effectLst/>
                        </a:rPr>
                        <a:t>Robu</a:t>
                      </a:r>
                      <a:endParaRPr lang="en-IN" sz="900" b="0" i="0" u="none" strike="noStrike">
                        <a:solidFill>
                          <a:srgbClr val="000000"/>
                        </a:solidFill>
                        <a:effectLst/>
                        <a:latin typeface="Calibri" panose="020F0502020204030204" pitchFamily="34" charset="0"/>
                      </a:endParaRPr>
                    </a:p>
                  </a:txBody>
                  <a:tcPr marL="6520" marR="6520" marT="6520" marB="0" anchor="b"/>
                </a:tc>
                <a:tc>
                  <a:txBody>
                    <a:bodyPr/>
                    <a:lstStyle/>
                    <a:p>
                      <a:pPr algn="l" fontAlgn="b"/>
                      <a:r>
                        <a:rPr lang="en-IN" sz="900" u="none" strike="noStrike">
                          <a:effectLst/>
                        </a:rPr>
                        <a:t>Jumper wire set</a:t>
                      </a:r>
                      <a:endParaRPr lang="en-IN" sz="900" b="0" i="0" u="none" strike="noStrike">
                        <a:solidFill>
                          <a:srgbClr val="9C5700"/>
                        </a:solidFill>
                        <a:effectLst/>
                        <a:latin typeface="Calibri" panose="020F0502020204030204" pitchFamily="34" charset="0"/>
                      </a:endParaRPr>
                    </a:p>
                  </a:txBody>
                  <a:tcPr marL="6520" marR="6520" marT="6520" marB="0" anchor="b"/>
                </a:tc>
                <a:tc>
                  <a:txBody>
                    <a:bodyPr/>
                    <a:lstStyle/>
                    <a:p>
                      <a:pPr algn="ctr" fontAlgn="ctr"/>
                      <a:r>
                        <a:rPr lang="en-IN" sz="900" u="none" strike="noStrike">
                          <a:effectLst/>
                        </a:rPr>
                        <a:t>75</a:t>
                      </a:r>
                      <a:endParaRPr lang="en-IN" sz="900" b="0" i="0" u="none" strike="noStrike">
                        <a:solidFill>
                          <a:srgbClr val="000000"/>
                        </a:solidFill>
                        <a:effectLst/>
                        <a:latin typeface="Calibri" panose="020F0502020204030204" pitchFamily="34" charset="0"/>
                      </a:endParaRPr>
                    </a:p>
                  </a:txBody>
                  <a:tcPr marL="6520" marR="6520" marT="6520" marB="0" anchor="ctr"/>
                </a:tc>
                <a:tc>
                  <a:txBody>
                    <a:bodyPr/>
                    <a:lstStyle/>
                    <a:p>
                      <a:pPr algn="l" fontAlgn="b"/>
                      <a:r>
                        <a:rPr lang="en-US" sz="900" u="sng" strike="noStrike">
                          <a:effectLst/>
                          <a:hlinkClick r:id="rId2"/>
                        </a:rPr>
                        <a:t>Buy Male to Male DuPont Cable - 40 Pin - 30cm Online at Best Price (robu.in)</a:t>
                      </a:r>
                      <a:endParaRPr lang="en-US" sz="900" b="0" i="0" u="sng" strike="noStrike">
                        <a:solidFill>
                          <a:srgbClr val="0563C1"/>
                        </a:solidFill>
                        <a:effectLst/>
                        <a:latin typeface="Calibri" panose="020F0502020204030204" pitchFamily="34" charset="0"/>
                      </a:endParaRPr>
                    </a:p>
                  </a:txBody>
                  <a:tcPr marL="6520" marR="6520" marT="6520" marB="0" anchor="b"/>
                </a:tc>
                <a:extLst>
                  <a:ext uri="{0D108BD9-81ED-4DB2-BD59-A6C34878D82A}">
                    <a16:rowId xmlns:a16="http://schemas.microsoft.com/office/drawing/2014/main" val="4099788443"/>
                  </a:ext>
                </a:extLst>
              </a:tr>
              <a:tr h="372455">
                <a:tc>
                  <a:txBody>
                    <a:bodyPr/>
                    <a:lstStyle/>
                    <a:p>
                      <a:pPr algn="l" fontAlgn="b"/>
                      <a:endParaRPr lang="en-IN" sz="900" b="0" i="0" u="none" strike="noStrike">
                        <a:solidFill>
                          <a:srgbClr val="000000"/>
                        </a:solidFill>
                        <a:effectLst/>
                        <a:latin typeface="Calibri" panose="020F0502020204030204" pitchFamily="34" charset="0"/>
                      </a:endParaRPr>
                    </a:p>
                  </a:txBody>
                  <a:tcPr marL="6520" marR="6520" marT="6520" marB="0" anchor="b"/>
                </a:tc>
                <a:tc>
                  <a:txBody>
                    <a:bodyPr/>
                    <a:lstStyle/>
                    <a:p>
                      <a:pPr algn="l" fontAlgn="b"/>
                      <a:endParaRPr lang="en-IN" sz="900" b="0" i="0" u="none" strike="noStrike">
                        <a:solidFill>
                          <a:srgbClr val="000000"/>
                        </a:solidFill>
                        <a:effectLst/>
                        <a:latin typeface="Calibri" panose="020F0502020204030204" pitchFamily="34" charset="0"/>
                      </a:endParaRPr>
                    </a:p>
                  </a:txBody>
                  <a:tcPr marL="6520" marR="6520" marT="6520" marB="0" anchor="b"/>
                </a:tc>
                <a:tc>
                  <a:txBody>
                    <a:bodyPr/>
                    <a:lstStyle/>
                    <a:p>
                      <a:pPr algn="ctr" fontAlgn="ctr"/>
                      <a:r>
                        <a:rPr lang="en-IN" sz="900" u="none" strike="noStrike">
                          <a:effectLst/>
                        </a:rPr>
                        <a:t>65</a:t>
                      </a:r>
                      <a:endParaRPr lang="en-IN" sz="900" b="0" i="0" u="none" strike="noStrike">
                        <a:solidFill>
                          <a:srgbClr val="000000"/>
                        </a:solidFill>
                        <a:effectLst/>
                        <a:latin typeface="Calibri" panose="020F0502020204030204" pitchFamily="34" charset="0"/>
                      </a:endParaRPr>
                    </a:p>
                  </a:txBody>
                  <a:tcPr marL="6520" marR="6520" marT="6520" marB="0" anchor="ctr"/>
                </a:tc>
                <a:tc>
                  <a:txBody>
                    <a:bodyPr/>
                    <a:lstStyle/>
                    <a:p>
                      <a:pPr algn="l" fontAlgn="b"/>
                      <a:r>
                        <a:rPr lang="en-US" sz="900" u="sng" strike="noStrike">
                          <a:effectLst/>
                          <a:hlinkClick r:id="rId3"/>
                        </a:rPr>
                        <a:t>Buy Male to Female Jumper Wires - 40 Pin - 30cm Online at Best Price (robu.in)</a:t>
                      </a:r>
                      <a:endParaRPr lang="en-US" sz="900" b="0" i="0" u="sng" strike="noStrike">
                        <a:solidFill>
                          <a:srgbClr val="0563C1"/>
                        </a:solidFill>
                        <a:effectLst/>
                        <a:latin typeface="Calibri" panose="020F0502020204030204" pitchFamily="34" charset="0"/>
                      </a:endParaRPr>
                    </a:p>
                  </a:txBody>
                  <a:tcPr marL="6520" marR="6520" marT="6520" marB="0" anchor="b"/>
                </a:tc>
                <a:extLst>
                  <a:ext uri="{0D108BD9-81ED-4DB2-BD59-A6C34878D82A}">
                    <a16:rowId xmlns:a16="http://schemas.microsoft.com/office/drawing/2014/main" val="662589428"/>
                  </a:ext>
                </a:extLst>
              </a:tr>
              <a:tr h="372455">
                <a:tc>
                  <a:txBody>
                    <a:bodyPr/>
                    <a:lstStyle/>
                    <a:p>
                      <a:pPr algn="l" fontAlgn="b"/>
                      <a:endParaRPr lang="en-IN" sz="900" b="0" i="0" u="none" strike="noStrike">
                        <a:solidFill>
                          <a:srgbClr val="000000"/>
                        </a:solidFill>
                        <a:effectLst/>
                        <a:latin typeface="Calibri" panose="020F0502020204030204" pitchFamily="34" charset="0"/>
                      </a:endParaRPr>
                    </a:p>
                  </a:txBody>
                  <a:tcPr marL="6520" marR="6520" marT="6520" marB="0" anchor="b"/>
                </a:tc>
                <a:tc>
                  <a:txBody>
                    <a:bodyPr/>
                    <a:lstStyle/>
                    <a:p>
                      <a:pPr algn="l" fontAlgn="b"/>
                      <a:endParaRPr lang="en-IN" sz="900" b="0" i="0" u="none" strike="noStrike" dirty="0">
                        <a:solidFill>
                          <a:srgbClr val="000000"/>
                        </a:solidFill>
                        <a:effectLst/>
                        <a:latin typeface="Calibri" panose="020F0502020204030204" pitchFamily="34" charset="0"/>
                      </a:endParaRPr>
                    </a:p>
                  </a:txBody>
                  <a:tcPr marL="6520" marR="6520" marT="6520" marB="0" anchor="b"/>
                </a:tc>
                <a:tc>
                  <a:txBody>
                    <a:bodyPr/>
                    <a:lstStyle/>
                    <a:p>
                      <a:pPr algn="ctr" fontAlgn="ctr"/>
                      <a:r>
                        <a:rPr lang="en-IN" sz="900" u="none" strike="noStrike">
                          <a:effectLst/>
                        </a:rPr>
                        <a:t>60</a:t>
                      </a:r>
                      <a:endParaRPr lang="en-IN" sz="900" b="0" i="0" u="none" strike="noStrike">
                        <a:solidFill>
                          <a:srgbClr val="000000"/>
                        </a:solidFill>
                        <a:effectLst/>
                        <a:latin typeface="Calibri" panose="020F0502020204030204" pitchFamily="34" charset="0"/>
                      </a:endParaRPr>
                    </a:p>
                  </a:txBody>
                  <a:tcPr marL="6520" marR="6520" marT="6520" marB="0" anchor="ctr"/>
                </a:tc>
                <a:tc>
                  <a:txBody>
                    <a:bodyPr/>
                    <a:lstStyle/>
                    <a:p>
                      <a:pPr algn="l" fontAlgn="b"/>
                      <a:r>
                        <a:rPr lang="en-US" sz="900" u="sng" strike="noStrike">
                          <a:effectLst/>
                          <a:hlinkClick r:id="rId4"/>
                        </a:rPr>
                        <a:t>Buy Female to Female DuPont Cable - 40 Pin - 30cm Online at Best Price (robu.in)</a:t>
                      </a:r>
                      <a:endParaRPr lang="en-US" sz="900" b="0" i="0" u="sng" strike="noStrike">
                        <a:solidFill>
                          <a:srgbClr val="0563C1"/>
                        </a:solidFill>
                        <a:effectLst/>
                        <a:latin typeface="Calibri" panose="020F0502020204030204" pitchFamily="34" charset="0"/>
                      </a:endParaRPr>
                    </a:p>
                  </a:txBody>
                  <a:tcPr marL="6520" marR="6520" marT="6520" marB="0" anchor="b"/>
                </a:tc>
                <a:extLst>
                  <a:ext uri="{0D108BD9-81ED-4DB2-BD59-A6C34878D82A}">
                    <a16:rowId xmlns:a16="http://schemas.microsoft.com/office/drawing/2014/main" val="2199493492"/>
                  </a:ext>
                </a:extLst>
              </a:tr>
              <a:tr h="207525">
                <a:tc>
                  <a:txBody>
                    <a:bodyPr/>
                    <a:lstStyle/>
                    <a:p>
                      <a:pPr algn="l" fontAlgn="b"/>
                      <a:endParaRPr lang="en-IN" sz="900" b="0" i="0" u="none" strike="noStrike">
                        <a:solidFill>
                          <a:srgbClr val="000000"/>
                        </a:solidFill>
                        <a:effectLst/>
                        <a:latin typeface="Calibri" panose="020F0502020204030204" pitchFamily="34" charset="0"/>
                      </a:endParaRPr>
                    </a:p>
                  </a:txBody>
                  <a:tcPr marL="6520" marR="6520" marT="6520" marB="0" anchor="b"/>
                </a:tc>
                <a:tc>
                  <a:txBody>
                    <a:bodyPr/>
                    <a:lstStyle/>
                    <a:p>
                      <a:pPr algn="l" fontAlgn="b"/>
                      <a:endParaRPr lang="en-IN" sz="900" b="0" i="0" u="none" strike="noStrike">
                        <a:solidFill>
                          <a:srgbClr val="000000"/>
                        </a:solidFill>
                        <a:effectLst/>
                        <a:latin typeface="Calibri" panose="020F0502020204030204" pitchFamily="34" charset="0"/>
                      </a:endParaRPr>
                    </a:p>
                  </a:txBody>
                  <a:tcPr marL="6520" marR="6520" marT="6520" marB="0" anchor="b"/>
                </a:tc>
                <a:tc>
                  <a:txBody>
                    <a:bodyPr/>
                    <a:lstStyle/>
                    <a:p>
                      <a:pPr algn="ctr" fontAlgn="ctr"/>
                      <a:endParaRPr lang="en-IN" sz="900" b="0" i="0" u="none" strike="noStrike">
                        <a:solidFill>
                          <a:srgbClr val="000000"/>
                        </a:solidFill>
                        <a:effectLst/>
                        <a:latin typeface="Calibri" panose="020F0502020204030204" pitchFamily="34" charset="0"/>
                      </a:endParaRPr>
                    </a:p>
                  </a:txBody>
                  <a:tcPr marL="6520" marR="6520" marT="6520" marB="0" anchor="ctr"/>
                </a:tc>
                <a:tc>
                  <a:txBody>
                    <a:bodyPr/>
                    <a:lstStyle/>
                    <a:p>
                      <a:pPr algn="l" fontAlgn="b"/>
                      <a:endParaRPr lang="en-IN" sz="900" b="0" i="0" u="none" strike="noStrike" dirty="0">
                        <a:solidFill>
                          <a:srgbClr val="000000"/>
                        </a:solidFill>
                        <a:effectLst/>
                        <a:latin typeface="Calibri" panose="020F0502020204030204" pitchFamily="34" charset="0"/>
                      </a:endParaRPr>
                    </a:p>
                  </a:txBody>
                  <a:tcPr marL="6520" marR="6520" marT="6520" marB="0" anchor="b"/>
                </a:tc>
                <a:extLst>
                  <a:ext uri="{0D108BD9-81ED-4DB2-BD59-A6C34878D82A}">
                    <a16:rowId xmlns:a16="http://schemas.microsoft.com/office/drawing/2014/main" val="3744510211"/>
                  </a:ext>
                </a:extLst>
              </a:tr>
              <a:tr h="643118">
                <a:tc>
                  <a:txBody>
                    <a:bodyPr/>
                    <a:lstStyle/>
                    <a:p>
                      <a:pPr algn="l" fontAlgn="b"/>
                      <a:r>
                        <a:rPr lang="en-IN" sz="900" u="none" strike="noStrike">
                          <a:effectLst/>
                        </a:rPr>
                        <a:t>Robu</a:t>
                      </a:r>
                      <a:endParaRPr lang="en-IN" sz="900" b="0" i="0" u="none" strike="noStrike">
                        <a:solidFill>
                          <a:srgbClr val="000000"/>
                        </a:solidFill>
                        <a:effectLst/>
                        <a:latin typeface="Calibri" panose="020F0502020204030204" pitchFamily="34" charset="0"/>
                      </a:endParaRPr>
                    </a:p>
                  </a:txBody>
                  <a:tcPr marL="6520" marR="6520" marT="6520" marB="0" anchor="b"/>
                </a:tc>
                <a:tc>
                  <a:txBody>
                    <a:bodyPr/>
                    <a:lstStyle/>
                    <a:p>
                      <a:pPr algn="l" fontAlgn="b"/>
                      <a:r>
                        <a:rPr lang="en-IN" sz="900" u="none" strike="noStrike" dirty="0">
                          <a:effectLst/>
                        </a:rPr>
                        <a:t>Solenoid valve - 12V 0.6A</a:t>
                      </a:r>
                      <a:endParaRPr lang="en-IN" sz="900" b="0" i="0" u="none" strike="noStrike" dirty="0">
                        <a:solidFill>
                          <a:srgbClr val="9C5700"/>
                        </a:solidFill>
                        <a:effectLst/>
                        <a:latin typeface="Calibri" panose="020F0502020204030204" pitchFamily="34" charset="0"/>
                      </a:endParaRPr>
                    </a:p>
                  </a:txBody>
                  <a:tcPr marL="6520" marR="6520" marT="6520" marB="0" anchor="b"/>
                </a:tc>
                <a:tc>
                  <a:txBody>
                    <a:bodyPr/>
                    <a:lstStyle/>
                    <a:p>
                      <a:pPr algn="ctr" fontAlgn="ctr"/>
                      <a:r>
                        <a:rPr lang="en-IN" sz="900" u="none" strike="noStrike">
                          <a:effectLst/>
                        </a:rPr>
                        <a:t>420</a:t>
                      </a:r>
                      <a:endParaRPr lang="en-IN" sz="900" b="0" i="0" u="none" strike="noStrike">
                        <a:solidFill>
                          <a:srgbClr val="000000"/>
                        </a:solidFill>
                        <a:effectLst/>
                        <a:latin typeface="Calibri" panose="020F0502020204030204" pitchFamily="34" charset="0"/>
                      </a:endParaRPr>
                    </a:p>
                  </a:txBody>
                  <a:tcPr marL="6520" marR="6520" marT="6520" marB="0" anchor="ctr"/>
                </a:tc>
                <a:tc>
                  <a:txBody>
                    <a:bodyPr/>
                    <a:lstStyle/>
                    <a:p>
                      <a:pPr algn="l" fontAlgn="b"/>
                      <a:r>
                        <a:rPr lang="en-US" sz="900" u="sng" strike="noStrike" dirty="0">
                          <a:effectLst/>
                          <a:hlinkClick r:id="rId5"/>
                        </a:rPr>
                        <a:t>Buy 12V Solenoid Valve - 1/2" Online at the Best Price in India (robu.in)</a:t>
                      </a:r>
                      <a:endParaRPr lang="en-US" sz="900" b="0" i="0" u="sng" strike="noStrike" dirty="0">
                        <a:solidFill>
                          <a:srgbClr val="0563C1"/>
                        </a:solidFill>
                        <a:effectLst/>
                        <a:latin typeface="Calibri" panose="020F0502020204030204" pitchFamily="34" charset="0"/>
                      </a:endParaRPr>
                    </a:p>
                  </a:txBody>
                  <a:tcPr marL="6520" marR="6520" marT="6520" marB="0" anchor="b"/>
                </a:tc>
                <a:extLst>
                  <a:ext uri="{0D108BD9-81ED-4DB2-BD59-A6C34878D82A}">
                    <a16:rowId xmlns:a16="http://schemas.microsoft.com/office/drawing/2014/main" val="2020571415"/>
                  </a:ext>
                </a:extLst>
              </a:tr>
              <a:tr h="207525">
                <a:tc>
                  <a:txBody>
                    <a:bodyPr/>
                    <a:lstStyle/>
                    <a:p>
                      <a:pPr algn="l" fontAlgn="b"/>
                      <a:endParaRPr lang="en-IN" sz="900" b="0" i="0" u="none" strike="noStrike">
                        <a:solidFill>
                          <a:srgbClr val="000000"/>
                        </a:solidFill>
                        <a:effectLst/>
                        <a:latin typeface="Calibri" panose="020F0502020204030204" pitchFamily="34" charset="0"/>
                      </a:endParaRPr>
                    </a:p>
                  </a:txBody>
                  <a:tcPr marL="6520" marR="6520" marT="6520" marB="0" anchor="b"/>
                </a:tc>
                <a:tc>
                  <a:txBody>
                    <a:bodyPr/>
                    <a:lstStyle/>
                    <a:p>
                      <a:pPr algn="l" fontAlgn="b"/>
                      <a:endParaRPr lang="en-IN" sz="900" b="0" i="0" u="none" strike="noStrike">
                        <a:solidFill>
                          <a:srgbClr val="000000"/>
                        </a:solidFill>
                        <a:effectLst/>
                        <a:latin typeface="Calibri" panose="020F0502020204030204" pitchFamily="34" charset="0"/>
                      </a:endParaRPr>
                    </a:p>
                  </a:txBody>
                  <a:tcPr marL="6520" marR="6520" marT="6520" marB="0" anchor="b"/>
                </a:tc>
                <a:tc>
                  <a:txBody>
                    <a:bodyPr/>
                    <a:lstStyle/>
                    <a:p>
                      <a:pPr algn="ctr" fontAlgn="ctr"/>
                      <a:endParaRPr lang="en-IN" sz="900" b="0" i="0" u="none" strike="noStrike">
                        <a:solidFill>
                          <a:srgbClr val="000000"/>
                        </a:solidFill>
                        <a:effectLst/>
                        <a:latin typeface="Calibri" panose="020F0502020204030204" pitchFamily="34" charset="0"/>
                      </a:endParaRPr>
                    </a:p>
                  </a:txBody>
                  <a:tcPr marL="6520" marR="6520" marT="6520" marB="0" anchor="ctr"/>
                </a:tc>
                <a:tc>
                  <a:txBody>
                    <a:bodyPr/>
                    <a:lstStyle/>
                    <a:p>
                      <a:pPr algn="l" fontAlgn="b"/>
                      <a:endParaRPr lang="en-IN" sz="900" b="0" i="0" u="none" strike="noStrike">
                        <a:solidFill>
                          <a:srgbClr val="000000"/>
                        </a:solidFill>
                        <a:effectLst/>
                        <a:latin typeface="Calibri" panose="020F0502020204030204" pitchFamily="34" charset="0"/>
                      </a:endParaRPr>
                    </a:p>
                  </a:txBody>
                  <a:tcPr marL="6520" marR="6520" marT="6520" marB="0" anchor="b"/>
                </a:tc>
                <a:extLst>
                  <a:ext uri="{0D108BD9-81ED-4DB2-BD59-A6C34878D82A}">
                    <a16:rowId xmlns:a16="http://schemas.microsoft.com/office/drawing/2014/main" val="2745680696"/>
                  </a:ext>
                </a:extLst>
              </a:tr>
              <a:tr h="207525">
                <a:tc>
                  <a:txBody>
                    <a:bodyPr/>
                    <a:lstStyle/>
                    <a:p>
                      <a:pPr algn="l" fontAlgn="b"/>
                      <a:r>
                        <a:rPr lang="en-IN" sz="900" u="none" strike="noStrike">
                          <a:effectLst/>
                        </a:rPr>
                        <a:t>Robu</a:t>
                      </a:r>
                      <a:endParaRPr lang="en-IN" sz="900" b="0" i="0" u="none" strike="noStrike">
                        <a:solidFill>
                          <a:srgbClr val="000000"/>
                        </a:solidFill>
                        <a:effectLst/>
                        <a:latin typeface="Calibri" panose="020F0502020204030204" pitchFamily="34" charset="0"/>
                      </a:endParaRPr>
                    </a:p>
                  </a:txBody>
                  <a:tcPr marL="6520" marR="6520" marT="6520" marB="0" anchor="b"/>
                </a:tc>
                <a:tc>
                  <a:txBody>
                    <a:bodyPr/>
                    <a:lstStyle/>
                    <a:p>
                      <a:pPr algn="l" fontAlgn="b"/>
                      <a:r>
                        <a:rPr lang="en-IN" sz="900" u="none" strike="noStrike">
                          <a:effectLst/>
                        </a:rPr>
                        <a:t>Ultrasonic sensor</a:t>
                      </a:r>
                      <a:endParaRPr lang="en-IN" sz="900" b="0" i="0" u="none" strike="noStrike">
                        <a:solidFill>
                          <a:srgbClr val="9C5700"/>
                        </a:solidFill>
                        <a:effectLst/>
                        <a:latin typeface="Calibri" panose="020F0502020204030204" pitchFamily="34" charset="0"/>
                      </a:endParaRPr>
                    </a:p>
                  </a:txBody>
                  <a:tcPr marL="6520" marR="6520" marT="6520" marB="0" anchor="b"/>
                </a:tc>
                <a:tc>
                  <a:txBody>
                    <a:bodyPr/>
                    <a:lstStyle/>
                    <a:p>
                      <a:pPr algn="ctr" fontAlgn="ctr"/>
                      <a:r>
                        <a:rPr lang="en-IN" sz="900" u="none" strike="noStrike">
                          <a:effectLst/>
                        </a:rPr>
                        <a:t>75</a:t>
                      </a:r>
                      <a:endParaRPr lang="en-IN" sz="900" b="0" i="0" u="none" strike="noStrike">
                        <a:solidFill>
                          <a:srgbClr val="000000"/>
                        </a:solidFill>
                        <a:effectLst/>
                        <a:latin typeface="Calibri" panose="020F0502020204030204" pitchFamily="34" charset="0"/>
                      </a:endParaRPr>
                    </a:p>
                  </a:txBody>
                  <a:tcPr marL="6520" marR="6520" marT="6520" marB="0" anchor="ctr"/>
                </a:tc>
                <a:tc>
                  <a:txBody>
                    <a:bodyPr/>
                    <a:lstStyle/>
                    <a:p>
                      <a:pPr algn="l" fontAlgn="b"/>
                      <a:r>
                        <a:rPr lang="en-IN" sz="900" u="sng" strike="noStrike">
                          <a:effectLst/>
                          <a:hlinkClick r:id="rId6"/>
                        </a:rPr>
                        <a:t>Buy Ultrasonic Sensor HC SR04 Range Finder Online in INDIA | Robu.in</a:t>
                      </a:r>
                      <a:endParaRPr lang="en-IN" sz="900" b="0" i="0" u="sng" strike="noStrike">
                        <a:solidFill>
                          <a:srgbClr val="0563C1"/>
                        </a:solidFill>
                        <a:effectLst/>
                        <a:latin typeface="Calibri" panose="020F0502020204030204" pitchFamily="34" charset="0"/>
                      </a:endParaRPr>
                    </a:p>
                  </a:txBody>
                  <a:tcPr marL="6520" marR="6520" marT="6520" marB="0" anchor="b"/>
                </a:tc>
                <a:extLst>
                  <a:ext uri="{0D108BD9-81ED-4DB2-BD59-A6C34878D82A}">
                    <a16:rowId xmlns:a16="http://schemas.microsoft.com/office/drawing/2014/main" val="4102400985"/>
                  </a:ext>
                </a:extLst>
              </a:tr>
              <a:tr h="207525">
                <a:tc>
                  <a:txBody>
                    <a:bodyPr/>
                    <a:lstStyle/>
                    <a:p>
                      <a:pPr algn="l" fontAlgn="b"/>
                      <a:endParaRPr lang="en-IN" sz="900" b="0" i="0" u="none" strike="noStrike">
                        <a:solidFill>
                          <a:srgbClr val="000000"/>
                        </a:solidFill>
                        <a:effectLst/>
                        <a:latin typeface="Calibri" panose="020F0502020204030204" pitchFamily="34" charset="0"/>
                      </a:endParaRPr>
                    </a:p>
                  </a:txBody>
                  <a:tcPr marL="6520" marR="6520" marT="6520" marB="0" anchor="b"/>
                </a:tc>
                <a:tc>
                  <a:txBody>
                    <a:bodyPr/>
                    <a:lstStyle/>
                    <a:p>
                      <a:pPr algn="l" fontAlgn="b"/>
                      <a:endParaRPr lang="en-IN" sz="900" b="0" i="0" u="none" strike="noStrike">
                        <a:solidFill>
                          <a:srgbClr val="000000"/>
                        </a:solidFill>
                        <a:effectLst/>
                        <a:latin typeface="Calibri" panose="020F0502020204030204" pitchFamily="34" charset="0"/>
                      </a:endParaRPr>
                    </a:p>
                  </a:txBody>
                  <a:tcPr marL="6520" marR="6520" marT="6520" marB="0" anchor="b"/>
                </a:tc>
                <a:tc>
                  <a:txBody>
                    <a:bodyPr/>
                    <a:lstStyle/>
                    <a:p>
                      <a:pPr algn="ctr" fontAlgn="ctr"/>
                      <a:endParaRPr lang="en-IN" sz="900" b="0" i="0" u="none" strike="noStrike">
                        <a:solidFill>
                          <a:srgbClr val="000000"/>
                        </a:solidFill>
                        <a:effectLst/>
                        <a:latin typeface="Calibri" panose="020F0502020204030204" pitchFamily="34" charset="0"/>
                      </a:endParaRPr>
                    </a:p>
                  </a:txBody>
                  <a:tcPr marL="6520" marR="6520" marT="6520" marB="0" anchor="ctr"/>
                </a:tc>
                <a:tc>
                  <a:txBody>
                    <a:bodyPr/>
                    <a:lstStyle/>
                    <a:p>
                      <a:pPr algn="l" fontAlgn="b"/>
                      <a:endParaRPr lang="en-IN" sz="900" b="0" i="0" u="none" strike="noStrike">
                        <a:solidFill>
                          <a:srgbClr val="000000"/>
                        </a:solidFill>
                        <a:effectLst/>
                        <a:latin typeface="Calibri" panose="020F0502020204030204" pitchFamily="34" charset="0"/>
                      </a:endParaRPr>
                    </a:p>
                  </a:txBody>
                  <a:tcPr marL="6520" marR="6520" marT="6520" marB="0" anchor="b"/>
                </a:tc>
                <a:extLst>
                  <a:ext uri="{0D108BD9-81ED-4DB2-BD59-A6C34878D82A}">
                    <a16:rowId xmlns:a16="http://schemas.microsoft.com/office/drawing/2014/main" val="2347986915"/>
                  </a:ext>
                </a:extLst>
              </a:tr>
              <a:tr h="372455">
                <a:tc>
                  <a:txBody>
                    <a:bodyPr/>
                    <a:lstStyle/>
                    <a:p>
                      <a:pPr algn="l" fontAlgn="b"/>
                      <a:r>
                        <a:rPr lang="en-IN" sz="900" u="none" strike="noStrike">
                          <a:effectLst/>
                        </a:rPr>
                        <a:t>Robu</a:t>
                      </a:r>
                      <a:endParaRPr lang="en-IN" sz="900" b="0" i="0" u="none" strike="noStrike">
                        <a:solidFill>
                          <a:srgbClr val="000000"/>
                        </a:solidFill>
                        <a:effectLst/>
                        <a:latin typeface="Calibri" panose="020F0502020204030204" pitchFamily="34" charset="0"/>
                      </a:endParaRPr>
                    </a:p>
                  </a:txBody>
                  <a:tcPr marL="6520" marR="6520" marT="6520" marB="0" anchor="b"/>
                </a:tc>
                <a:tc>
                  <a:txBody>
                    <a:bodyPr/>
                    <a:lstStyle/>
                    <a:p>
                      <a:pPr algn="l" fontAlgn="b"/>
                      <a:r>
                        <a:rPr lang="en-IN" sz="900" u="none" strike="noStrike">
                          <a:effectLst/>
                        </a:rPr>
                        <a:t>Ultrasonic bracket</a:t>
                      </a:r>
                      <a:endParaRPr lang="en-IN" sz="900" b="0" i="0" u="none" strike="noStrike">
                        <a:solidFill>
                          <a:srgbClr val="9C5700"/>
                        </a:solidFill>
                        <a:effectLst/>
                        <a:latin typeface="Calibri" panose="020F0502020204030204" pitchFamily="34" charset="0"/>
                      </a:endParaRPr>
                    </a:p>
                  </a:txBody>
                  <a:tcPr marL="6520" marR="6520" marT="6520" marB="0" anchor="b"/>
                </a:tc>
                <a:tc>
                  <a:txBody>
                    <a:bodyPr/>
                    <a:lstStyle/>
                    <a:p>
                      <a:pPr algn="ctr" fontAlgn="ctr"/>
                      <a:r>
                        <a:rPr lang="en-IN" sz="900" u="none" strike="noStrike">
                          <a:effectLst/>
                        </a:rPr>
                        <a:t>50</a:t>
                      </a:r>
                      <a:endParaRPr lang="en-IN" sz="900" b="0" i="0" u="none" strike="noStrike">
                        <a:solidFill>
                          <a:srgbClr val="000000"/>
                        </a:solidFill>
                        <a:effectLst/>
                        <a:latin typeface="Calibri" panose="020F0502020204030204" pitchFamily="34" charset="0"/>
                      </a:endParaRPr>
                    </a:p>
                  </a:txBody>
                  <a:tcPr marL="6520" marR="6520" marT="6520" marB="0" anchor="ctr"/>
                </a:tc>
                <a:tc>
                  <a:txBody>
                    <a:bodyPr/>
                    <a:lstStyle/>
                    <a:p>
                      <a:pPr algn="l" fontAlgn="b"/>
                      <a:r>
                        <a:rPr lang="en-IN" sz="900" u="sng" strike="noStrike">
                          <a:effectLst/>
                          <a:hlinkClick r:id="rId7"/>
                        </a:rPr>
                        <a:t>Buy EasyMech Snap Fit ABS Bracket for HC SR04 Ultrasonic Sensor (robu.in)</a:t>
                      </a:r>
                      <a:endParaRPr lang="en-IN" sz="900" b="0" i="0" u="sng" strike="noStrike">
                        <a:solidFill>
                          <a:srgbClr val="0563C1"/>
                        </a:solidFill>
                        <a:effectLst/>
                        <a:latin typeface="Calibri" panose="020F0502020204030204" pitchFamily="34" charset="0"/>
                      </a:endParaRPr>
                    </a:p>
                  </a:txBody>
                  <a:tcPr marL="6520" marR="6520" marT="6520" marB="0" anchor="b"/>
                </a:tc>
                <a:extLst>
                  <a:ext uri="{0D108BD9-81ED-4DB2-BD59-A6C34878D82A}">
                    <a16:rowId xmlns:a16="http://schemas.microsoft.com/office/drawing/2014/main" val="1985432646"/>
                  </a:ext>
                </a:extLst>
              </a:tr>
              <a:tr h="207525">
                <a:tc>
                  <a:txBody>
                    <a:bodyPr/>
                    <a:lstStyle/>
                    <a:p>
                      <a:pPr algn="l" fontAlgn="b"/>
                      <a:endParaRPr lang="en-IN" sz="900" b="0" i="0" u="none" strike="noStrike">
                        <a:solidFill>
                          <a:srgbClr val="000000"/>
                        </a:solidFill>
                        <a:effectLst/>
                        <a:latin typeface="Calibri" panose="020F0502020204030204" pitchFamily="34" charset="0"/>
                      </a:endParaRPr>
                    </a:p>
                  </a:txBody>
                  <a:tcPr marL="6520" marR="6520" marT="6520" marB="0" anchor="b"/>
                </a:tc>
                <a:tc>
                  <a:txBody>
                    <a:bodyPr/>
                    <a:lstStyle/>
                    <a:p>
                      <a:pPr algn="l" fontAlgn="b"/>
                      <a:endParaRPr lang="en-IN" sz="900" b="0" i="0" u="none" strike="noStrike">
                        <a:solidFill>
                          <a:srgbClr val="000000"/>
                        </a:solidFill>
                        <a:effectLst/>
                        <a:latin typeface="Calibri" panose="020F0502020204030204" pitchFamily="34" charset="0"/>
                      </a:endParaRPr>
                    </a:p>
                  </a:txBody>
                  <a:tcPr marL="6520" marR="6520" marT="6520" marB="0" anchor="b"/>
                </a:tc>
                <a:tc>
                  <a:txBody>
                    <a:bodyPr/>
                    <a:lstStyle/>
                    <a:p>
                      <a:pPr algn="ctr" fontAlgn="ctr"/>
                      <a:endParaRPr lang="en-IN" sz="900" b="0" i="0" u="none" strike="noStrike">
                        <a:solidFill>
                          <a:srgbClr val="000000"/>
                        </a:solidFill>
                        <a:effectLst/>
                        <a:latin typeface="Calibri" panose="020F0502020204030204" pitchFamily="34" charset="0"/>
                      </a:endParaRPr>
                    </a:p>
                  </a:txBody>
                  <a:tcPr marL="6520" marR="6520" marT="6520" marB="0" anchor="ctr"/>
                </a:tc>
                <a:tc>
                  <a:txBody>
                    <a:bodyPr/>
                    <a:lstStyle/>
                    <a:p>
                      <a:pPr algn="l" fontAlgn="b"/>
                      <a:endParaRPr lang="en-IN" sz="900" b="0" i="0" u="none" strike="noStrike">
                        <a:solidFill>
                          <a:srgbClr val="000000"/>
                        </a:solidFill>
                        <a:effectLst/>
                        <a:latin typeface="Calibri" panose="020F0502020204030204" pitchFamily="34" charset="0"/>
                      </a:endParaRPr>
                    </a:p>
                  </a:txBody>
                  <a:tcPr marL="6520" marR="6520" marT="6520" marB="0" anchor="b"/>
                </a:tc>
                <a:extLst>
                  <a:ext uri="{0D108BD9-81ED-4DB2-BD59-A6C34878D82A}">
                    <a16:rowId xmlns:a16="http://schemas.microsoft.com/office/drawing/2014/main" val="1791425165"/>
                  </a:ext>
                </a:extLst>
              </a:tr>
              <a:tr h="207525">
                <a:tc>
                  <a:txBody>
                    <a:bodyPr/>
                    <a:lstStyle/>
                    <a:p>
                      <a:pPr algn="l" fontAlgn="b"/>
                      <a:r>
                        <a:rPr lang="en-IN" sz="900" u="none" strike="noStrike">
                          <a:effectLst/>
                        </a:rPr>
                        <a:t>Robu</a:t>
                      </a:r>
                      <a:endParaRPr lang="en-IN" sz="900" b="0" i="0" u="none" strike="noStrike">
                        <a:solidFill>
                          <a:srgbClr val="000000"/>
                        </a:solidFill>
                        <a:effectLst/>
                        <a:latin typeface="Calibri" panose="020F0502020204030204" pitchFamily="34" charset="0"/>
                      </a:endParaRPr>
                    </a:p>
                  </a:txBody>
                  <a:tcPr marL="6520" marR="6520" marT="6520" marB="0" anchor="b"/>
                </a:tc>
                <a:tc>
                  <a:txBody>
                    <a:bodyPr/>
                    <a:lstStyle/>
                    <a:p>
                      <a:pPr algn="l" fontAlgn="b"/>
                      <a:r>
                        <a:rPr lang="en-IN" sz="900" u="none" strike="noStrike">
                          <a:effectLst/>
                        </a:rPr>
                        <a:t>Arduino</a:t>
                      </a:r>
                      <a:endParaRPr lang="en-IN" sz="900" b="0" i="0" u="none" strike="noStrike">
                        <a:solidFill>
                          <a:srgbClr val="9C5700"/>
                        </a:solidFill>
                        <a:effectLst/>
                        <a:latin typeface="Calibri" panose="020F0502020204030204" pitchFamily="34" charset="0"/>
                      </a:endParaRPr>
                    </a:p>
                  </a:txBody>
                  <a:tcPr marL="6520" marR="6520" marT="6520" marB="0" anchor="b"/>
                </a:tc>
                <a:tc>
                  <a:txBody>
                    <a:bodyPr/>
                    <a:lstStyle/>
                    <a:p>
                      <a:pPr algn="ctr" fontAlgn="ctr"/>
                      <a:r>
                        <a:rPr lang="en-IN" sz="900" u="none" strike="noStrike">
                          <a:effectLst/>
                        </a:rPr>
                        <a:t>400</a:t>
                      </a:r>
                      <a:endParaRPr lang="en-IN" sz="900" b="0" i="0" u="none" strike="noStrike">
                        <a:solidFill>
                          <a:srgbClr val="000000"/>
                        </a:solidFill>
                        <a:effectLst/>
                        <a:latin typeface="Calibri" panose="020F0502020204030204" pitchFamily="34" charset="0"/>
                      </a:endParaRPr>
                    </a:p>
                  </a:txBody>
                  <a:tcPr marL="6520" marR="6520" marT="6520" marB="0" anchor="ctr"/>
                </a:tc>
                <a:tc>
                  <a:txBody>
                    <a:bodyPr/>
                    <a:lstStyle/>
                    <a:p>
                      <a:pPr algn="l" fontAlgn="b"/>
                      <a:r>
                        <a:rPr lang="en-IN" sz="900" u="sng" strike="noStrike">
                          <a:effectLst/>
                          <a:hlinkClick r:id="rId8"/>
                        </a:rPr>
                        <a:t>Buy Arduino Uno Atmega328P CH340G Development Board Online|Robu</a:t>
                      </a:r>
                      <a:endParaRPr lang="en-IN" sz="900" b="0" i="0" u="sng" strike="noStrike">
                        <a:solidFill>
                          <a:srgbClr val="0563C1"/>
                        </a:solidFill>
                        <a:effectLst/>
                        <a:latin typeface="Calibri" panose="020F0502020204030204" pitchFamily="34" charset="0"/>
                      </a:endParaRPr>
                    </a:p>
                  </a:txBody>
                  <a:tcPr marL="6520" marR="6520" marT="6520" marB="0" anchor="b"/>
                </a:tc>
                <a:extLst>
                  <a:ext uri="{0D108BD9-81ED-4DB2-BD59-A6C34878D82A}">
                    <a16:rowId xmlns:a16="http://schemas.microsoft.com/office/drawing/2014/main" val="3314291234"/>
                  </a:ext>
                </a:extLst>
              </a:tr>
              <a:tr h="207525">
                <a:tc>
                  <a:txBody>
                    <a:bodyPr/>
                    <a:lstStyle/>
                    <a:p>
                      <a:pPr algn="l" fontAlgn="b"/>
                      <a:endParaRPr lang="en-IN" sz="900" b="0" i="0" u="none" strike="noStrike">
                        <a:solidFill>
                          <a:srgbClr val="000000"/>
                        </a:solidFill>
                        <a:effectLst/>
                        <a:latin typeface="Calibri" panose="020F0502020204030204" pitchFamily="34" charset="0"/>
                      </a:endParaRPr>
                    </a:p>
                  </a:txBody>
                  <a:tcPr marL="6520" marR="6520" marT="6520" marB="0" anchor="b"/>
                </a:tc>
                <a:tc>
                  <a:txBody>
                    <a:bodyPr/>
                    <a:lstStyle/>
                    <a:p>
                      <a:pPr algn="l" fontAlgn="b"/>
                      <a:endParaRPr lang="en-IN" sz="900" b="0" i="0" u="none" strike="noStrike">
                        <a:solidFill>
                          <a:srgbClr val="000000"/>
                        </a:solidFill>
                        <a:effectLst/>
                        <a:latin typeface="Calibri" panose="020F0502020204030204" pitchFamily="34" charset="0"/>
                      </a:endParaRPr>
                    </a:p>
                  </a:txBody>
                  <a:tcPr marL="6520" marR="6520" marT="6520" marB="0" anchor="b"/>
                </a:tc>
                <a:tc>
                  <a:txBody>
                    <a:bodyPr/>
                    <a:lstStyle/>
                    <a:p>
                      <a:pPr algn="ctr" fontAlgn="ctr"/>
                      <a:endParaRPr lang="en-IN" sz="900" b="0" i="0" u="none" strike="noStrike">
                        <a:solidFill>
                          <a:srgbClr val="000000"/>
                        </a:solidFill>
                        <a:effectLst/>
                        <a:latin typeface="Calibri" panose="020F0502020204030204" pitchFamily="34" charset="0"/>
                      </a:endParaRPr>
                    </a:p>
                  </a:txBody>
                  <a:tcPr marL="6520" marR="6520" marT="6520" marB="0" anchor="ctr"/>
                </a:tc>
                <a:tc>
                  <a:txBody>
                    <a:bodyPr/>
                    <a:lstStyle/>
                    <a:p>
                      <a:pPr algn="l" fontAlgn="b"/>
                      <a:endParaRPr lang="en-IN" sz="900" b="0" i="0" u="none" strike="noStrike">
                        <a:solidFill>
                          <a:srgbClr val="000000"/>
                        </a:solidFill>
                        <a:effectLst/>
                        <a:latin typeface="Calibri" panose="020F0502020204030204" pitchFamily="34" charset="0"/>
                      </a:endParaRPr>
                    </a:p>
                  </a:txBody>
                  <a:tcPr marL="6520" marR="6520" marT="6520" marB="0" anchor="b"/>
                </a:tc>
                <a:extLst>
                  <a:ext uri="{0D108BD9-81ED-4DB2-BD59-A6C34878D82A}">
                    <a16:rowId xmlns:a16="http://schemas.microsoft.com/office/drawing/2014/main" val="3077860910"/>
                  </a:ext>
                </a:extLst>
              </a:tr>
              <a:tr h="207525">
                <a:tc>
                  <a:txBody>
                    <a:bodyPr/>
                    <a:lstStyle/>
                    <a:p>
                      <a:pPr algn="l" fontAlgn="b"/>
                      <a:r>
                        <a:rPr lang="en-IN" sz="900" u="none" strike="noStrike">
                          <a:effectLst/>
                        </a:rPr>
                        <a:t>Robu</a:t>
                      </a:r>
                      <a:endParaRPr lang="en-IN" sz="900" b="0" i="0" u="none" strike="noStrike">
                        <a:solidFill>
                          <a:srgbClr val="000000"/>
                        </a:solidFill>
                        <a:effectLst/>
                        <a:latin typeface="Calibri" panose="020F0502020204030204" pitchFamily="34" charset="0"/>
                      </a:endParaRPr>
                    </a:p>
                  </a:txBody>
                  <a:tcPr marL="6520" marR="6520" marT="6520" marB="0" anchor="b"/>
                </a:tc>
                <a:tc>
                  <a:txBody>
                    <a:bodyPr/>
                    <a:lstStyle/>
                    <a:p>
                      <a:pPr algn="l" fontAlgn="b"/>
                      <a:r>
                        <a:rPr lang="en-IN" sz="900" u="none" strike="noStrike">
                          <a:effectLst/>
                        </a:rPr>
                        <a:t>Relay module</a:t>
                      </a:r>
                      <a:endParaRPr lang="en-IN" sz="900" b="0" i="0" u="none" strike="noStrike">
                        <a:solidFill>
                          <a:srgbClr val="9C5700"/>
                        </a:solidFill>
                        <a:effectLst/>
                        <a:latin typeface="Calibri" panose="020F0502020204030204" pitchFamily="34" charset="0"/>
                      </a:endParaRPr>
                    </a:p>
                  </a:txBody>
                  <a:tcPr marL="6520" marR="6520" marT="6520" marB="0" anchor="b"/>
                </a:tc>
                <a:tc>
                  <a:txBody>
                    <a:bodyPr/>
                    <a:lstStyle/>
                    <a:p>
                      <a:pPr algn="ctr" fontAlgn="ctr"/>
                      <a:r>
                        <a:rPr lang="en-IN" sz="900" u="none" strike="noStrike">
                          <a:effectLst/>
                        </a:rPr>
                        <a:t>190</a:t>
                      </a:r>
                      <a:endParaRPr lang="en-IN" sz="900" b="0" i="0" u="none" strike="noStrike">
                        <a:solidFill>
                          <a:srgbClr val="000000"/>
                        </a:solidFill>
                        <a:effectLst/>
                        <a:latin typeface="Calibri" panose="020F0502020204030204" pitchFamily="34" charset="0"/>
                      </a:endParaRPr>
                    </a:p>
                  </a:txBody>
                  <a:tcPr marL="6520" marR="6520" marT="6520" marB="0" anchor="ctr"/>
                </a:tc>
                <a:tc>
                  <a:txBody>
                    <a:bodyPr/>
                    <a:lstStyle/>
                    <a:p>
                      <a:pPr algn="l" fontAlgn="b"/>
                      <a:r>
                        <a:rPr lang="en-US" sz="900" u="sng" strike="noStrike">
                          <a:effectLst/>
                          <a:hlinkClick r:id="rId9"/>
                        </a:rPr>
                        <a:t>Buy 12V 2Ch Relay Module w/ Light Coupling Online | Robu.in</a:t>
                      </a:r>
                      <a:endParaRPr lang="en-US" sz="900" b="0" i="0" u="sng" strike="noStrike">
                        <a:solidFill>
                          <a:srgbClr val="0563C1"/>
                        </a:solidFill>
                        <a:effectLst/>
                        <a:latin typeface="Calibri" panose="020F0502020204030204" pitchFamily="34" charset="0"/>
                      </a:endParaRPr>
                    </a:p>
                  </a:txBody>
                  <a:tcPr marL="6520" marR="6520" marT="6520" marB="0" anchor="b"/>
                </a:tc>
                <a:extLst>
                  <a:ext uri="{0D108BD9-81ED-4DB2-BD59-A6C34878D82A}">
                    <a16:rowId xmlns:a16="http://schemas.microsoft.com/office/drawing/2014/main" val="2216672308"/>
                  </a:ext>
                </a:extLst>
              </a:tr>
              <a:tr h="207525">
                <a:tc>
                  <a:txBody>
                    <a:bodyPr/>
                    <a:lstStyle/>
                    <a:p>
                      <a:pPr algn="l" fontAlgn="b"/>
                      <a:endParaRPr lang="en-IN" sz="900" b="0" i="0" u="none" strike="noStrike">
                        <a:solidFill>
                          <a:srgbClr val="000000"/>
                        </a:solidFill>
                        <a:effectLst/>
                        <a:latin typeface="Calibri" panose="020F0502020204030204" pitchFamily="34" charset="0"/>
                      </a:endParaRPr>
                    </a:p>
                  </a:txBody>
                  <a:tcPr marL="6520" marR="6520" marT="6520" marB="0" anchor="b"/>
                </a:tc>
                <a:tc>
                  <a:txBody>
                    <a:bodyPr/>
                    <a:lstStyle/>
                    <a:p>
                      <a:pPr algn="l" fontAlgn="b"/>
                      <a:endParaRPr lang="en-IN" sz="900" b="0" i="0" u="none" strike="noStrike">
                        <a:solidFill>
                          <a:srgbClr val="000000"/>
                        </a:solidFill>
                        <a:effectLst/>
                        <a:latin typeface="Calibri" panose="020F0502020204030204" pitchFamily="34" charset="0"/>
                      </a:endParaRPr>
                    </a:p>
                  </a:txBody>
                  <a:tcPr marL="6520" marR="6520" marT="6520" marB="0" anchor="b"/>
                </a:tc>
                <a:tc>
                  <a:txBody>
                    <a:bodyPr/>
                    <a:lstStyle/>
                    <a:p>
                      <a:pPr algn="ctr" fontAlgn="ctr"/>
                      <a:endParaRPr lang="en-IN" sz="900" b="0" i="0" u="none" strike="noStrike">
                        <a:solidFill>
                          <a:srgbClr val="000000"/>
                        </a:solidFill>
                        <a:effectLst/>
                        <a:latin typeface="Calibri" panose="020F0502020204030204" pitchFamily="34" charset="0"/>
                      </a:endParaRPr>
                    </a:p>
                  </a:txBody>
                  <a:tcPr marL="6520" marR="6520" marT="6520" marB="0" anchor="ctr"/>
                </a:tc>
                <a:tc>
                  <a:txBody>
                    <a:bodyPr/>
                    <a:lstStyle/>
                    <a:p>
                      <a:pPr algn="l" fontAlgn="b"/>
                      <a:endParaRPr lang="en-IN" sz="900" b="0" i="0" u="none" strike="noStrike">
                        <a:solidFill>
                          <a:srgbClr val="000000"/>
                        </a:solidFill>
                        <a:effectLst/>
                        <a:latin typeface="Calibri" panose="020F0502020204030204" pitchFamily="34" charset="0"/>
                      </a:endParaRPr>
                    </a:p>
                  </a:txBody>
                  <a:tcPr marL="6520" marR="6520" marT="6520" marB="0" anchor="b"/>
                </a:tc>
                <a:extLst>
                  <a:ext uri="{0D108BD9-81ED-4DB2-BD59-A6C34878D82A}">
                    <a16:rowId xmlns:a16="http://schemas.microsoft.com/office/drawing/2014/main" val="4259699630"/>
                  </a:ext>
                </a:extLst>
              </a:tr>
              <a:tr h="389111">
                <a:tc>
                  <a:txBody>
                    <a:bodyPr/>
                    <a:lstStyle/>
                    <a:p>
                      <a:pPr algn="l" fontAlgn="b"/>
                      <a:r>
                        <a:rPr lang="en-IN" sz="900" u="none" strike="noStrike">
                          <a:effectLst/>
                        </a:rPr>
                        <a:t>Ecomp</a:t>
                      </a:r>
                      <a:endParaRPr lang="en-IN" sz="900" b="0" i="0" u="none" strike="noStrike">
                        <a:solidFill>
                          <a:srgbClr val="000000"/>
                        </a:solidFill>
                        <a:effectLst/>
                        <a:latin typeface="Calibri" panose="020F0502020204030204" pitchFamily="34" charset="0"/>
                      </a:endParaRPr>
                    </a:p>
                  </a:txBody>
                  <a:tcPr marL="6520" marR="6520" marT="6520" marB="0" anchor="b"/>
                </a:tc>
                <a:tc>
                  <a:txBody>
                    <a:bodyPr/>
                    <a:lstStyle/>
                    <a:p>
                      <a:pPr algn="l" fontAlgn="b"/>
                      <a:r>
                        <a:rPr lang="en-IN" sz="900" u="none" strike="noStrike">
                          <a:effectLst/>
                        </a:rPr>
                        <a:t>Soli moisture sensor</a:t>
                      </a:r>
                      <a:endParaRPr lang="en-IN" sz="900" b="0" i="0" u="none" strike="noStrike">
                        <a:solidFill>
                          <a:srgbClr val="9C5700"/>
                        </a:solidFill>
                        <a:effectLst/>
                        <a:latin typeface="Calibri" panose="020F0502020204030204" pitchFamily="34" charset="0"/>
                      </a:endParaRPr>
                    </a:p>
                  </a:txBody>
                  <a:tcPr marL="6520" marR="6520" marT="6520" marB="0" anchor="b"/>
                </a:tc>
                <a:tc>
                  <a:txBody>
                    <a:bodyPr/>
                    <a:lstStyle/>
                    <a:p>
                      <a:pPr algn="ctr" fontAlgn="ctr"/>
                      <a:r>
                        <a:rPr lang="en-IN" sz="900" u="none" strike="noStrike">
                          <a:effectLst/>
                        </a:rPr>
                        <a:t>60</a:t>
                      </a:r>
                      <a:endParaRPr lang="en-IN" sz="900" b="0" i="0" u="none" strike="noStrike">
                        <a:solidFill>
                          <a:srgbClr val="000000"/>
                        </a:solidFill>
                        <a:effectLst/>
                        <a:latin typeface="Calibri" panose="020F0502020204030204" pitchFamily="34" charset="0"/>
                      </a:endParaRPr>
                    </a:p>
                  </a:txBody>
                  <a:tcPr marL="6520" marR="6520" marT="6520" marB="0" anchor="ctr"/>
                </a:tc>
                <a:tc>
                  <a:txBody>
                    <a:bodyPr/>
                    <a:lstStyle/>
                    <a:p>
                      <a:pPr algn="l" fontAlgn="b"/>
                      <a:r>
                        <a:rPr lang="en-US" sz="900" u="sng" strike="noStrike">
                          <a:effectLst/>
                          <a:hlinkClick r:id="rId10"/>
                        </a:rPr>
                        <a:t>Soil Moisture Sensor Module buy online at Low Price in India - ElectronicsComp.com</a:t>
                      </a:r>
                      <a:endParaRPr lang="en-US" sz="900" b="0" i="0" u="sng" strike="noStrike">
                        <a:solidFill>
                          <a:srgbClr val="0563C1"/>
                        </a:solidFill>
                        <a:effectLst/>
                        <a:latin typeface="Calibri" panose="020F0502020204030204" pitchFamily="34" charset="0"/>
                      </a:endParaRPr>
                    </a:p>
                  </a:txBody>
                  <a:tcPr marL="6520" marR="6520" marT="6520" marB="0" anchor="b"/>
                </a:tc>
                <a:extLst>
                  <a:ext uri="{0D108BD9-81ED-4DB2-BD59-A6C34878D82A}">
                    <a16:rowId xmlns:a16="http://schemas.microsoft.com/office/drawing/2014/main" val="3453912272"/>
                  </a:ext>
                </a:extLst>
              </a:tr>
              <a:tr h="389111">
                <a:tc>
                  <a:txBody>
                    <a:bodyPr/>
                    <a:lstStyle/>
                    <a:p>
                      <a:pPr algn="l" fontAlgn="b"/>
                      <a:endParaRPr lang="en-IN" sz="900" b="0" i="0" u="none" strike="noStrike">
                        <a:solidFill>
                          <a:srgbClr val="000000"/>
                        </a:solidFill>
                        <a:effectLst/>
                        <a:latin typeface="Calibri" panose="020F0502020204030204" pitchFamily="34" charset="0"/>
                      </a:endParaRPr>
                    </a:p>
                  </a:txBody>
                  <a:tcPr marL="6520" marR="6520" marT="6520" marB="0" anchor="b"/>
                </a:tc>
                <a:tc>
                  <a:txBody>
                    <a:bodyPr/>
                    <a:lstStyle/>
                    <a:p>
                      <a:pPr algn="l" fontAlgn="b"/>
                      <a:endParaRPr lang="en-IN" sz="900" b="0" i="0" u="none" strike="noStrike">
                        <a:solidFill>
                          <a:srgbClr val="000000"/>
                        </a:solidFill>
                        <a:effectLst/>
                        <a:latin typeface="Calibri" panose="020F0502020204030204" pitchFamily="34" charset="0"/>
                      </a:endParaRPr>
                    </a:p>
                  </a:txBody>
                  <a:tcPr marL="6520" marR="6520" marT="6520" marB="0" anchor="b"/>
                </a:tc>
                <a:tc>
                  <a:txBody>
                    <a:bodyPr/>
                    <a:lstStyle/>
                    <a:p>
                      <a:pPr algn="ctr" fontAlgn="ctr"/>
                      <a:r>
                        <a:rPr lang="en-IN" sz="900" u="none" strike="noStrike">
                          <a:effectLst/>
                        </a:rPr>
                        <a:t>125</a:t>
                      </a:r>
                      <a:endParaRPr lang="en-IN" sz="900" b="0" i="0" u="none" strike="noStrike">
                        <a:solidFill>
                          <a:srgbClr val="000000"/>
                        </a:solidFill>
                        <a:effectLst/>
                        <a:latin typeface="Calibri" panose="020F0502020204030204" pitchFamily="34" charset="0"/>
                      </a:endParaRPr>
                    </a:p>
                  </a:txBody>
                  <a:tcPr marL="6520" marR="6520" marT="6520" marB="0" anchor="ctr"/>
                </a:tc>
                <a:tc>
                  <a:txBody>
                    <a:bodyPr/>
                    <a:lstStyle/>
                    <a:p>
                      <a:pPr algn="l" fontAlgn="b"/>
                      <a:r>
                        <a:rPr lang="en-US" sz="900" u="sng" strike="noStrike" dirty="0">
                          <a:effectLst/>
                          <a:hlinkClick r:id="rId11"/>
                        </a:rPr>
                        <a:t>Capacitive Soil Moisture Sensor V2.0 buy online at Low Price in India - ElectronicsComp.com</a:t>
                      </a:r>
                      <a:endParaRPr lang="en-US" sz="900" b="0" i="0" u="sng" strike="noStrike" dirty="0">
                        <a:solidFill>
                          <a:srgbClr val="0563C1"/>
                        </a:solidFill>
                        <a:effectLst/>
                        <a:latin typeface="Calibri" panose="020F0502020204030204" pitchFamily="34" charset="0"/>
                      </a:endParaRPr>
                    </a:p>
                  </a:txBody>
                  <a:tcPr marL="6520" marR="6520" marT="6520" marB="0" anchor="b"/>
                </a:tc>
                <a:extLst>
                  <a:ext uri="{0D108BD9-81ED-4DB2-BD59-A6C34878D82A}">
                    <a16:rowId xmlns:a16="http://schemas.microsoft.com/office/drawing/2014/main" val="2981152259"/>
                  </a:ext>
                </a:extLst>
              </a:tr>
            </a:tbl>
          </a:graphicData>
        </a:graphic>
      </p:graphicFrame>
    </p:spTree>
    <p:extLst>
      <p:ext uri="{BB962C8B-B14F-4D97-AF65-F5344CB8AC3E}">
        <p14:creationId xmlns:p14="http://schemas.microsoft.com/office/powerpoint/2010/main" val="2895693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FD5B7-4FFD-42AC-BDFA-C694B0C3033F}"/>
              </a:ext>
            </a:extLst>
          </p:cNvPr>
          <p:cNvSpPr>
            <a:spLocks noGrp="1"/>
          </p:cNvSpPr>
          <p:nvPr>
            <p:ph type="title"/>
          </p:nvPr>
        </p:nvSpPr>
        <p:spPr/>
        <p:txBody>
          <a:bodyPr/>
          <a:lstStyle/>
          <a:p>
            <a:r>
              <a:rPr lang="en-IN" dirty="0"/>
              <a:t>Bill of Materials: (contd.)</a:t>
            </a:r>
          </a:p>
        </p:txBody>
      </p:sp>
      <p:graphicFrame>
        <p:nvGraphicFramePr>
          <p:cNvPr id="5" name="Content Placeholder 4">
            <a:extLst>
              <a:ext uri="{FF2B5EF4-FFF2-40B4-BE49-F238E27FC236}">
                <a16:creationId xmlns:a16="http://schemas.microsoft.com/office/drawing/2014/main" id="{19CE00A7-31F2-4EA4-B0B4-C7AD6A187365}"/>
              </a:ext>
            </a:extLst>
          </p:cNvPr>
          <p:cNvGraphicFramePr>
            <a:graphicFrameLocks noGrp="1"/>
          </p:cNvGraphicFramePr>
          <p:nvPr>
            <p:ph idx="1"/>
            <p:extLst>
              <p:ext uri="{D42A27DB-BD31-4B8C-83A1-F6EECF244321}">
                <p14:modId xmlns:p14="http://schemas.microsoft.com/office/powerpoint/2010/main" val="1601477914"/>
              </p:ext>
            </p:extLst>
          </p:nvPr>
        </p:nvGraphicFramePr>
        <p:xfrm>
          <a:off x="1402773" y="1309255"/>
          <a:ext cx="8676409" cy="5216233"/>
        </p:xfrm>
        <a:graphic>
          <a:graphicData uri="http://schemas.openxmlformats.org/drawingml/2006/table">
            <a:tbl>
              <a:tblPr>
                <a:tableStyleId>{5C22544A-7EE6-4342-B048-85BDC9FD1C3A}</a:tableStyleId>
              </a:tblPr>
              <a:tblGrid>
                <a:gridCol w="731929">
                  <a:extLst>
                    <a:ext uri="{9D8B030D-6E8A-4147-A177-3AD203B41FA5}">
                      <a16:colId xmlns:a16="http://schemas.microsoft.com/office/drawing/2014/main" val="2766841420"/>
                    </a:ext>
                  </a:extLst>
                </a:gridCol>
                <a:gridCol w="1555350">
                  <a:extLst>
                    <a:ext uri="{9D8B030D-6E8A-4147-A177-3AD203B41FA5}">
                      <a16:colId xmlns:a16="http://schemas.microsoft.com/office/drawing/2014/main" val="361742591"/>
                    </a:ext>
                  </a:extLst>
                </a:gridCol>
                <a:gridCol w="792923">
                  <a:extLst>
                    <a:ext uri="{9D8B030D-6E8A-4147-A177-3AD203B41FA5}">
                      <a16:colId xmlns:a16="http://schemas.microsoft.com/office/drawing/2014/main" val="2560356493"/>
                    </a:ext>
                  </a:extLst>
                </a:gridCol>
                <a:gridCol w="5596207">
                  <a:extLst>
                    <a:ext uri="{9D8B030D-6E8A-4147-A177-3AD203B41FA5}">
                      <a16:colId xmlns:a16="http://schemas.microsoft.com/office/drawing/2014/main" val="671657850"/>
                    </a:ext>
                  </a:extLst>
                </a:gridCol>
              </a:tblGrid>
              <a:tr h="446693">
                <a:tc>
                  <a:txBody>
                    <a:bodyPr/>
                    <a:lstStyle/>
                    <a:p>
                      <a:pPr algn="l" fontAlgn="b"/>
                      <a:r>
                        <a:rPr lang="en-IN" sz="1000" u="none" strike="noStrike">
                          <a:effectLst/>
                        </a:rPr>
                        <a:t>Robu</a:t>
                      </a:r>
                      <a:endParaRPr lang="en-IN" sz="1000" b="0" i="0" u="none" strike="noStrike">
                        <a:solidFill>
                          <a:srgbClr val="000000"/>
                        </a:solidFill>
                        <a:effectLst/>
                        <a:latin typeface="Calibri" panose="020F0502020204030204" pitchFamily="34" charset="0"/>
                      </a:endParaRPr>
                    </a:p>
                  </a:txBody>
                  <a:tcPr marL="7220" marR="7220" marT="7220" marB="0" anchor="b"/>
                </a:tc>
                <a:tc>
                  <a:txBody>
                    <a:bodyPr/>
                    <a:lstStyle/>
                    <a:p>
                      <a:pPr algn="l" fontAlgn="b"/>
                      <a:r>
                        <a:rPr lang="en-IN" sz="1000" u="none" strike="noStrike">
                          <a:effectLst/>
                        </a:rPr>
                        <a:t>DHT11 Temp</a:t>
                      </a:r>
                      <a:endParaRPr lang="en-IN" sz="1000" b="0" i="0" u="none" strike="noStrike">
                        <a:solidFill>
                          <a:srgbClr val="9C5700"/>
                        </a:solidFill>
                        <a:effectLst/>
                        <a:latin typeface="Calibri" panose="020F0502020204030204" pitchFamily="34" charset="0"/>
                      </a:endParaRPr>
                    </a:p>
                  </a:txBody>
                  <a:tcPr marL="7220" marR="7220" marT="7220" marB="0" anchor="b"/>
                </a:tc>
                <a:tc>
                  <a:txBody>
                    <a:bodyPr/>
                    <a:lstStyle/>
                    <a:p>
                      <a:pPr algn="ctr" fontAlgn="ctr"/>
                      <a:r>
                        <a:rPr lang="en-IN" sz="1000" u="none" strike="noStrike">
                          <a:effectLst/>
                        </a:rPr>
                        <a:t>130</a:t>
                      </a:r>
                      <a:endParaRPr lang="en-IN" sz="1000" b="0" i="0" u="none" strike="noStrike">
                        <a:solidFill>
                          <a:srgbClr val="000000"/>
                        </a:solidFill>
                        <a:effectLst/>
                        <a:latin typeface="Calibri" panose="020F0502020204030204" pitchFamily="34" charset="0"/>
                      </a:endParaRPr>
                    </a:p>
                  </a:txBody>
                  <a:tcPr marL="7220" marR="7220" marT="7220" marB="0" anchor="ctr"/>
                </a:tc>
                <a:tc>
                  <a:txBody>
                    <a:bodyPr/>
                    <a:lstStyle/>
                    <a:p>
                      <a:pPr algn="l" fontAlgn="b"/>
                      <a:r>
                        <a:rPr lang="en-US" sz="1000" u="sng" strike="noStrike">
                          <a:effectLst/>
                          <a:hlinkClick r:id="rId2"/>
                        </a:rPr>
                        <a:t>Buy DHT11 Digital Relative Humidity and Temperature sensor Module (robu.in)</a:t>
                      </a:r>
                      <a:endParaRPr lang="en-US" sz="1000" b="0" i="0" u="sng" strike="noStrike">
                        <a:solidFill>
                          <a:srgbClr val="0563C1"/>
                        </a:solidFill>
                        <a:effectLst/>
                        <a:latin typeface="Calibri" panose="020F0502020204030204" pitchFamily="34" charset="0"/>
                      </a:endParaRPr>
                    </a:p>
                  </a:txBody>
                  <a:tcPr marL="7220" marR="7220" marT="7220" marB="0" anchor="b"/>
                </a:tc>
                <a:extLst>
                  <a:ext uri="{0D108BD9-81ED-4DB2-BD59-A6C34878D82A}">
                    <a16:rowId xmlns:a16="http://schemas.microsoft.com/office/drawing/2014/main" val="79948590"/>
                  </a:ext>
                </a:extLst>
              </a:tr>
              <a:tr h="248074">
                <a:tc>
                  <a:txBody>
                    <a:bodyPr/>
                    <a:lstStyle/>
                    <a:p>
                      <a:pPr algn="l" fontAlgn="b"/>
                      <a:endParaRPr lang="en-IN" sz="1000" b="0" i="0" u="none" strike="noStrike">
                        <a:solidFill>
                          <a:srgbClr val="000000"/>
                        </a:solidFill>
                        <a:effectLst/>
                        <a:latin typeface="Calibri" panose="020F0502020204030204" pitchFamily="34" charset="0"/>
                      </a:endParaRPr>
                    </a:p>
                  </a:txBody>
                  <a:tcPr marL="7220" marR="7220" marT="7220"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7220" marR="7220" marT="7220" marB="0" anchor="b"/>
                </a:tc>
                <a:tc>
                  <a:txBody>
                    <a:bodyPr/>
                    <a:lstStyle/>
                    <a:p>
                      <a:pPr algn="ctr" fontAlgn="ctr"/>
                      <a:endParaRPr lang="en-IN" sz="1000" b="0" i="0" u="none" strike="noStrike">
                        <a:solidFill>
                          <a:srgbClr val="000000"/>
                        </a:solidFill>
                        <a:effectLst/>
                        <a:latin typeface="Calibri" panose="020F0502020204030204" pitchFamily="34" charset="0"/>
                      </a:endParaRPr>
                    </a:p>
                  </a:txBody>
                  <a:tcPr marL="7220" marR="7220" marT="7220" marB="0" anchor="ctr"/>
                </a:tc>
                <a:tc>
                  <a:txBody>
                    <a:bodyPr/>
                    <a:lstStyle/>
                    <a:p>
                      <a:pPr algn="l" fontAlgn="b"/>
                      <a:endParaRPr lang="en-IN" sz="1000" b="0" i="0" u="none" strike="noStrike">
                        <a:solidFill>
                          <a:srgbClr val="000000"/>
                        </a:solidFill>
                        <a:effectLst/>
                        <a:latin typeface="Calibri" panose="020F0502020204030204" pitchFamily="34" charset="0"/>
                      </a:endParaRPr>
                    </a:p>
                  </a:txBody>
                  <a:tcPr marL="7220" marR="7220" marT="7220" marB="0" anchor="b"/>
                </a:tc>
                <a:extLst>
                  <a:ext uri="{0D108BD9-81ED-4DB2-BD59-A6C34878D82A}">
                    <a16:rowId xmlns:a16="http://schemas.microsoft.com/office/drawing/2014/main" val="248631843"/>
                  </a:ext>
                </a:extLst>
              </a:tr>
              <a:tr h="465138">
                <a:tc>
                  <a:txBody>
                    <a:bodyPr/>
                    <a:lstStyle/>
                    <a:p>
                      <a:pPr algn="l" fontAlgn="b"/>
                      <a:r>
                        <a:rPr lang="en-IN" sz="1000" u="none" strike="noStrike">
                          <a:effectLst/>
                        </a:rPr>
                        <a:t>EComp </a:t>
                      </a:r>
                      <a:endParaRPr lang="en-IN" sz="1000" b="0" i="0" u="none" strike="noStrike">
                        <a:solidFill>
                          <a:srgbClr val="000000"/>
                        </a:solidFill>
                        <a:effectLst/>
                        <a:latin typeface="Calibri" panose="020F0502020204030204" pitchFamily="34" charset="0"/>
                      </a:endParaRPr>
                    </a:p>
                  </a:txBody>
                  <a:tcPr marL="7220" marR="7220" marT="7220" marB="0" anchor="b"/>
                </a:tc>
                <a:tc>
                  <a:txBody>
                    <a:bodyPr/>
                    <a:lstStyle/>
                    <a:p>
                      <a:pPr algn="l" fontAlgn="b"/>
                      <a:r>
                        <a:rPr lang="en-IN" sz="1000" u="none" strike="noStrike">
                          <a:effectLst/>
                        </a:rPr>
                        <a:t>ESP 8266 Wifi module</a:t>
                      </a:r>
                      <a:endParaRPr lang="en-IN" sz="1000" b="0" i="0" u="none" strike="noStrike">
                        <a:solidFill>
                          <a:srgbClr val="9C5700"/>
                        </a:solidFill>
                        <a:effectLst/>
                        <a:latin typeface="Calibri" panose="020F0502020204030204" pitchFamily="34" charset="0"/>
                      </a:endParaRPr>
                    </a:p>
                  </a:txBody>
                  <a:tcPr marL="7220" marR="7220" marT="7220" marB="0" anchor="b"/>
                </a:tc>
                <a:tc>
                  <a:txBody>
                    <a:bodyPr/>
                    <a:lstStyle/>
                    <a:p>
                      <a:pPr algn="ctr" fontAlgn="ctr"/>
                      <a:r>
                        <a:rPr lang="en-IN" sz="1000" u="none" strike="noStrike">
                          <a:effectLst/>
                        </a:rPr>
                        <a:t>180</a:t>
                      </a:r>
                      <a:endParaRPr lang="en-IN" sz="1000" b="0" i="0" u="none" strike="noStrike">
                        <a:solidFill>
                          <a:srgbClr val="000000"/>
                        </a:solidFill>
                        <a:effectLst/>
                        <a:latin typeface="Calibri" panose="020F0502020204030204" pitchFamily="34" charset="0"/>
                      </a:endParaRPr>
                    </a:p>
                  </a:txBody>
                  <a:tcPr marL="7220" marR="7220" marT="7220" marB="0" anchor="ctr"/>
                </a:tc>
                <a:tc>
                  <a:txBody>
                    <a:bodyPr/>
                    <a:lstStyle/>
                    <a:p>
                      <a:pPr algn="l" fontAlgn="b"/>
                      <a:r>
                        <a:rPr lang="en-US" sz="1000" u="sng" strike="noStrike">
                          <a:effectLst/>
                          <a:hlinkClick r:id="rId3"/>
                        </a:rPr>
                        <a:t>Ai Thinker ESP-01S ESP8266 WiFi Module buy online at Low Price in India - ElectronicsComp.com</a:t>
                      </a:r>
                      <a:endParaRPr lang="en-US" sz="1000" b="0" i="0" u="sng" strike="noStrike">
                        <a:solidFill>
                          <a:srgbClr val="0563C1"/>
                        </a:solidFill>
                        <a:effectLst/>
                        <a:latin typeface="Calibri" panose="020F0502020204030204" pitchFamily="34" charset="0"/>
                      </a:endParaRPr>
                    </a:p>
                  </a:txBody>
                  <a:tcPr marL="7220" marR="7220" marT="7220" marB="0" anchor="b"/>
                </a:tc>
                <a:extLst>
                  <a:ext uri="{0D108BD9-81ED-4DB2-BD59-A6C34878D82A}">
                    <a16:rowId xmlns:a16="http://schemas.microsoft.com/office/drawing/2014/main" val="2041908287"/>
                  </a:ext>
                </a:extLst>
              </a:tr>
              <a:tr h="248074">
                <a:tc>
                  <a:txBody>
                    <a:bodyPr/>
                    <a:lstStyle/>
                    <a:p>
                      <a:pPr algn="l" fontAlgn="b"/>
                      <a:endParaRPr lang="en-IN" sz="1000" b="0" i="0" u="none" strike="noStrike">
                        <a:solidFill>
                          <a:srgbClr val="000000"/>
                        </a:solidFill>
                        <a:effectLst/>
                        <a:latin typeface="Calibri" panose="020F0502020204030204" pitchFamily="34" charset="0"/>
                      </a:endParaRPr>
                    </a:p>
                  </a:txBody>
                  <a:tcPr marL="7220" marR="7220" marT="7220"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7220" marR="7220" marT="7220" marB="0" anchor="b"/>
                </a:tc>
                <a:tc>
                  <a:txBody>
                    <a:bodyPr/>
                    <a:lstStyle/>
                    <a:p>
                      <a:pPr algn="ctr" fontAlgn="ctr"/>
                      <a:endParaRPr lang="en-IN" sz="1000" b="0" i="0" u="none" strike="noStrike">
                        <a:solidFill>
                          <a:srgbClr val="000000"/>
                        </a:solidFill>
                        <a:effectLst/>
                        <a:latin typeface="Calibri" panose="020F0502020204030204" pitchFamily="34" charset="0"/>
                      </a:endParaRPr>
                    </a:p>
                  </a:txBody>
                  <a:tcPr marL="7220" marR="7220" marT="7220" marB="0" anchor="ctr"/>
                </a:tc>
                <a:tc>
                  <a:txBody>
                    <a:bodyPr/>
                    <a:lstStyle/>
                    <a:p>
                      <a:pPr algn="l" fontAlgn="b"/>
                      <a:endParaRPr lang="en-IN" sz="1000" b="0" i="0" u="none" strike="noStrike">
                        <a:solidFill>
                          <a:srgbClr val="000000"/>
                        </a:solidFill>
                        <a:effectLst/>
                        <a:latin typeface="Calibri" panose="020F0502020204030204" pitchFamily="34" charset="0"/>
                      </a:endParaRPr>
                    </a:p>
                  </a:txBody>
                  <a:tcPr marL="7220" marR="7220" marT="7220" marB="0" anchor="b"/>
                </a:tc>
                <a:extLst>
                  <a:ext uri="{0D108BD9-81ED-4DB2-BD59-A6C34878D82A}">
                    <a16:rowId xmlns:a16="http://schemas.microsoft.com/office/drawing/2014/main" val="562256681"/>
                  </a:ext>
                </a:extLst>
              </a:tr>
              <a:tr h="465138">
                <a:tc>
                  <a:txBody>
                    <a:bodyPr/>
                    <a:lstStyle/>
                    <a:p>
                      <a:pPr algn="l" fontAlgn="b"/>
                      <a:r>
                        <a:rPr lang="en-IN" sz="1000" u="none" strike="noStrike">
                          <a:effectLst/>
                        </a:rPr>
                        <a:t>EComp</a:t>
                      </a:r>
                      <a:endParaRPr lang="en-IN" sz="1000" b="0" i="0" u="none" strike="noStrike">
                        <a:solidFill>
                          <a:srgbClr val="000000"/>
                        </a:solidFill>
                        <a:effectLst/>
                        <a:latin typeface="Calibri" panose="020F0502020204030204" pitchFamily="34" charset="0"/>
                      </a:endParaRPr>
                    </a:p>
                  </a:txBody>
                  <a:tcPr marL="7220" marR="7220" marT="7220" marB="0" anchor="b"/>
                </a:tc>
                <a:tc>
                  <a:txBody>
                    <a:bodyPr/>
                    <a:lstStyle/>
                    <a:p>
                      <a:pPr algn="l" fontAlgn="b"/>
                      <a:r>
                        <a:rPr lang="en-IN" sz="1000" u="none" strike="noStrike">
                          <a:effectLst/>
                        </a:rPr>
                        <a:t>Soil Moisture 3 way</a:t>
                      </a:r>
                      <a:endParaRPr lang="en-IN" sz="1000" b="0" i="0" u="none" strike="noStrike">
                        <a:solidFill>
                          <a:srgbClr val="9C5700"/>
                        </a:solidFill>
                        <a:effectLst/>
                        <a:latin typeface="Calibri" panose="020F0502020204030204" pitchFamily="34" charset="0"/>
                      </a:endParaRPr>
                    </a:p>
                  </a:txBody>
                  <a:tcPr marL="7220" marR="7220" marT="7220" marB="0" anchor="b"/>
                </a:tc>
                <a:tc>
                  <a:txBody>
                    <a:bodyPr/>
                    <a:lstStyle/>
                    <a:p>
                      <a:pPr algn="ctr" fontAlgn="ctr"/>
                      <a:r>
                        <a:rPr lang="en-IN" sz="1000" u="none" strike="noStrike">
                          <a:effectLst/>
                        </a:rPr>
                        <a:t>325</a:t>
                      </a:r>
                      <a:endParaRPr lang="en-IN" sz="1000" b="0" i="0" u="none" strike="noStrike">
                        <a:solidFill>
                          <a:srgbClr val="000000"/>
                        </a:solidFill>
                        <a:effectLst/>
                        <a:latin typeface="Calibri" panose="020F0502020204030204" pitchFamily="34" charset="0"/>
                      </a:endParaRPr>
                    </a:p>
                  </a:txBody>
                  <a:tcPr marL="7220" marR="7220" marT="7220" marB="0" anchor="ctr"/>
                </a:tc>
                <a:tc>
                  <a:txBody>
                    <a:bodyPr/>
                    <a:lstStyle/>
                    <a:p>
                      <a:pPr algn="l" fontAlgn="b"/>
                      <a:r>
                        <a:rPr lang="en-US" sz="1000" u="sng" strike="noStrike">
                          <a:effectLst/>
                          <a:hlinkClick r:id="rId4"/>
                        </a:rPr>
                        <a:t>3 Way Soil Meter For Moisture, Light Intensity and pH Testing Meter buy online at Low Price in India - ElectronicsComp.com</a:t>
                      </a:r>
                      <a:endParaRPr lang="en-US" sz="1000" b="0" i="0" u="sng" strike="noStrike">
                        <a:solidFill>
                          <a:srgbClr val="0563C1"/>
                        </a:solidFill>
                        <a:effectLst/>
                        <a:latin typeface="Calibri" panose="020F0502020204030204" pitchFamily="34" charset="0"/>
                      </a:endParaRPr>
                    </a:p>
                  </a:txBody>
                  <a:tcPr marL="7220" marR="7220" marT="7220" marB="0" anchor="b"/>
                </a:tc>
                <a:extLst>
                  <a:ext uri="{0D108BD9-81ED-4DB2-BD59-A6C34878D82A}">
                    <a16:rowId xmlns:a16="http://schemas.microsoft.com/office/drawing/2014/main" val="1383991391"/>
                  </a:ext>
                </a:extLst>
              </a:tr>
              <a:tr h="248074">
                <a:tc>
                  <a:txBody>
                    <a:bodyPr/>
                    <a:lstStyle/>
                    <a:p>
                      <a:pPr algn="l" fontAlgn="b"/>
                      <a:endParaRPr lang="en-IN" sz="1000" b="0" i="0" u="none" strike="noStrike">
                        <a:solidFill>
                          <a:srgbClr val="000000"/>
                        </a:solidFill>
                        <a:effectLst/>
                        <a:latin typeface="Calibri" panose="020F0502020204030204" pitchFamily="34" charset="0"/>
                      </a:endParaRPr>
                    </a:p>
                  </a:txBody>
                  <a:tcPr marL="7220" marR="7220" marT="7220"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7220" marR="7220" marT="7220" marB="0" anchor="b"/>
                </a:tc>
                <a:tc>
                  <a:txBody>
                    <a:bodyPr/>
                    <a:lstStyle/>
                    <a:p>
                      <a:pPr algn="ctr" fontAlgn="ctr"/>
                      <a:endParaRPr lang="en-IN" sz="1000" b="0" i="0" u="none" strike="noStrike">
                        <a:solidFill>
                          <a:srgbClr val="000000"/>
                        </a:solidFill>
                        <a:effectLst/>
                        <a:latin typeface="Calibri" panose="020F0502020204030204" pitchFamily="34" charset="0"/>
                      </a:endParaRPr>
                    </a:p>
                  </a:txBody>
                  <a:tcPr marL="7220" marR="7220" marT="7220" marB="0" anchor="ctr"/>
                </a:tc>
                <a:tc>
                  <a:txBody>
                    <a:bodyPr/>
                    <a:lstStyle/>
                    <a:p>
                      <a:pPr algn="l" fontAlgn="b"/>
                      <a:endParaRPr lang="en-IN" sz="1000" b="0" i="0" u="none" strike="noStrike">
                        <a:solidFill>
                          <a:srgbClr val="000000"/>
                        </a:solidFill>
                        <a:effectLst/>
                        <a:latin typeface="Calibri" panose="020F0502020204030204" pitchFamily="34" charset="0"/>
                      </a:endParaRPr>
                    </a:p>
                  </a:txBody>
                  <a:tcPr marL="7220" marR="7220" marT="7220" marB="0" anchor="b"/>
                </a:tc>
                <a:extLst>
                  <a:ext uri="{0D108BD9-81ED-4DB2-BD59-A6C34878D82A}">
                    <a16:rowId xmlns:a16="http://schemas.microsoft.com/office/drawing/2014/main" val="273692605"/>
                  </a:ext>
                </a:extLst>
              </a:tr>
              <a:tr h="446693">
                <a:tc>
                  <a:txBody>
                    <a:bodyPr/>
                    <a:lstStyle/>
                    <a:p>
                      <a:pPr algn="l" fontAlgn="b"/>
                      <a:r>
                        <a:rPr lang="en-IN" sz="1000" u="none" strike="noStrike">
                          <a:effectLst/>
                        </a:rPr>
                        <a:t>EComp</a:t>
                      </a:r>
                      <a:endParaRPr lang="en-IN" sz="1000" b="0" i="0" u="none" strike="noStrike">
                        <a:solidFill>
                          <a:srgbClr val="000000"/>
                        </a:solidFill>
                        <a:effectLst/>
                        <a:latin typeface="Calibri" panose="020F0502020204030204" pitchFamily="34" charset="0"/>
                      </a:endParaRPr>
                    </a:p>
                  </a:txBody>
                  <a:tcPr marL="7220" marR="7220" marT="7220" marB="0" anchor="b"/>
                </a:tc>
                <a:tc>
                  <a:txBody>
                    <a:bodyPr/>
                    <a:lstStyle/>
                    <a:p>
                      <a:pPr algn="l" fontAlgn="b"/>
                      <a:r>
                        <a:rPr lang="en-IN" sz="1000" u="none" strike="noStrike">
                          <a:effectLst/>
                        </a:rPr>
                        <a:t>12V 2A Adapter</a:t>
                      </a:r>
                      <a:endParaRPr lang="en-IN" sz="1000" b="0" i="0" u="none" strike="noStrike">
                        <a:solidFill>
                          <a:srgbClr val="9C5700"/>
                        </a:solidFill>
                        <a:effectLst/>
                        <a:latin typeface="Calibri" panose="020F0502020204030204" pitchFamily="34" charset="0"/>
                      </a:endParaRPr>
                    </a:p>
                  </a:txBody>
                  <a:tcPr marL="7220" marR="7220" marT="7220" marB="0" anchor="b"/>
                </a:tc>
                <a:tc>
                  <a:txBody>
                    <a:bodyPr/>
                    <a:lstStyle/>
                    <a:p>
                      <a:pPr algn="ctr" fontAlgn="ctr"/>
                      <a:r>
                        <a:rPr lang="en-IN" sz="1000" u="none" strike="noStrike">
                          <a:effectLst/>
                        </a:rPr>
                        <a:t>150</a:t>
                      </a:r>
                      <a:endParaRPr lang="en-IN" sz="1000" b="0" i="0" u="none" strike="noStrike">
                        <a:solidFill>
                          <a:srgbClr val="000000"/>
                        </a:solidFill>
                        <a:effectLst/>
                        <a:latin typeface="Calibri" panose="020F0502020204030204" pitchFamily="34" charset="0"/>
                      </a:endParaRPr>
                    </a:p>
                  </a:txBody>
                  <a:tcPr marL="7220" marR="7220" marT="7220" marB="0" anchor="ctr"/>
                </a:tc>
                <a:tc>
                  <a:txBody>
                    <a:bodyPr/>
                    <a:lstStyle/>
                    <a:p>
                      <a:pPr algn="l" fontAlgn="b"/>
                      <a:r>
                        <a:rPr lang="en-US" sz="1000" u="sng" strike="noStrike">
                          <a:effectLst/>
                          <a:hlinkClick r:id="rId5"/>
                        </a:rPr>
                        <a:t>12V 2A DC Power Adapter buy online at Low price in India - ElectronicsComp.com</a:t>
                      </a:r>
                      <a:endParaRPr lang="en-US" sz="1000" b="0" i="0" u="sng" strike="noStrike">
                        <a:solidFill>
                          <a:srgbClr val="0563C1"/>
                        </a:solidFill>
                        <a:effectLst/>
                        <a:latin typeface="Calibri" panose="020F0502020204030204" pitchFamily="34" charset="0"/>
                      </a:endParaRPr>
                    </a:p>
                  </a:txBody>
                  <a:tcPr marL="7220" marR="7220" marT="7220" marB="0" anchor="b"/>
                </a:tc>
                <a:extLst>
                  <a:ext uri="{0D108BD9-81ED-4DB2-BD59-A6C34878D82A}">
                    <a16:rowId xmlns:a16="http://schemas.microsoft.com/office/drawing/2014/main" val="3672941947"/>
                  </a:ext>
                </a:extLst>
              </a:tr>
              <a:tr h="248074">
                <a:tc>
                  <a:txBody>
                    <a:bodyPr/>
                    <a:lstStyle/>
                    <a:p>
                      <a:pPr algn="l" fontAlgn="b"/>
                      <a:endParaRPr lang="en-IN" sz="1000" b="0" i="0" u="none" strike="noStrike">
                        <a:solidFill>
                          <a:srgbClr val="000000"/>
                        </a:solidFill>
                        <a:effectLst/>
                        <a:latin typeface="Calibri" panose="020F0502020204030204" pitchFamily="34" charset="0"/>
                      </a:endParaRPr>
                    </a:p>
                  </a:txBody>
                  <a:tcPr marL="7220" marR="7220" marT="7220"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7220" marR="7220" marT="7220" marB="0" anchor="b"/>
                </a:tc>
                <a:tc>
                  <a:txBody>
                    <a:bodyPr/>
                    <a:lstStyle/>
                    <a:p>
                      <a:pPr algn="ctr" fontAlgn="ctr"/>
                      <a:endParaRPr lang="en-IN" sz="1000" b="0" i="0" u="none" strike="noStrike">
                        <a:solidFill>
                          <a:srgbClr val="000000"/>
                        </a:solidFill>
                        <a:effectLst/>
                        <a:latin typeface="Calibri" panose="020F0502020204030204" pitchFamily="34" charset="0"/>
                      </a:endParaRPr>
                    </a:p>
                  </a:txBody>
                  <a:tcPr marL="7220" marR="7220" marT="7220" marB="0" anchor="ctr"/>
                </a:tc>
                <a:tc>
                  <a:txBody>
                    <a:bodyPr/>
                    <a:lstStyle/>
                    <a:p>
                      <a:pPr algn="l" fontAlgn="b"/>
                      <a:endParaRPr lang="en-IN" sz="1000" b="0" i="0" u="sng" strike="noStrike">
                        <a:solidFill>
                          <a:srgbClr val="0563C1"/>
                        </a:solidFill>
                        <a:effectLst/>
                        <a:latin typeface="Calibri" panose="020F0502020204030204" pitchFamily="34" charset="0"/>
                      </a:endParaRPr>
                    </a:p>
                  </a:txBody>
                  <a:tcPr marL="7220" marR="7220" marT="7220" marB="0" anchor="b"/>
                </a:tc>
                <a:extLst>
                  <a:ext uri="{0D108BD9-81ED-4DB2-BD59-A6C34878D82A}">
                    <a16:rowId xmlns:a16="http://schemas.microsoft.com/office/drawing/2014/main" val="1782070051"/>
                  </a:ext>
                </a:extLst>
              </a:tr>
              <a:tr h="465138">
                <a:tc>
                  <a:txBody>
                    <a:bodyPr/>
                    <a:lstStyle/>
                    <a:p>
                      <a:pPr algn="l" fontAlgn="b"/>
                      <a:r>
                        <a:rPr lang="en-IN" sz="1000" u="none" strike="noStrike">
                          <a:effectLst/>
                        </a:rPr>
                        <a:t>Ecomp</a:t>
                      </a:r>
                      <a:endParaRPr lang="en-IN" sz="1000" b="0" i="0" u="none" strike="noStrike">
                        <a:solidFill>
                          <a:srgbClr val="000000"/>
                        </a:solidFill>
                        <a:effectLst/>
                        <a:latin typeface="Calibri" panose="020F0502020204030204" pitchFamily="34" charset="0"/>
                      </a:endParaRPr>
                    </a:p>
                  </a:txBody>
                  <a:tcPr marL="7220" marR="7220" marT="7220" marB="0" anchor="b"/>
                </a:tc>
                <a:tc>
                  <a:txBody>
                    <a:bodyPr/>
                    <a:lstStyle/>
                    <a:p>
                      <a:pPr algn="l" fontAlgn="b"/>
                      <a:r>
                        <a:rPr lang="en-IN" sz="1000" u="none" strike="noStrike">
                          <a:effectLst/>
                        </a:rPr>
                        <a:t>LCD display</a:t>
                      </a:r>
                      <a:endParaRPr lang="en-IN" sz="1000" b="0" i="0" u="none" strike="noStrike">
                        <a:solidFill>
                          <a:srgbClr val="9C5700"/>
                        </a:solidFill>
                        <a:effectLst/>
                        <a:latin typeface="Calibri" panose="020F0502020204030204" pitchFamily="34" charset="0"/>
                      </a:endParaRPr>
                    </a:p>
                  </a:txBody>
                  <a:tcPr marL="7220" marR="7220" marT="7220" marB="0" anchor="b"/>
                </a:tc>
                <a:tc>
                  <a:txBody>
                    <a:bodyPr/>
                    <a:lstStyle/>
                    <a:p>
                      <a:pPr algn="ctr" fontAlgn="ctr"/>
                      <a:r>
                        <a:rPr lang="en-IN" sz="1000" u="none" strike="noStrike">
                          <a:effectLst/>
                        </a:rPr>
                        <a:t>240</a:t>
                      </a:r>
                      <a:endParaRPr lang="en-IN" sz="1000" b="0" i="0" u="none" strike="noStrike">
                        <a:solidFill>
                          <a:srgbClr val="000000"/>
                        </a:solidFill>
                        <a:effectLst/>
                        <a:latin typeface="Calibri" panose="020F0502020204030204" pitchFamily="34" charset="0"/>
                      </a:endParaRPr>
                    </a:p>
                  </a:txBody>
                  <a:tcPr marL="7220" marR="7220" marT="7220" marB="0" anchor="ctr"/>
                </a:tc>
                <a:tc>
                  <a:txBody>
                    <a:bodyPr/>
                    <a:lstStyle/>
                    <a:p>
                      <a:pPr algn="l" fontAlgn="b"/>
                      <a:r>
                        <a:rPr lang="en-US" sz="1000" u="sng" strike="noStrike">
                          <a:effectLst/>
                          <a:hlinkClick r:id="rId6"/>
                        </a:rPr>
                        <a:t>SeeedStudio Grove 16×2 LCD Display (White on Blue) buy online at Low Price in India - ElectronicsComp.com</a:t>
                      </a:r>
                      <a:endParaRPr lang="en-US" sz="1000" b="0" i="0" u="sng" strike="noStrike">
                        <a:solidFill>
                          <a:srgbClr val="0563C1"/>
                        </a:solidFill>
                        <a:effectLst/>
                        <a:latin typeface="Calibri" panose="020F0502020204030204" pitchFamily="34" charset="0"/>
                      </a:endParaRPr>
                    </a:p>
                  </a:txBody>
                  <a:tcPr marL="7220" marR="7220" marT="7220" marB="0" anchor="b"/>
                </a:tc>
                <a:extLst>
                  <a:ext uri="{0D108BD9-81ED-4DB2-BD59-A6C34878D82A}">
                    <a16:rowId xmlns:a16="http://schemas.microsoft.com/office/drawing/2014/main" val="2809664254"/>
                  </a:ext>
                </a:extLst>
              </a:tr>
              <a:tr h="248074">
                <a:tc>
                  <a:txBody>
                    <a:bodyPr/>
                    <a:lstStyle/>
                    <a:p>
                      <a:pPr algn="l" fontAlgn="b"/>
                      <a:endParaRPr lang="en-IN" sz="1000" b="0" i="0" u="none" strike="noStrike">
                        <a:solidFill>
                          <a:srgbClr val="000000"/>
                        </a:solidFill>
                        <a:effectLst/>
                        <a:latin typeface="Calibri" panose="020F0502020204030204" pitchFamily="34" charset="0"/>
                      </a:endParaRPr>
                    </a:p>
                  </a:txBody>
                  <a:tcPr marL="7220" marR="7220" marT="7220"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7220" marR="7220" marT="7220" marB="0" anchor="b"/>
                </a:tc>
                <a:tc>
                  <a:txBody>
                    <a:bodyPr/>
                    <a:lstStyle/>
                    <a:p>
                      <a:pPr algn="ctr" fontAlgn="ctr"/>
                      <a:endParaRPr lang="en-IN" sz="1000" b="0" i="0" u="none" strike="noStrike">
                        <a:solidFill>
                          <a:srgbClr val="000000"/>
                        </a:solidFill>
                        <a:effectLst/>
                        <a:latin typeface="Calibri" panose="020F0502020204030204" pitchFamily="34" charset="0"/>
                      </a:endParaRPr>
                    </a:p>
                  </a:txBody>
                  <a:tcPr marL="7220" marR="7220" marT="7220" marB="0" anchor="ctr"/>
                </a:tc>
                <a:tc>
                  <a:txBody>
                    <a:bodyPr/>
                    <a:lstStyle/>
                    <a:p>
                      <a:pPr algn="l" fontAlgn="b"/>
                      <a:endParaRPr lang="en-IN" sz="1000" b="0" i="0" u="none" strike="noStrike">
                        <a:solidFill>
                          <a:srgbClr val="000000"/>
                        </a:solidFill>
                        <a:effectLst/>
                        <a:latin typeface="Calibri" panose="020F0502020204030204" pitchFamily="34" charset="0"/>
                      </a:endParaRPr>
                    </a:p>
                  </a:txBody>
                  <a:tcPr marL="7220" marR="7220" marT="7220" marB="0" anchor="b"/>
                </a:tc>
                <a:extLst>
                  <a:ext uri="{0D108BD9-81ED-4DB2-BD59-A6C34878D82A}">
                    <a16:rowId xmlns:a16="http://schemas.microsoft.com/office/drawing/2014/main" val="486403238"/>
                  </a:ext>
                </a:extLst>
              </a:tr>
              <a:tr h="248074">
                <a:tc>
                  <a:txBody>
                    <a:bodyPr/>
                    <a:lstStyle/>
                    <a:p>
                      <a:pPr algn="l" fontAlgn="b"/>
                      <a:endParaRPr lang="en-IN" sz="1000" b="0" i="0" u="none" strike="noStrike">
                        <a:solidFill>
                          <a:srgbClr val="000000"/>
                        </a:solidFill>
                        <a:effectLst/>
                        <a:latin typeface="Calibri" panose="020F0502020204030204" pitchFamily="34" charset="0"/>
                      </a:endParaRPr>
                    </a:p>
                  </a:txBody>
                  <a:tcPr marL="7220" marR="7220" marT="7220"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7220" marR="7220" marT="7220" marB="0" anchor="b"/>
                </a:tc>
                <a:tc>
                  <a:txBody>
                    <a:bodyPr/>
                    <a:lstStyle/>
                    <a:p>
                      <a:pPr algn="ctr" fontAlgn="b"/>
                      <a:r>
                        <a:rPr lang="en-IN" sz="1000" u="none" strike="noStrike">
                          <a:effectLst/>
                        </a:rPr>
                        <a:t>155</a:t>
                      </a:r>
                      <a:endParaRPr lang="en-IN" sz="1000" b="0" i="0" u="none" strike="noStrike">
                        <a:solidFill>
                          <a:srgbClr val="000000"/>
                        </a:solidFill>
                        <a:effectLst/>
                        <a:latin typeface="Calibri" panose="020F0502020204030204" pitchFamily="34" charset="0"/>
                      </a:endParaRPr>
                    </a:p>
                  </a:txBody>
                  <a:tcPr marL="7220" marR="7220" marT="7220" marB="0" anchor="b"/>
                </a:tc>
                <a:tc>
                  <a:txBody>
                    <a:bodyPr/>
                    <a:lstStyle/>
                    <a:p>
                      <a:pPr algn="l" fontAlgn="b"/>
                      <a:r>
                        <a:rPr lang="en-IN" sz="1000" u="none" strike="noStrike">
                          <a:effectLst/>
                        </a:rPr>
                        <a:t>Delivery</a:t>
                      </a:r>
                      <a:endParaRPr lang="en-IN" sz="1000" b="0" i="0" u="none" strike="noStrike">
                        <a:solidFill>
                          <a:srgbClr val="000000"/>
                        </a:solidFill>
                        <a:effectLst/>
                        <a:latin typeface="Calibri" panose="020F0502020204030204" pitchFamily="34" charset="0"/>
                      </a:endParaRPr>
                    </a:p>
                  </a:txBody>
                  <a:tcPr marL="7220" marR="7220" marT="7220" marB="0" anchor="b"/>
                </a:tc>
                <a:extLst>
                  <a:ext uri="{0D108BD9-81ED-4DB2-BD59-A6C34878D82A}">
                    <a16:rowId xmlns:a16="http://schemas.microsoft.com/office/drawing/2014/main" val="714533053"/>
                  </a:ext>
                </a:extLst>
              </a:tr>
              <a:tr h="248074">
                <a:tc>
                  <a:txBody>
                    <a:bodyPr/>
                    <a:lstStyle/>
                    <a:p>
                      <a:pPr algn="l" fontAlgn="b"/>
                      <a:endParaRPr lang="en-IN" sz="1000" b="0" i="0" u="none" strike="noStrike">
                        <a:solidFill>
                          <a:srgbClr val="000000"/>
                        </a:solidFill>
                        <a:effectLst/>
                        <a:latin typeface="Calibri" panose="020F0502020204030204" pitchFamily="34" charset="0"/>
                      </a:endParaRPr>
                    </a:p>
                  </a:txBody>
                  <a:tcPr marL="7220" marR="7220" marT="7220"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7220" marR="7220" marT="7220"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7220" marR="7220" marT="7220"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7220" marR="7220" marT="7220" marB="0" anchor="b"/>
                </a:tc>
                <a:extLst>
                  <a:ext uri="{0D108BD9-81ED-4DB2-BD59-A6C34878D82A}">
                    <a16:rowId xmlns:a16="http://schemas.microsoft.com/office/drawing/2014/main" val="841443096"/>
                  </a:ext>
                </a:extLst>
              </a:tr>
              <a:tr h="248074">
                <a:tc>
                  <a:txBody>
                    <a:bodyPr/>
                    <a:lstStyle/>
                    <a:p>
                      <a:pPr algn="l" fontAlgn="b"/>
                      <a:endParaRPr lang="en-IN" sz="1000" b="0" i="0" u="none" strike="noStrike">
                        <a:solidFill>
                          <a:srgbClr val="000000"/>
                        </a:solidFill>
                        <a:effectLst/>
                        <a:latin typeface="Calibri" panose="020F0502020204030204" pitchFamily="34" charset="0"/>
                      </a:endParaRPr>
                    </a:p>
                  </a:txBody>
                  <a:tcPr marL="7220" marR="7220" marT="7220"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7220" marR="7220" marT="7220"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7220" marR="7220" marT="7220"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7220" marR="7220" marT="7220" marB="0" anchor="b"/>
                </a:tc>
                <a:extLst>
                  <a:ext uri="{0D108BD9-81ED-4DB2-BD59-A6C34878D82A}">
                    <a16:rowId xmlns:a16="http://schemas.microsoft.com/office/drawing/2014/main" val="3700147880"/>
                  </a:ext>
                </a:extLst>
              </a:tr>
              <a:tr h="446693">
                <a:tc>
                  <a:txBody>
                    <a:bodyPr/>
                    <a:lstStyle/>
                    <a:p>
                      <a:pPr algn="l" fontAlgn="b"/>
                      <a:endParaRPr lang="en-IN" sz="1000" b="0" i="0" u="none" strike="noStrike">
                        <a:solidFill>
                          <a:srgbClr val="000000"/>
                        </a:solidFill>
                        <a:effectLst/>
                        <a:latin typeface="Calibri" panose="020F0502020204030204" pitchFamily="34" charset="0"/>
                      </a:endParaRPr>
                    </a:p>
                  </a:txBody>
                  <a:tcPr marL="7220" marR="7220" marT="7220" marB="0" anchor="b"/>
                </a:tc>
                <a:tc>
                  <a:txBody>
                    <a:bodyPr/>
                    <a:lstStyle/>
                    <a:p>
                      <a:pPr algn="l" fontAlgn="b"/>
                      <a:r>
                        <a:rPr lang="en-IN" sz="1000" u="none" strike="noStrike">
                          <a:effectLst/>
                        </a:rPr>
                        <a:t>Miscellaneous(to buy)</a:t>
                      </a:r>
                      <a:endParaRPr lang="en-IN" sz="1000" b="0" i="0" u="none" strike="noStrike">
                        <a:solidFill>
                          <a:srgbClr val="FFFFFF"/>
                        </a:solidFill>
                        <a:effectLst/>
                        <a:latin typeface="Calibri" panose="020F0502020204030204" pitchFamily="34" charset="0"/>
                      </a:endParaRPr>
                    </a:p>
                  </a:txBody>
                  <a:tcPr marL="7220" marR="7220" marT="7220" marB="0" anchor="b"/>
                </a:tc>
                <a:tc>
                  <a:txBody>
                    <a:bodyPr/>
                    <a:lstStyle/>
                    <a:p>
                      <a:pPr algn="ctr" fontAlgn="ctr"/>
                      <a:endParaRPr lang="en-IN" sz="1000" b="0" i="0" u="none" strike="noStrike">
                        <a:solidFill>
                          <a:srgbClr val="000000"/>
                        </a:solidFill>
                        <a:effectLst/>
                        <a:latin typeface="Calibri" panose="020F0502020204030204" pitchFamily="34" charset="0"/>
                      </a:endParaRPr>
                    </a:p>
                  </a:txBody>
                  <a:tcPr marL="7220" marR="7220" marT="7220" marB="0" anchor="ctr"/>
                </a:tc>
                <a:tc>
                  <a:txBody>
                    <a:bodyPr/>
                    <a:lstStyle/>
                    <a:p>
                      <a:pPr algn="l" fontAlgn="b"/>
                      <a:r>
                        <a:rPr lang="en-US" sz="1000" u="none" strike="noStrike">
                          <a:effectLst/>
                        </a:rPr>
                        <a:t>Pipe(1/2''), Pipe Adapter, M Seal, Water container, USS mounting</a:t>
                      </a:r>
                      <a:endParaRPr lang="en-US" sz="1000" b="0" i="0" u="none" strike="noStrike">
                        <a:solidFill>
                          <a:srgbClr val="000000"/>
                        </a:solidFill>
                        <a:effectLst/>
                        <a:latin typeface="Calibri" panose="020F0502020204030204" pitchFamily="34" charset="0"/>
                      </a:endParaRPr>
                    </a:p>
                  </a:txBody>
                  <a:tcPr marL="7220" marR="7220" marT="7220" marB="0" anchor="b"/>
                </a:tc>
                <a:extLst>
                  <a:ext uri="{0D108BD9-81ED-4DB2-BD59-A6C34878D82A}">
                    <a16:rowId xmlns:a16="http://schemas.microsoft.com/office/drawing/2014/main" val="750640476"/>
                  </a:ext>
                </a:extLst>
              </a:tr>
              <a:tr h="248074">
                <a:tc>
                  <a:txBody>
                    <a:bodyPr/>
                    <a:lstStyle/>
                    <a:p>
                      <a:pPr algn="l" fontAlgn="b"/>
                      <a:endParaRPr lang="en-IN" sz="1000" b="0" i="0" u="none" strike="noStrike">
                        <a:solidFill>
                          <a:srgbClr val="000000"/>
                        </a:solidFill>
                        <a:effectLst/>
                        <a:latin typeface="Calibri" panose="020F0502020204030204" pitchFamily="34" charset="0"/>
                      </a:endParaRPr>
                    </a:p>
                  </a:txBody>
                  <a:tcPr marL="7220" marR="7220" marT="7220"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7220" marR="7220" marT="7220" marB="0" anchor="b"/>
                </a:tc>
                <a:tc>
                  <a:txBody>
                    <a:bodyPr/>
                    <a:lstStyle/>
                    <a:p>
                      <a:pPr algn="ctr" fontAlgn="ctr"/>
                      <a:endParaRPr lang="en-IN" sz="1000" b="0" i="0" u="none" strike="noStrike">
                        <a:solidFill>
                          <a:srgbClr val="000000"/>
                        </a:solidFill>
                        <a:effectLst/>
                        <a:latin typeface="Calibri" panose="020F0502020204030204" pitchFamily="34" charset="0"/>
                      </a:endParaRPr>
                    </a:p>
                  </a:txBody>
                  <a:tcPr marL="7220" marR="7220" marT="7220" marB="0" anchor="ctr"/>
                </a:tc>
                <a:tc>
                  <a:txBody>
                    <a:bodyPr/>
                    <a:lstStyle/>
                    <a:p>
                      <a:pPr algn="l" fontAlgn="b"/>
                      <a:endParaRPr lang="en-IN" sz="1000" b="0" i="0" u="none" strike="noStrike">
                        <a:solidFill>
                          <a:srgbClr val="000000"/>
                        </a:solidFill>
                        <a:effectLst/>
                        <a:latin typeface="Calibri" panose="020F0502020204030204" pitchFamily="34" charset="0"/>
                      </a:endParaRPr>
                    </a:p>
                  </a:txBody>
                  <a:tcPr marL="7220" marR="7220" marT="7220" marB="0" anchor="b"/>
                </a:tc>
                <a:extLst>
                  <a:ext uri="{0D108BD9-81ED-4DB2-BD59-A6C34878D82A}">
                    <a16:rowId xmlns:a16="http://schemas.microsoft.com/office/drawing/2014/main" val="3139239654"/>
                  </a:ext>
                </a:extLst>
              </a:tr>
              <a:tr h="248074">
                <a:tc>
                  <a:txBody>
                    <a:bodyPr/>
                    <a:lstStyle/>
                    <a:p>
                      <a:pPr algn="l" fontAlgn="b"/>
                      <a:endParaRPr lang="en-IN" sz="1000" b="0" i="0" u="none" strike="noStrike">
                        <a:solidFill>
                          <a:srgbClr val="000000"/>
                        </a:solidFill>
                        <a:effectLst/>
                        <a:latin typeface="Calibri" panose="020F0502020204030204" pitchFamily="34" charset="0"/>
                      </a:endParaRPr>
                    </a:p>
                  </a:txBody>
                  <a:tcPr marL="7220" marR="7220" marT="7220" marB="0" anchor="b"/>
                </a:tc>
                <a:tc>
                  <a:txBody>
                    <a:bodyPr/>
                    <a:lstStyle/>
                    <a:p>
                      <a:pPr algn="l" fontAlgn="b"/>
                      <a:r>
                        <a:rPr lang="en-IN" sz="1000" u="none" strike="noStrike">
                          <a:effectLst/>
                        </a:rPr>
                        <a:t>Total</a:t>
                      </a:r>
                      <a:endParaRPr lang="en-IN" sz="1000" b="0" i="0" u="none" strike="noStrike">
                        <a:solidFill>
                          <a:srgbClr val="000000"/>
                        </a:solidFill>
                        <a:effectLst/>
                        <a:latin typeface="Calibri" panose="020F0502020204030204" pitchFamily="34" charset="0"/>
                      </a:endParaRPr>
                    </a:p>
                  </a:txBody>
                  <a:tcPr marL="7220" marR="7220" marT="7220" marB="0" anchor="b"/>
                </a:tc>
                <a:tc>
                  <a:txBody>
                    <a:bodyPr/>
                    <a:lstStyle/>
                    <a:p>
                      <a:pPr algn="ctr" fontAlgn="ctr"/>
                      <a:r>
                        <a:rPr lang="en-IN" sz="1000" u="none" strike="noStrike">
                          <a:effectLst/>
                        </a:rPr>
                        <a:t>2700</a:t>
                      </a:r>
                      <a:endParaRPr lang="en-IN" sz="1000" b="0" i="0" u="none" strike="noStrike">
                        <a:solidFill>
                          <a:srgbClr val="000000"/>
                        </a:solidFill>
                        <a:effectLst/>
                        <a:latin typeface="Calibri" panose="020F0502020204030204" pitchFamily="34" charset="0"/>
                      </a:endParaRPr>
                    </a:p>
                  </a:txBody>
                  <a:tcPr marL="7220" marR="7220" marT="7220" marB="0" anchor="ct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7220" marR="7220" marT="7220" marB="0" anchor="b"/>
                </a:tc>
                <a:extLst>
                  <a:ext uri="{0D108BD9-81ED-4DB2-BD59-A6C34878D82A}">
                    <a16:rowId xmlns:a16="http://schemas.microsoft.com/office/drawing/2014/main" val="354111982"/>
                  </a:ext>
                </a:extLst>
              </a:tr>
            </a:tbl>
          </a:graphicData>
        </a:graphic>
      </p:graphicFrame>
    </p:spTree>
    <p:extLst>
      <p:ext uri="{BB962C8B-B14F-4D97-AF65-F5344CB8AC3E}">
        <p14:creationId xmlns:p14="http://schemas.microsoft.com/office/powerpoint/2010/main" val="8895794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58151-49FE-4923-91DF-4BDC33A9120F}"/>
              </a:ext>
            </a:extLst>
          </p:cNvPr>
          <p:cNvSpPr>
            <a:spLocks noGrp="1"/>
          </p:cNvSpPr>
          <p:nvPr>
            <p:ph type="title"/>
          </p:nvPr>
        </p:nvSpPr>
        <p:spPr/>
        <p:txBody>
          <a:bodyPr/>
          <a:lstStyle/>
          <a:p>
            <a:r>
              <a:rPr lang="en-IN" u="sng" dirty="0"/>
              <a:t>TEAM MEMBERS:</a:t>
            </a:r>
          </a:p>
        </p:txBody>
      </p:sp>
      <p:sp>
        <p:nvSpPr>
          <p:cNvPr id="5" name="TextBox 4">
            <a:extLst>
              <a:ext uri="{FF2B5EF4-FFF2-40B4-BE49-F238E27FC236}">
                <a16:creationId xmlns:a16="http://schemas.microsoft.com/office/drawing/2014/main" id="{7844B1DB-17F9-4043-ACF1-DCD2B580D4CA}"/>
              </a:ext>
            </a:extLst>
          </p:cNvPr>
          <p:cNvSpPr txBox="1"/>
          <p:nvPr/>
        </p:nvSpPr>
        <p:spPr>
          <a:xfrm>
            <a:off x="2544647" y="1690670"/>
            <a:ext cx="2509422" cy="2554545"/>
          </a:xfrm>
          <a:prstGeom prst="rect">
            <a:avLst/>
          </a:prstGeom>
          <a:noFill/>
        </p:spPr>
        <p:txBody>
          <a:bodyPr wrap="square">
            <a:spAutoFit/>
          </a:bodyPr>
          <a:lstStyle/>
          <a:p>
            <a:pPr rtl="0">
              <a:spcBef>
                <a:spcPts val="0"/>
              </a:spcBef>
              <a:spcAft>
                <a:spcPts val="0"/>
              </a:spcAft>
            </a:pPr>
            <a:r>
              <a:rPr lang="en-US" sz="3200" b="0" i="0" u="none" strike="noStrike" dirty="0">
                <a:effectLst/>
                <a:latin typeface="+mj-lt"/>
              </a:rPr>
              <a:t>Preity M</a:t>
            </a:r>
            <a:endParaRPr lang="en-US" sz="3200" b="0" dirty="0">
              <a:effectLst/>
              <a:latin typeface="+mj-lt"/>
            </a:endParaRPr>
          </a:p>
          <a:p>
            <a:pPr rtl="0">
              <a:spcBef>
                <a:spcPts val="0"/>
              </a:spcBef>
              <a:spcAft>
                <a:spcPts val="0"/>
              </a:spcAft>
            </a:pPr>
            <a:r>
              <a:rPr lang="en-US" sz="3200" b="0" i="0" u="none" strike="noStrike" dirty="0">
                <a:effectLst/>
                <a:latin typeface="+mj-lt"/>
              </a:rPr>
              <a:t>Roll No: 108118074</a:t>
            </a:r>
            <a:endParaRPr lang="en-US" sz="3200" b="0" dirty="0">
              <a:effectLst/>
              <a:latin typeface="+mj-lt"/>
            </a:endParaRPr>
          </a:p>
          <a:p>
            <a:pPr rtl="0">
              <a:spcBef>
                <a:spcPts val="0"/>
              </a:spcBef>
              <a:spcAft>
                <a:spcPts val="0"/>
              </a:spcAft>
            </a:pPr>
            <a:r>
              <a:rPr lang="en-US" sz="3200" b="0" i="0" u="none" strike="noStrike" dirty="0">
                <a:effectLst/>
                <a:latin typeface="+mj-lt"/>
              </a:rPr>
              <a:t>Dept: ECE</a:t>
            </a:r>
            <a:endParaRPr lang="en-US" sz="3200" b="0" dirty="0">
              <a:effectLst/>
              <a:latin typeface="+mj-lt"/>
            </a:endParaRPr>
          </a:p>
          <a:p>
            <a:br>
              <a:rPr lang="en-US" sz="3200" dirty="0"/>
            </a:br>
            <a:endParaRPr lang="en-IN" sz="3200" dirty="0"/>
          </a:p>
        </p:txBody>
      </p:sp>
      <p:sp>
        <p:nvSpPr>
          <p:cNvPr id="7" name="TextBox 6">
            <a:extLst>
              <a:ext uri="{FF2B5EF4-FFF2-40B4-BE49-F238E27FC236}">
                <a16:creationId xmlns:a16="http://schemas.microsoft.com/office/drawing/2014/main" id="{9C0C8BFF-C24A-4258-ACB0-BFE840870A81}"/>
              </a:ext>
            </a:extLst>
          </p:cNvPr>
          <p:cNvSpPr txBox="1"/>
          <p:nvPr/>
        </p:nvSpPr>
        <p:spPr>
          <a:xfrm>
            <a:off x="6488098" y="1749670"/>
            <a:ext cx="2419167" cy="2123658"/>
          </a:xfrm>
          <a:prstGeom prst="rect">
            <a:avLst/>
          </a:prstGeom>
          <a:noFill/>
        </p:spPr>
        <p:txBody>
          <a:bodyPr wrap="square">
            <a:spAutoFit/>
          </a:bodyPr>
          <a:lstStyle/>
          <a:p>
            <a:pPr rtl="0">
              <a:spcBef>
                <a:spcPts val="0"/>
              </a:spcBef>
              <a:spcAft>
                <a:spcPts val="0"/>
              </a:spcAft>
            </a:pPr>
            <a:r>
              <a:rPr lang="en-US" sz="3200" b="0" i="0" u="none" strike="noStrike">
                <a:effectLst/>
                <a:latin typeface="+mj-lt"/>
              </a:rPr>
              <a:t>Rohit S</a:t>
            </a:r>
            <a:endParaRPr lang="en-US" sz="3200" b="0">
              <a:effectLst/>
              <a:latin typeface="+mj-lt"/>
            </a:endParaRPr>
          </a:p>
          <a:p>
            <a:pPr rtl="0">
              <a:spcBef>
                <a:spcPts val="0"/>
              </a:spcBef>
              <a:spcAft>
                <a:spcPts val="0"/>
              </a:spcAft>
            </a:pPr>
            <a:r>
              <a:rPr lang="en-US" sz="3200" b="0" i="0" u="none" strike="noStrike">
                <a:effectLst/>
                <a:latin typeface="+mj-lt"/>
              </a:rPr>
              <a:t>Roll No: 111118103</a:t>
            </a:r>
            <a:endParaRPr lang="en-US" sz="3200" b="0">
              <a:effectLst/>
              <a:latin typeface="+mj-lt"/>
            </a:endParaRPr>
          </a:p>
          <a:p>
            <a:pPr rtl="0">
              <a:spcBef>
                <a:spcPts val="0"/>
              </a:spcBef>
              <a:spcAft>
                <a:spcPts val="0"/>
              </a:spcAft>
            </a:pPr>
            <a:r>
              <a:rPr lang="en-US" sz="3200" b="0" i="0" u="none" strike="noStrike">
                <a:effectLst/>
                <a:latin typeface="+mj-lt"/>
              </a:rPr>
              <a:t>Dept: </a:t>
            </a:r>
            <a:r>
              <a:rPr lang="en-US" sz="3200">
                <a:latin typeface="+mj-lt"/>
              </a:rPr>
              <a:t>MECH</a:t>
            </a:r>
            <a:endParaRPr lang="en-US" sz="3200" b="0">
              <a:effectLst/>
              <a:latin typeface="+mj-lt"/>
            </a:endParaRPr>
          </a:p>
          <a:p>
            <a:br>
              <a:rPr lang="en-US" sz="1800"/>
            </a:br>
            <a:endParaRPr lang="en-IN" sz="1800" dirty="0"/>
          </a:p>
        </p:txBody>
      </p:sp>
      <p:sp>
        <p:nvSpPr>
          <p:cNvPr id="8" name="TextBox 7">
            <a:extLst>
              <a:ext uri="{FF2B5EF4-FFF2-40B4-BE49-F238E27FC236}">
                <a16:creationId xmlns:a16="http://schemas.microsoft.com/office/drawing/2014/main" id="{AA74BB9A-B5F5-4CF5-BF8C-4F0703D11217}"/>
              </a:ext>
            </a:extLst>
          </p:cNvPr>
          <p:cNvSpPr txBox="1"/>
          <p:nvPr/>
        </p:nvSpPr>
        <p:spPr>
          <a:xfrm>
            <a:off x="2634902" y="4245215"/>
            <a:ext cx="2419167" cy="2123658"/>
          </a:xfrm>
          <a:prstGeom prst="rect">
            <a:avLst/>
          </a:prstGeom>
          <a:noFill/>
        </p:spPr>
        <p:txBody>
          <a:bodyPr wrap="square">
            <a:spAutoFit/>
          </a:bodyPr>
          <a:lstStyle/>
          <a:p>
            <a:pPr rtl="0">
              <a:spcBef>
                <a:spcPts val="0"/>
              </a:spcBef>
              <a:spcAft>
                <a:spcPts val="0"/>
              </a:spcAft>
            </a:pPr>
            <a:r>
              <a:rPr lang="en-US" sz="3200" b="0" i="0" u="none" strike="noStrike">
                <a:effectLst/>
                <a:latin typeface="+mj-lt"/>
              </a:rPr>
              <a:t>Vaisnav A</a:t>
            </a:r>
            <a:endParaRPr lang="en-US" sz="3200" b="0">
              <a:effectLst/>
              <a:latin typeface="+mj-lt"/>
            </a:endParaRPr>
          </a:p>
          <a:p>
            <a:pPr rtl="0">
              <a:spcBef>
                <a:spcPts val="0"/>
              </a:spcBef>
              <a:spcAft>
                <a:spcPts val="0"/>
              </a:spcAft>
            </a:pPr>
            <a:r>
              <a:rPr lang="en-US" sz="3200" b="0" i="0" u="none" strike="noStrike">
                <a:effectLst/>
                <a:latin typeface="+mj-lt"/>
              </a:rPr>
              <a:t>Roll No: 108118105</a:t>
            </a:r>
            <a:endParaRPr lang="en-US" sz="3200" b="0">
              <a:effectLst/>
              <a:latin typeface="+mj-lt"/>
            </a:endParaRPr>
          </a:p>
          <a:p>
            <a:pPr rtl="0">
              <a:spcBef>
                <a:spcPts val="0"/>
              </a:spcBef>
              <a:spcAft>
                <a:spcPts val="0"/>
              </a:spcAft>
            </a:pPr>
            <a:r>
              <a:rPr lang="en-US" sz="3200" b="0" i="0" u="none" strike="noStrike">
                <a:effectLst/>
                <a:latin typeface="+mj-lt"/>
              </a:rPr>
              <a:t>Dept: ECE</a:t>
            </a:r>
            <a:endParaRPr lang="en-US" sz="3200" b="0">
              <a:effectLst/>
              <a:latin typeface="+mj-lt"/>
            </a:endParaRPr>
          </a:p>
          <a:p>
            <a:br>
              <a:rPr lang="en-US" sz="1800"/>
            </a:br>
            <a:endParaRPr lang="en-IN" sz="1800" dirty="0"/>
          </a:p>
        </p:txBody>
      </p:sp>
      <p:sp>
        <p:nvSpPr>
          <p:cNvPr id="9" name="TextBox 8">
            <a:extLst>
              <a:ext uri="{FF2B5EF4-FFF2-40B4-BE49-F238E27FC236}">
                <a16:creationId xmlns:a16="http://schemas.microsoft.com/office/drawing/2014/main" id="{A4BE138E-6F66-462F-AD2B-5A71200B6820}"/>
              </a:ext>
            </a:extLst>
          </p:cNvPr>
          <p:cNvSpPr txBox="1"/>
          <p:nvPr/>
        </p:nvSpPr>
        <p:spPr>
          <a:xfrm>
            <a:off x="6474779" y="4245215"/>
            <a:ext cx="2419167" cy="2123658"/>
          </a:xfrm>
          <a:prstGeom prst="rect">
            <a:avLst/>
          </a:prstGeom>
          <a:noFill/>
        </p:spPr>
        <p:txBody>
          <a:bodyPr wrap="square">
            <a:spAutoFit/>
          </a:bodyPr>
          <a:lstStyle/>
          <a:p>
            <a:pPr rtl="0">
              <a:spcBef>
                <a:spcPts val="0"/>
              </a:spcBef>
              <a:spcAft>
                <a:spcPts val="0"/>
              </a:spcAft>
            </a:pPr>
            <a:r>
              <a:rPr lang="en-US" sz="3200" b="0" i="0" u="none" strike="noStrike" dirty="0">
                <a:effectLst/>
                <a:latin typeface="+mj-lt"/>
              </a:rPr>
              <a:t>Vaibhav A</a:t>
            </a:r>
            <a:endParaRPr lang="en-US" sz="3200" b="0" dirty="0">
              <a:effectLst/>
              <a:latin typeface="+mj-lt"/>
            </a:endParaRPr>
          </a:p>
          <a:p>
            <a:pPr rtl="0">
              <a:spcBef>
                <a:spcPts val="0"/>
              </a:spcBef>
              <a:spcAft>
                <a:spcPts val="0"/>
              </a:spcAft>
            </a:pPr>
            <a:r>
              <a:rPr lang="en-US" sz="3200" b="0" i="0" u="none" strike="noStrike" dirty="0">
                <a:effectLst/>
                <a:latin typeface="+mj-lt"/>
              </a:rPr>
              <a:t>Roll No: 110118094</a:t>
            </a:r>
            <a:endParaRPr lang="en-US" sz="3200" b="0" dirty="0">
              <a:effectLst/>
              <a:latin typeface="+mj-lt"/>
            </a:endParaRPr>
          </a:p>
          <a:p>
            <a:pPr rtl="0">
              <a:spcBef>
                <a:spcPts val="0"/>
              </a:spcBef>
              <a:spcAft>
                <a:spcPts val="0"/>
              </a:spcAft>
            </a:pPr>
            <a:r>
              <a:rPr lang="en-US" sz="3200" b="0" i="0" u="none" strike="noStrike" dirty="0">
                <a:effectLst/>
                <a:latin typeface="+mj-lt"/>
              </a:rPr>
              <a:t>Dept: ICE</a:t>
            </a:r>
            <a:endParaRPr lang="en-US" sz="3200" b="0" dirty="0">
              <a:effectLst/>
              <a:latin typeface="+mj-lt"/>
            </a:endParaRPr>
          </a:p>
          <a:p>
            <a:br>
              <a:rPr lang="en-US" sz="1800" dirty="0"/>
            </a:br>
            <a:endParaRPr lang="en-IN" sz="1800" dirty="0"/>
          </a:p>
        </p:txBody>
      </p:sp>
    </p:spTree>
    <p:extLst>
      <p:ext uri="{BB962C8B-B14F-4D97-AF65-F5344CB8AC3E}">
        <p14:creationId xmlns:p14="http://schemas.microsoft.com/office/powerpoint/2010/main" val="41354406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5" name="Rectangle 8">
            <a:extLst>
              <a:ext uri="{FF2B5EF4-FFF2-40B4-BE49-F238E27FC236}">
                <a16:creationId xmlns:a16="http://schemas.microsoft.com/office/drawing/2014/main" id="{2BFB0E95-9CAE-4968-A118-2B9F7C8BBB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0">
            <a:extLst>
              <a:ext uri="{FF2B5EF4-FFF2-40B4-BE49-F238E27FC236}">
                <a16:creationId xmlns:a16="http://schemas.microsoft.com/office/drawing/2014/main" id="{90BBC371-361C-45F7-9235-C3252E336B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6BE8F0-756E-44A8-ADA1-C5033D1E9168}"/>
              </a:ext>
            </a:extLst>
          </p:cNvPr>
          <p:cNvSpPr>
            <a:spLocks noGrp="1"/>
          </p:cNvSpPr>
          <p:nvPr>
            <p:ph type="title"/>
          </p:nvPr>
        </p:nvSpPr>
        <p:spPr>
          <a:xfrm>
            <a:off x="720000" y="619200"/>
            <a:ext cx="10728322" cy="681586"/>
          </a:xfrm>
        </p:spPr>
        <p:txBody>
          <a:bodyPr wrap="square">
            <a:noAutofit/>
          </a:bodyPr>
          <a:lstStyle/>
          <a:p>
            <a:r>
              <a:rPr lang="en-IN" sz="6000" u="sng" dirty="0"/>
              <a:t>Timeline:</a:t>
            </a:r>
          </a:p>
        </p:txBody>
      </p:sp>
      <p:sp useBgFill="1">
        <p:nvSpPr>
          <p:cNvPr id="17" name="Freeform: Shape 12">
            <a:extLst>
              <a:ext uri="{FF2B5EF4-FFF2-40B4-BE49-F238E27FC236}">
                <a16:creationId xmlns:a16="http://schemas.microsoft.com/office/drawing/2014/main" id="{4172FA92-6FD3-495F-95A0-4FD85861D8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0" y="1734458"/>
            <a:ext cx="12191501" cy="5123544"/>
          </a:xfrm>
          <a:custGeom>
            <a:avLst/>
            <a:gdLst>
              <a:gd name="connsiteX0" fmla="*/ 9255953 w 12191501"/>
              <a:gd name="connsiteY0" fmla="*/ 0 h 4430825"/>
              <a:gd name="connsiteX1" fmla="*/ 10762189 w 12191501"/>
              <a:gd name="connsiteY1" fmla="*/ 67992 h 4430825"/>
              <a:gd name="connsiteX2" fmla="*/ 11364025 w 12191501"/>
              <a:gd name="connsiteY2" fmla="*/ 57486 h 4430825"/>
              <a:gd name="connsiteX3" fmla="*/ 12096632 w 12191501"/>
              <a:gd name="connsiteY3" fmla="*/ 44699 h 4430825"/>
              <a:gd name="connsiteX4" fmla="*/ 12191501 w 12191501"/>
              <a:gd name="connsiteY4" fmla="*/ 43042 h 4430825"/>
              <a:gd name="connsiteX5" fmla="*/ 12191501 w 12191501"/>
              <a:gd name="connsiteY5" fmla="*/ 4430825 h 4430825"/>
              <a:gd name="connsiteX6" fmla="*/ 0 w 12191501"/>
              <a:gd name="connsiteY6" fmla="*/ 4430825 h 4430825"/>
              <a:gd name="connsiteX7" fmla="*/ 10182 w 12191501"/>
              <a:gd name="connsiteY7" fmla="*/ 95053 h 4430825"/>
              <a:gd name="connsiteX8" fmla="*/ 70972 w 12191501"/>
              <a:gd name="connsiteY8" fmla="*/ 97164 h 4430825"/>
              <a:gd name="connsiteX9" fmla="*/ 1281624 w 12191501"/>
              <a:gd name="connsiteY9" fmla="*/ 139193 h 4430825"/>
              <a:gd name="connsiteX10" fmla="*/ 2485297 w 12191501"/>
              <a:gd name="connsiteY10" fmla="*/ 118183 h 4430825"/>
              <a:gd name="connsiteX11" fmla="*/ 3237591 w 12191501"/>
              <a:gd name="connsiteY11" fmla="*/ 105051 h 4430825"/>
              <a:gd name="connsiteX12" fmla="*/ 3989887 w 12191501"/>
              <a:gd name="connsiteY12" fmla="*/ 91920 h 4430825"/>
              <a:gd name="connsiteX13" fmla="*/ 9255953 w 12191501"/>
              <a:gd name="connsiteY13" fmla="*/ 0 h 4430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1501" h="4430825">
                <a:moveTo>
                  <a:pt x="9255953" y="0"/>
                </a:moveTo>
                <a:cubicBezTo>
                  <a:pt x="10762189" y="67992"/>
                  <a:pt x="10762189" y="67992"/>
                  <a:pt x="10762189" y="67992"/>
                </a:cubicBezTo>
                <a:cubicBezTo>
                  <a:pt x="11364025" y="57486"/>
                  <a:pt x="11364025" y="57486"/>
                  <a:pt x="11364025" y="57486"/>
                </a:cubicBezTo>
                <a:cubicBezTo>
                  <a:pt x="11589714" y="53547"/>
                  <a:pt x="11836561" y="49238"/>
                  <a:pt x="12096632" y="44699"/>
                </a:cubicBezTo>
                <a:lnTo>
                  <a:pt x="12191501" y="43042"/>
                </a:lnTo>
                <a:lnTo>
                  <a:pt x="12191501" y="4430825"/>
                </a:lnTo>
                <a:lnTo>
                  <a:pt x="0" y="4430825"/>
                </a:lnTo>
                <a:lnTo>
                  <a:pt x="10182" y="95053"/>
                </a:lnTo>
                <a:lnTo>
                  <a:pt x="70972" y="97164"/>
                </a:lnTo>
                <a:cubicBezTo>
                  <a:pt x="1281624" y="139193"/>
                  <a:pt x="1281624" y="139193"/>
                  <a:pt x="1281624" y="139193"/>
                </a:cubicBezTo>
                <a:cubicBezTo>
                  <a:pt x="2485297" y="118183"/>
                  <a:pt x="2485297" y="118183"/>
                  <a:pt x="2485297" y="118183"/>
                </a:cubicBezTo>
                <a:cubicBezTo>
                  <a:pt x="2786215" y="112930"/>
                  <a:pt x="2936672" y="110304"/>
                  <a:pt x="3237591" y="105051"/>
                </a:cubicBezTo>
                <a:cubicBezTo>
                  <a:pt x="3538508" y="99800"/>
                  <a:pt x="3839426" y="94546"/>
                  <a:pt x="3989887" y="91920"/>
                </a:cubicBezTo>
                <a:cubicBezTo>
                  <a:pt x="9255953" y="0"/>
                  <a:pt x="9255953" y="0"/>
                  <a:pt x="9255953" y="0"/>
                </a:cubicBezTo>
                <a:close/>
              </a:path>
            </a:pathLst>
          </a:cu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2"/>
              </a:solidFill>
            </a:endParaRPr>
          </a:p>
        </p:txBody>
      </p:sp>
      <p:graphicFrame>
        <p:nvGraphicFramePr>
          <p:cNvPr id="18" name="Content Placeholder 2">
            <a:extLst>
              <a:ext uri="{FF2B5EF4-FFF2-40B4-BE49-F238E27FC236}">
                <a16:creationId xmlns:a16="http://schemas.microsoft.com/office/drawing/2014/main" id="{1B7F3EEA-46C4-43A1-B7CC-AFFB835930B3}"/>
              </a:ext>
            </a:extLst>
          </p:cNvPr>
          <p:cNvGraphicFramePr>
            <a:graphicFrameLocks noGrp="1"/>
          </p:cNvGraphicFramePr>
          <p:nvPr>
            <p:ph idx="1"/>
          </p:nvPr>
        </p:nvGraphicFramePr>
        <p:xfrm>
          <a:off x="720725" y="2541588"/>
          <a:ext cx="10728325" cy="35877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211606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270C8-4894-4CCF-B803-E12629A21C99}"/>
              </a:ext>
            </a:extLst>
          </p:cNvPr>
          <p:cNvSpPr>
            <a:spLocks noGrp="1"/>
          </p:cNvSpPr>
          <p:nvPr>
            <p:ph type="title"/>
          </p:nvPr>
        </p:nvSpPr>
        <p:spPr/>
        <p:txBody>
          <a:bodyPr/>
          <a:lstStyle/>
          <a:p>
            <a:r>
              <a:rPr lang="en-IN" u="sng" dirty="0"/>
              <a:t>Scope of Improvement:</a:t>
            </a:r>
          </a:p>
        </p:txBody>
      </p:sp>
      <p:sp>
        <p:nvSpPr>
          <p:cNvPr id="3" name="Content Placeholder 2">
            <a:extLst>
              <a:ext uri="{FF2B5EF4-FFF2-40B4-BE49-F238E27FC236}">
                <a16:creationId xmlns:a16="http://schemas.microsoft.com/office/drawing/2014/main" id="{94289309-ABF1-49B2-9891-ACBB6E4C9314}"/>
              </a:ext>
            </a:extLst>
          </p:cNvPr>
          <p:cNvSpPr>
            <a:spLocks noGrp="1"/>
          </p:cNvSpPr>
          <p:nvPr>
            <p:ph idx="1"/>
          </p:nvPr>
        </p:nvSpPr>
        <p:spPr>
          <a:xfrm>
            <a:off x="743675" y="1815312"/>
            <a:ext cx="10728325" cy="4043950"/>
          </a:xfrm>
        </p:spPr>
        <p:txBody>
          <a:bodyPr/>
          <a:lstStyle/>
          <a:p>
            <a:r>
              <a:rPr lang="en-IN" dirty="0">
                <a:solidFill>
                  <a:schemeClr val="tx1"/>
                </a:solidFill>
              </a:rPr>
              <a:t>The chemical composition of soil can be analysed and the fertility of soil can be monitored remotely.</a:t>
            </a:r>
          </a:p>
          <a:p>
            <a:r>
              <a:rPr lang="en-IN" dirty="0">
                <a:solidFill>
                  <a:schemeClr val="tx1"/>
                </a:solidFill>
              </a:rPr>
              <a:t>Specific data of plants can be studied and the irrigation of the crops can be done in a more judicious way.</a:t>
            </a:r>
          </a:p>
          <a:p>
            <a:r>
              <a:rPr lang="en-IN" dirty="0">
                <a:solidFill>
                  <a:schemeClr val="tx1"/>
                </a:solidFill>
              </a:rPr>
              <a:t>Machine learning and deep learning techniques can be employed to improve the accuracy of the model.</a:t>
            </a:r>
          </a:p>
          <a:p>
            <a:r>
              <a:rPr lang="en-IN" dirty="0">
                <a:solidFill>
                  <a:schemeClr val="tx1"/>
                </a:solidFill>
              </a:rPr>
              <a:t>A similar model can be developed for the usage of fertilizers as well.</a:t>
            </a:r>
          </a:p>
          <a:p>
            <a:endParaRPr lang="en-IN" dirty="0">
              <a:solidFill>
                <a:schemeClr val="tx1"/>
              </a:solidFill>
            </a:endParaRPr>
          </a:p>
          <a:p>
            <a:endParaRPr lang="en-IN" dirty="0">
              <a:solidFill>
                <a:schemeClr val="tx1"/>
              </a:solidFill>
            </a:endParaRPr>
          </a:p>
          <a:p>
            <a:endParaRPr lang="en-IN" dirty="0">
              <a:solidFill>
                <a:schemeClr val="tx1"/>
              </a:solidFill>
            </a:endParaRPr>
          </a:p>
          <a:p>
            <a:endParaRPr lang="en-IN" dirty="0">
              <a:solidFill>
                <a:schemeClr val="tx1"/>
              </a:solidFill>
            </a:endParaRPr>
          </a:p>
        </p:txBody>
      </p:sp>
    </p:spTree>
    <p:extLst>
      <p:ext uri="{BB962C8B-B14F-4D97-AF65-F5344CB8AC3E}">
        <p14:creationId xmlns:p14="http://schemas.microsoft.com/office/powerpoint/2010/main" val="20023565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Q&amp;A - STM – Sea Traffic Management">
            <a:extLst>
              <a:ext uri="{FF2B5EF4-FFF2-40B4-BE49-F238E27FC236}">
                <a16:creationId xmlns:a16="http://schemas.microsoft.com/office/drawing/2014/main" id="{4BF1BFEF-02B4-45DD-98A5-5A0E8ECA7DE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34826" y="1295176"/>
            <a:ext cx="6638562" cy="42676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91537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3"/>
          <p:cNvSpPr txBox="1">
            <a:spLocks noGrp="1"/>
          </p:cNvSpPr>
          <p:nvPr>
            <p:ph type="title"/>
          </p:nvPr>
        </p:nvSpPr>
        <p:spPr>
          <a:xfrm>
            <a:off x="731837" y="619200"/>
            <a:ext cx="10728322" cy="1477328"/>
          </a:xfrm>
          <a:prstGeom prst="rect">
            <a:avLst/>
          </a:prstGeom>
          <a:noFill/>
          <a:ln>
            <a:noFill/>
          </a:ln>
        </p:spPr>
        <p:txBody>
          <a:bodyPr spcFirstLastPara="1" wrap="square" lIns="0" tIns="0" rIns="0" bIns="0" anchor="t" anchorCtr="0">
            <a:normAutofit/>
          </a:bodyPr>
          <a:lstStyle/>
          <a:p>
            <a:pPr marL="0" lvl="0" indent="0" algn="l" rtl="0">
              <a:lnSpc>
                <a:spcPct val="88000"/>
              </a:lnSpc>
              <a:spcBef>
                <a:spcPts val="0"/>
              </a:spcBef>
              <a:spcAft>
                <a:spcPts val="0"/>
              </a:spcAft>
              <a:buClr>
                <a:schemeClr val="lt1"/>
              </a:buClr>
              <a:buSzPts val="4400"/>
              <a:buFont typeface="Arial"/>
              <a:buNone/>
            </a:pPr>
            <a:r>
              <a:rPr lang="en-US" u="sng"/>
              <a:t>Introduction:</a:t>
            </a:r>
            <a:br>
              <a:rPr lang="en-US"/>
            </a:br>
            <a:endParaRPr/>
          </a:p>
        </p:txBody>
      </p:sp>
      <p:sp>
        <p:nvSpPr>
          <p:cNvPr id="112" name="Google Shape;112;p3"/>
          <p:cNvSpPr txBox="1">
            <a:spLocks noGrp="1"/>
          </p:cNvSpPr>
          <p:nvPr>
            <p:ph type="body" idx="1"/>
          </p:nvPr>
        </p:nvSpPr>
        <p:spPr>
          <a:xfrm>
            <a:off x="731837" y="1571625"/>
            <a:ext cx="10728325" cy="4943475"/>
          </a:xfrm>
          <a:prstGeom prst="rect">
            <a:avLst/>
          </a:prstGeom>
          <a:noFill/>
          <a:ln>
            <a:noFill/>
          </a:ln>
        </p:spPr>
        <p:txBody>
          <a:bodyPr spcFirstLastPara="1" wrap="square" lIns="0" tIns="0" rIns="0" bIns="0" anchor="t" anchorCtr="0">
            <a:normAutofit lnSpcReduction="10000"/>
          </a:bodyPr>
          <a:lstStyle/>
          <a:p>
            <a:pPr marL="228600" lvl="0" indent="-228600" algn="l" rtl="0">
              <a:lnSpc>
                <a:spcPct val="120000"/>
              </a:lnSpc>
              <a:spcBef>
                <a:spcPts val="0"/>
              </a:spcBef>
              <a:spcAft>
                <a:spcPts val="0"/>
              </a:spcAft>
              <a:buSzPts val="1900"/>
              <a:buFont typeface="Arial"/>
              <a:buChar char="•"/>
            </a:pPr>
            <a:r>
              <a:rPr lang="en-US" sz="1900">
                <a:solidFill>
                  <a:schemeClr val="lt1"/>
                </a:solidFill>
              </a:rPr>
              <a:t> </a:t>
            </a:r>
            <a:r>
              <a:rPr lang="en-US" sz="1900" b="0" i="0">
                <a:solidFill>
                  <a:schemeClr val="lt1"/>
                </a:solidFill>
                <a:latin typeface="Lato"/>
                <a:ea typeface="Lato"/>
                <a:cs typeface="Lato"/>
                <a:sym typeface="Lato"/>
              </a:rPr>
              <a:t>The scarcity of clean water resources around the globe has generated a need for their optimum utilization.</a:t>
            </a:r>
            <a:r>
              <a:rPr lang="en-US" sz="1900">
                <a:solidFill>
                  <a:schemeClr val="lt1"/>
                </a:solidFill>
                <a:latin typeface="Lato"/>
                <a:ea typeface="Lato"/>
                <a:cs typeface="Lato"/>
                <a:sym typeface="Lato"/>
              </a:rPr>
              <a:t> </a:t>
            </a:r>
            <a:endParaRPr/>
          </a:p>
          <a:p>
            <a:pPr marL="228600" lvl="0" indent="-228600" algn="l" rtl="0">
              <a:lnSpc>
                <a:spcPct val="120000"/>
              </a:lnSpc>
              <a:spcBef>
                <a:spcPts val="1000"/>
              </a:spcBef>
              <a:spcAft>
                <a:spcPts val="0"/>
              </a:spcAft>
              <a:buSzPts val="1900"/>
              <a:buFont typeface="Arial"/>
              <a:buChar char="•"/>
            </a:pPr>
            <a:r>
              <a:rPr lang="en-US" sz="1900">
                <a:solidFill>
                  <a:schemeClr val="lt1"/>
                </a:solidFill>
                <a:latin typeface="Lato"/>
                <a:ea typeface="Lato"/>
                <a:cs typeface="Lato"/>
                <a:sym typeface="Lato"/>
              </a:rPr>
              <a:t> The main objective</a:t>
            </a:r>
            <a:r>
              <a:rPr lang="en-US" sz="1900" b="1">
                <a:solidFill>
                  <a:schemeClr val="lt1"/>
                </a:solidFill>
                <a:latin typeface="Lato"/>
                <a:ea typeface="Lato"/>
                <a:cs typeface="Lato"/>
                <a:sym typeface="Lato"/>
              </a:rPr>
              <a:t> </a:t>
            </a:r>
            <a:r>
              <a:rPr lang="en-US" sz="1900">
                <a:solidFill>
                  <a:schemeClr val="lt1"/>
                </a:solidFill>
                <a:latin typeface="Lato"/>
                <a:ea typeface="Lato"/>
                <a:cs typeface="Lato"/>
                <a:sym typeface="Lato"/>
              </a:rPr>
              <a:t>of this project is to provide an automated irrigation system to minimize the utilization of water in agriculture by combining  technologies like Internet of Things (IoT), optimization tools and cloud computing. </a:t>
            </a:r>
            <a:endParaRPr/>
          </a:p>
          <a:p>
            <a:pPr marL="228600" lvl="0" indent="-228600" algn="l" rtl="0">
              <a:lnSpc>
                <a:spcPct val="120000"/>
              </a:lnSpc>
              <a:spcBef>
                <a:spcPts val="1000"/>
              </a:spcBef>
              <a:spcAft>
                <a:spcPts val="0"/>
              </a:spcAft>
              <a:buSzPts val="1900"/>
              <a:buFont typeface="Arial"/>
              <a:buChar char="•"/>
            </a:pPr>
            <a:r>
              <a:rPr lang="en-US" sz="1900">
                <a:solidFill>
                  <a:schemeClr val="lt1"/>
                </a:solidFill>
                <a:latin typeface="Lato"/>
                <a:ea typeface="Lato"/>
                <a:cs typeface="Lato"/>
                <a:sym typeface="Lato"/>
              </a:rPr>
              <a:t>Our aim is to design a modest, easy to install methodology to monitor and indicate the soil moisture level and using weather prediction, that is regularly organized and automated.</a:t>
            </a:r>
            <a:endParaRPr/>
          </a:p>
          <a:p>
            <a:pPr marL="228600" lvl="0" indent="-228600" algn="l" rtl="0">
              <a:lnSpc>
                <a:spcPct val="120000"/>
              </a:lnSpc>
              <a:spcBef>
                <a:spcPts val="1000"/>
              </a:spcBef>
              <a:spcAft>
                <a:spcPts val="0"/>
              </a:spcAft>
              <a:buSzPts val="1900"/>
              <a:buChar char="•"/>
            </a:pPr>
            <a:r>
              <a:rPr lang="en-US" sz="1900">
                <a:solidFill>
                  <a:schemeClr val="lt1"/>
                </a:solidFill>
                <a:latin typeface="Lato"/>
                <a:ea typeface="Lato"/>
                <a:cs typeface="Lato"/>
                <a:sym typeface="Lato"/>
              </a:rPr>
              <a:t>A</a:t>
            </a:r>
            <a:r>
              <a:rPr lang="en-US" sz="1900" b="0" i="0">
                <a:solidFill>
                  <a:schemeClr val="lt1"/>
                </a:solidFill>
                <a:latin typeface="Lato"/>
                <a:ea typeface="Lato"/>
                <a:cs typeface="Lato"/>
                <a:sym typeface="Lato"/>
              </a:rPr>
              <a:t>ctuation technology has played an essential role in the water </a:t>
            </a:r>
            <a:r>
              <a:rPr lang="en-US" sz="1900">
                <a:solidFill>
                  <a:schemeClr val="lt1"/>
                </a:solidFill>
                <a:latin typeface="Lato"/>
                <a:ea typeface="Lato"/>
                <a:cs typeface="Lato"/>
                <a:sym typeface="Lato"/>
              </a:rPr>
              <a:t>industry in</a:t>
            </a:r>
            <a:r>
              <a:rPr lang="en-US" sz="1900" b="0" i="0">
                <a:solidFill>
                  <a:schemeClr val="lt1"/>
                </a:solidFill>
                <a:latin typeface="Lato"/>
                <a:ea typeface="Lato"/>
                <a:cs typeface="Lato"/>
                <a:sym typeface="Lato"/>
              </a:rPr>
              <a:t> a wide range of areas.</a:t>
            </a:r>
            <a:endParaRPr/>
          </a:p>
          <a:p>
            <a:pPr marL="228600" lvl="0" indent="-228600" algn="l" rtl="0">
              <a:lnSpc>
                <a:spcPct val="120000"/>
              </a:lnSpc>
              <a:spcBef>
                <a:spcPts val="1000"/>
              </a:spcBef>
              <a:spcAft>
                <a:spcPts val="0"/>
              </a:spcAft>
              <a:buSzPts val="1900"/>
              <a:buChar char="•"/>
            </a:pPr>
            <a:r>
              <a:rPr lang="en-US" sz="1900" b="0" i="0">
                <a:solidFill>
                  <a:schemeClr val="lt1"/>
                </a:solidFill>
                <a:latin typeface="Lato"/>
                <a:ea typeface="Lato"/>
                <a:cs typeface="Lato"/>
                <a:sym typeface="Lato"/>
              </a:rPr>
              <a:t>In this project, the actuator we're using is a solenoid valve, which is an ON/OFF position actuator.</a:t>
            </a:r>
            <a:endParaRPr/>
          </a:p>
          <a:p>
            <a:pPr marL="228600" lvl="0" indent="-228600" algn="l" rtl="0">
              <a:lnSpc>
                <a:spcPct val="120000"/>
              </a:lnSpc>
              <a:spcBef>
                <a:spcPts val="1000"/>
              </a:spcBef>
              <a:spcAft>
                <a:spcPts val="0"/>
              </a:spcAft>
              <a:buSzPts val="1900"/>
              <a:buChar char="•"/>
            </a:pPr>
            <a:r>
              <a:rPr lang="en-US" sz="1900">
                <a:solidFill>
                  <a:schemeClr val="lt1"/>
                </a:solidFill>
                <a:latin typeface="Lato"/>
                <a:ea typeface="Lato"/>
                <a:cs typeface="Lato"/>
                <a:sym typeface="Lato"/>
              </a:rPr>
              <a:t>T</a:t>
            </a:r>
            <a:r>
              <a:rPr lang="en-US" sz="1900" b="0" i="0">
                <a:solidFill>
                  <a:schemeClr val="lt1"/>
                </a:solidFill>
                <a:latin typeface="Lato"/>
                <a:ea typeface="Lato"/>
                <a:cs typeface="Lato"/>
                <a:sym typeface="Lato"/>
              </a:rPr>
              <a:t>he control algorithm for the input of actuator will be optimised for maintaining good health of the plants and also helps in the conservation of resources.</a:t>
            </a:r>
            <a:endParaRPr/>
          </a:p>
          <a:p>
            <a:pPr marL="0" lvl="0" indent="0" algn="l" rtl="0">
              <a:lnSpc>
                <a:spcPct val="120000"/>
              </a:lnSpc>
              <a:spcBef>
                <a:spcPts val="1000"/>
              </a:spcBef>
              <a:spcAft>
                <a:spcPts val="0"/>
              </a:spcAft>
              <a:buSzPts val="2000"/>
              <a:buNone/>
            </a:pPr>
            <a:endParaRPr>
              <a:solidFill>
                <a:schemeClr val="l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4"/>
          <p:cNvSpPr txBox="1">
            <a:spLocks noGrp="1"/>
          </p:cNvSpPr>
          <p:nvPr>
            <p:ph type="title"/>
          </p:nvPr>
        </p:nvSpPr>
        <p:spPr>
          <a:xfrm>
            <a:off x="720000" y="619200"/>
            <a:ext cx="10728322" cy="1477328"/>
          </a:xfrm>
          <a:prstGeom prst="rect">
            <a:avLst/>
          </a:prstGeom>
          <a:noFill/>
          <a:ln>
            <a:noFill/>
          </a:ln>
        </p:spPr>
        <p:txBody>
          <a:bodyPr spcFirstLastPara="1" wrap="square" lIns="0" tIns="0" rIns="0" bIns="0" anchor="t" anchorCtr="0">
            <a:normAutofit/>
          </a:bodyPr>
          <a:lstStyle/>
          <a:p>
            <a:pPr marL="0" lvl="0" indent="0" algn="l" rtl="0">
              <a:lnSpc>
                <a:spcPct val="88000"/>
              </a:lnSpc>
              <a:spcBef>
                <a:spcPts val="0"/>
              </a:spcBef>
              <a:spcAft>
                <a:spcPts val="0"/>
              </a:spcAft>
              <a:buClr>
                <a:schemeClr val="lt1"/>
              </a:buClr>
              <a:buSzPts val="4400"/>
              <a:buFont typeface="Arial"/>
              <a:buNone/>
            </a:pPr>
            <a:r>
              <a:rPr lang="en-US" u="sng"/>
              <a:t>Motivation for choosing this project:</a:t>
            </a:r>
            <a:endParaRPr/>
          </a:p>
        </p:txBody>
      </p:sp>
      <p:sp>
        <p:nvSpPr>
          <p:cNvPr id="118" name="Google Shape;118;p4"/>
          <p:cNvSpPr txBox="1">
            <a:spLocks noGrp="1"/>
          </p:cNvSpPr>
          <p:nvPr>
            <p:ph type="body" idx="1"/>
          </p:nvPr>
        </p:nvSpPr>
        <p:spPr>
          <a:xfrm>
            <a:off x="731837" y="1333500"/>
            <a:ext cx="10728325" cy="5295900"/>
          </a:xfrm>
          <a:prstGeom prst="rect">
            <a:avLst/>
          </a:prstGeom>
          <a:noFill/>
          <a:ln>
            <a:noFill/>
          </a:ln>
        </p:spPr>
        <p:txBody>
          <a:bodyPr spcFirstLastPara="1" wrap="square" lIns="0" tIns="0" rIns="0" bIns="0" anchor="t" anchorCtr="0">
            <a:normAutofit fontScale="92500" lnSpcReduction="10000"/>
          </a:bodyPr>
          <a:lstStyle/>
          <a:p>
            <a:pPr marL="228600" lvl="0" indent="-228600" algn="l" rtl="0">
              <a:lnSpc>
                <a:spcPct val="120000"/>
              </a:lnSpc>
              <a:spcBef>
                <a:spcPts val="0"/>
              </a:spcBef>
              <a:spcAft>
                <a:spcPts val="0"/>
              </a:spcAft>
              <a:buSzPct val="100000"/>
              <a:buChar char="•"/>
            </a:pPr>
            <a:r>
              <a:rPr lang="en-US" sz="2200" b="0" i="0">
                <a:solidFill>
                  <a:schemeClr val="lt1"/>
                </a:solidFill>
                <a:latin typeface="Lato"/>
                <a:ea typeface="Lato"/>
                <a:cs typeface="Lato"/>
                <a:sym typeface="Lato"/>
              </a:rPr>
              <a:t>In India, where 60-70% economy depends on agriculture, there is a great need to modernize conventional agricultural practices for better productivity.</a:t>
            </a:r>
            <a:endParaRPr/>
          </a:p>
          <a:p>
            <a:pPr marL="228600" lvl="0" indent="-228600" algn="l" rtl="0">
              <a:lnSpc>
                <a:spcPct val="120000"/>
              </a:lnSpc>
              <a:spcBef>
                <a:spcPts val="1000"/>
              </a:spcBef>
              <a:spcAft>
                <a:spcPts val="0"/>
              </a:spcAft>
              <a:buSzPct val="100000"/>
              <a:buChar char="•"/>
            </a:pPr>
            <a:r>
              <a:rPr lang="en-US" sz="2200" b="0" i="0">
                <a:solidFill>
                  <a:schemeClr val="lt1"/>
                </a:solidFill>
                <a:latin typeface="Lato"/>
                <a:ea typeface="Lato"/>
                <a:cs typeface="Lato"/>
                <a:sym typeface="Lato"/>
              </a:rPr>
              <a:t>The scarcity of clean water resources around the globe has generated a need for their optimum utilization.</a:t>
            </a:r>
            <a:r>
              <a:rPr lang="en-US" sz="2200">
                <a:solidFill>
                  <a:schemeClr val="lt1"/>
                </a:solidFill>
              </a:rPr>
              <a:t> </a:t>
            </a:r>
            <a:endParaRPr/>
          </a:p>
          <a:p>
            <a:pPr marL="228600" lvl="0" indent="-228600" algn="l" rtl="0">
              <a:lnSpc>
                <a:spcPct val="120000"/>
              </a:lnSpc>
              <a:spcBef>
                <a:spcPts val="1000"/>
              </a:spcBef>
              <a:spcAft>
                <a:spcPts val="0"/>
              </a:spcAft>
              <a:buSzPct val="100000"/>
              <a:buChar char="•"/>
            </a:pPr>
            <a:r>
              <a:rPr lang="en-US" sz="2200" b="0" i="0">
                <a:solidFill>
                  <a:schemeClr val="lt1"/>
                </a:solidFill>
                <a:latin typeface="Lato"/>
                <a:ea typeface="Lato"/>
                <a:cs typeface="Lato"/>
                <a:sym typeface="Lato"/>
              </a:rPr>
              <a:t>IoT based smart irrigation systems can help in achieving optimum water-resource utilization in the precision farming landscape.</a:t>
            </a:r>
            <a:endParaRPr/>
          </a:p>
          <a:p>
            <a:pPr marL="228600" lvl="0" indent="-228600" algn="l" rtl="0">
              <a:lnSpc>
                <a:spcPct val="120000"/>
              </a:lnSpc>
              <a:spcBef>
                <a:spcPts val="1000"/>
              </a:spcBef>
              <a:spcAft>
                <a:spcPts val="0"/>
              </a:spcAft>
              <a:buSzPct val="100000"/>
              <a:buChar char="•"/>
            </a:pPr>
            <a:r>
              <a:rPr lang="en-US" sz="2200">
                <a:solidFill>
                  <a:schemeClr val="lt1"/>
                </a:solidFill>
                <a:latin typeface="Lato"/>
                <a:ea typeface="Lato"/>
                <a:cs typeface="Lato"/>
                <a:sym typeface="Lato"/>
              </a:rPr>
              <a:t>Irrigation done using canal systems </a:t>
            </a:r>
            <a:r>
              <a:rPr lang="en-US" sz="2200" b="0" i="0">
                <a:solidFill>
                  <a:schemeClr val="lt1"/>
                </a:solidFill>
                <a:latin typeface="Lato"/>
                <a:ea typeface="Lato"/>
                <a:cs typeface="Lato"/>
                <a:sym typeface="Lato"/>
              </a:rPr>
              <a:t>affects crop health and produces a poor yield because some crops are too sensitive to water content in soil.</a:t>
            </a:r>
            <a:endParaRPr/>
          </a:p>
          <a:p>
            <a:pPr marL="228600" lvl="0" indent="-228600" algn="l" rtl="0">
              <a:lnSpc>
                <a:spcPct val="120000"/>
              </a:lnSpc>
              <a:spcBef>
                <a:spcPts val="1000"/>
              </a:spcBef>
              <a:spcAft>
                <a:spcPts val="0"/>
              </a:spcAft>
              <a:buSzPct val="100000"/>
              <a:buChar char="•"/>
            </a:pPr>
            <a:r>
              <a:rPr lang="en-US" sz="2200" b="0" i="0">
                <a:solidFill>
                  <a:schemeClr val="lt1"/>
                </a:solidFill>
                <a:latin typeface="Lato"/>
                <a:ea typeface="Lato"/>
                <a:cs typeface="Lato"/>
                <a:sym typeface="Lato"/>
              </a:rPr>
              <a:t>Another major issue is over-watering of plants. This issue is also addressed by monitoring the soil.</a:t>
            </a:r>
            <a:endParaRPr/>
          </a:p>
          <a:p>
            <a:pPr marL="228600" lvl="0" indent="-228600" algn="l" rtl="0">
              <a:lnSpc>
                <a:spcPct val="120000"/>
              </a:lnSpc>
              <a:spcBef>
                <a:spcPts val="1000"/>
              </a:spcBef>
              <a:spcAft>
                <a:spcPts val="0"/>
              </a:spcAft>
              <a:buSzPct val="100000"/>
              <a:buChar char="•"/>
            </a:pPr>
            <a:r>
              <a:rPr lang="en-US" sz="2200" b="0" i="0">
                <a:solidFill>
                  <a:schemeClr val="lt1"/>
                </a:solidFill>
                <a:latin typeface="Lato"/>
                <a:ea typeface="Lato"/>
                <a:cs typeface="Lato"/>
                <a:sym typeface="Lato"/>
              </a:rPr>
              <a:t>For effective and optimum utilization of fresh water in irrigation, it becomes essential to develop smart irrigation systems based on dynamic prediction of soil moisture pattern of the field and precipitation information of upcoming days.</a:t>
            </a:r>
            <a:endParaRPr/>
          </a:p>
          <a:p>
            <a:pPr marL="0" lvl="0" indent="0" algn="l" rtl="0">
              <a:lnSpc>
                <a:spcPct val="120000"/>
              </a:lnSpc>
              <a:spcBef>
                <a:spcPts val="1000"/>
              </a:spcBef>
              <a:spcAft>
                <a:spcPts val="0"/>
              </a:spcAft>
              <a:buSzPct val="100000"/>
              <a:buNone/>
            </a:pPr>
            <a:endParaRPr>
              <a:solidFill>
                <a:schemeClr val="l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9">
            <a:extLst>
              <a:ext uri="{FF2B5EF4-FFF2-40B4-BE49-F238E27FC236}">
                <a16:creationId xmlns:a16="http://schemas.microsoft.com/office/drawing/2014/main" id="{09646535-AEF6-4883-A4F9-EEC1F8B43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9" name="Rectangle 11">
            <a:extLst>
              <a:ext uri="{FF2B5EF4-FFF2-40B4-BE49-F238E27FC236}">
                <a16:creationId xmlns:a16="http://schemas.microsoft.com/office/drawing/2014/main" id="{A20E4EF1-6AA9-4634-A88F-4930378065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13">
            <a:extLst>
              <a:ext uri="{FF2B5EF4-FFF2-40B4-BE49-F238E27FC236}">
                <a16:creationId xmlns:a16="http://schemas.microsoft.com/office/drawing/2014/main" id="{DD0558E7-61D4-43D8-ADB8-96DE971186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3D44AC-363F-46F7-A8D7-B71BD554C9C6}"/>
              </a:ext>
            </a:extLst>
          </p:cNvPr>
          <p:cNvSpPr>
            <a:spLocks noGrp="1"/>
          </p:cNvSpPr>
          <p:nvPr>
            <p:ph type="title"/>
          </p:nvPr>
        </p:nvSpPr>
        <p:spPr>
          <a:xfrm>
            <a:off x="1349567" y="619199"/>
            <a:ext cx="9492866" cy="492443"/>
          </a:xfrm>
        </p:spPr>
        <p:txBody>
          <a:bodyPr vert="horz" wrap="square" lIns="0" tIns="0" rIns="0" bIns="0" rtlCol="0" anchor="t" anchorCtr="0">
            <a:noAutofit/>
          </a:bodyPr>
          <a:lstStyle/>
          <a:p>
            <a:pPr algn="ctr">
              <a:lnSpc>
                <a:spcPct val="100000"/>
              </a:lnSpc>
            </a:pPr>
            <a:r>
              <a:rPr lang="en-US" u="sng" spc="-100" dirty="0"/>
              <a:t>Block Diagram:</a:t>
            </a:r>
          </a:p>
        </p:txBody>
      </p:sp>
      <p:grpSp>
        <p:nvGrpSpPr>
          <p:cNvPr id="31" name="Group 15">
            <a:extLst>
              <a:ext uri="{FF2B5EF4-FFF2-40B4-BE49-F238E27FC236}">
                <a16:creationId xmlns:a16="http://schemas.microsoft.com/office/drawing/2014/main" id="{C8F3AECA-1E28-4DB0-901D-747B827596E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89400" y="406270"/>
            <a:ext cx="684878" cy="1449344"/>
            <a:chOff x="643527" y="1187494"/>
            <a:chExt cx="1434178" cy="3035022"/>
          </a:xfrm>
        </p:grpSpPr>
        <p:sp>
          <p:nvSpPr>
            <p:cNvPr id="32" name="Freeform 78">
              <a:extLst>
                <a:ext uri="{FF2B5EF4-FFF2-40B4-BE49-F238E27FC236}">
                  <a16:creationId xmlns:a16="http://schemas.microsoft.com/office/drawing/2014/main" id="{F137E6B0-A1AA-47FF-AAB8-9E5D6B701C0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800114">
              <a:off x="1083914" y="3331230"/>
              <a:ext cx="879143" cy="903430"/>
            </a:xfrm>
            <a:custGeom>
              <a:avLst/>
              <a:gdLst>
                <a:gd name="T0" fmla="*/ 32 w 58"/>
                <a:gd name="T1" fmla="*/ 56 h 60"/>
                <a:gd name="T2" fmla="*/ 24 w 58"/>
                <a:gd name="T3" fmla="*/ 48 h 60"/>
                <a:gd name="T4" fmla="*/ 14 w 58"/>
                <a:gd name="T5" fmla="*/ 36 h 60"/>
                <a:gd name="T6" fmla="*/ 7 w 58"/>
                <a:gd name="T7" fmla="*/ 29 h 60"/>
                <a:gd name="T8" fmla="*/ 1 w 58"/>
                <a:gd name="T9" fmla="*/ 17 h 60"/>
                <a:gd name="T10" fmla="*/ 7 w 58"/>
                <a:gd name="T11" fmla="*/ 4 h 60"/>
                <a:gd name="T12" fmla="*/ 17 w 58"/>
                <a:gd name="T13" fmla="*/ 1 h 60"/>
                <a:gd name="T14" fmla="*/ 29 w 58"/>
                <a:gd name="T15" fmla="*/ 6 h 60"/>
                <a:gd name="T16" fmla="*/ 31 w 58"/>
                <a:gd name="T17" fmla="*/ 8 h 60"/>
                <a:gd name="T18" fmla="*/ 38 w 58"/>
                <a:gd name="T19" fmla="*/ 15 h 60"/>
                <a:gd name="T20" fmla="*/ 44 w 58"/>
                <a:gd name="T21" fmla="*/ 22 h 60"/>
                <a:gd name="T22" fmla="*/ 54 w 58"/>
                <a:gd name="T23" fmla="*/ 33 h 60"/>
                <a:gd name="T24" fmla="*/ 58 w 58"/>
                <a:gd name="T25" fmla="*/ 44 h 60"/>
                <a:gd name="T26" fmla="*/ 53 w 58"/>
                <a:gd name="T27" fmla="*/ 54 h 60"/>
                <a:gd name="T28" fmla="*/ 42 w 58"/>
                <a:gd name="T29" fmla="*/ 60 h 60"/>
                <a:gd name="T30" fmla="*/ 32 w 58"/>
                <a:gd name="T31" fmla="*/ 5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8" h="60">
                  <a:moveTo>
                    <a:pt x="32" y="56"/>
                  </a:moveTo>
                  <a:cubicBezTo>
                    <a:pt x="30" y="54"/>
                    <a:pt x="31" y="55"/>
                    <a:pt x="24" y="48"/>
                  </a:cubicBezTo>
                  <a:cubicBezTo>
                    <a:pt x="17" y="40"/>
                    <a:pt x="14" y="36"/>
                    <a:pt x="14" y="36"/>
                  </a:cubicBezTo>
                  <a:cubicBezTo>
                    <a:pt x="8" y="30"/>
                    <a:pt x="14" y="37"/>
                    <a:pt x="7" y="29"/>
                  </a:cubicBezTo>
                  <a:cubicBezTo>
                    <a:pt x="3" y="24"/>
                    <a:pt x="1" y="20"/>
                    <a:pt x="1" y="17"/>
                  </a:cubicBezTo>
                  <a:cubicBezTo>
                    <a:pt x="0" y="13"/>
                    <a:pt x="3" y="9"/>
                    <a:pt x="7" y="4"/>
                  </a:cubicBezTo>
                  <a:cubicBezTo>
                    <a:pt x="10" y="2"/>
                    <a:pt x="13" y="0"/>
                    <a:pt x="17" y="1"/>
                  </a:cubicBezTo>
                  <a:cubicBezTo>
                    <a:pt x="21" y="1"/>
                    <a:pt x="25" y="3"/>
                    <a:pt x="29" y="6"/>
                  </a:cubicBezTo>
                  <a:cubicBezTo>
                    <a:pt x="31" y="8"/>
                    <a:pt x="31" y="8"/>
                    <a:pt x="31" y="8"/>
                  </a:cubicBezTo>
                  <a:cubicBezTo>
                    <a:pt x="33" y="11"/>
                    <a:pt x="37" y="15"/>
                    <a:pt x="38" y="15"/>
                  </a:cubicBezTo>
                  <a:cubicBezTo>
                    <a:pt x="42" y="20"/>
                    <a:pt x="40" y="18"/>
                    <a:pt x="44" y="22"/>
                  </a:cubicBezTo>
                  <a:cubicBezTo>
                    <a:pt x="51" y="29"/>
                    <a:pt x="50" y="29"/>
                    <a:pt x="54" y="33"/>
                  </a:cubicBezTo>
                  <a:cubicBezTo>
                    <a:pt x="57" y="37"/>
                    <a:pt x="58" y="40"/>
                    <a:pt x="58" y="44"/>
                  </a:cubicBezTo>
                  <a:cubicBezTo>
                    <a:pt x="58" y="47"/>
                    <a:pt x="56" y="50"/>
                    <a:pt x="53" y="54"/>
                  </a:cubicBezTo>
                  <a:cubicBezTo>
                    <a:pt x="49" y="58"/>
                    <a:pt x="45" y="60"/>
                    <a:pt x="42" y="60"/>
                  </a:cubicBezTo>
                  <a:cubicBezTo>
                    <a:pt x="39" y="60"/>
                    <a:pt x="36" y="59"/>
                    <a:pt x="32" y="5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33" name="Freeform 79">
              <a:extLst>
                <a:ext uri="{FF2B5EF4-FFF2-40B4-BE49-F238E27FC236}">
                  <a16:creationId xmlns:a16="http://schemas.microsoft.com/office/drawing/2014/main" id="{F72FB821-5AF0-4EA1-B84B-D5E12D8333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800114">
              <a:off x="869193" y="1989904"/>
              <a:ext cx="743890" cy="1195221"/>
            </a:xfrm>
            <a:custGeom>
              <a:avLst/>
              <a:gdLst>
                <a:gd name="T0" fmla="*/ 15 w 49"/>
                <a:gd name="T1" fmla="*/ 65 h 79"/>
                <a:gd name="T2" fmla="*/ 12 w 49"/>
                <a:gd name="T3" fmla="*/ 54 h 79"/>
                <a:gd name="T4" fmla="*/ 8 w 49"/>
                <a:gd name="T5" fmla="*/ 33 h 79"/>
                <a:gd name="T6" fmla="*/ 38 w 49"/>
                <a:gd name="T7" fmla="*/ 24 h 79"/>
                <a:gd name="T8" fmla="*/ 45 w 49"/>
                <a:gd name="T9" fmla="*/ 70 h 79"/>
                <a:gd name="T10" fmla="*/ 15 w 49"/>
                <a:gd name="T11" fmla="*/ 65 h 79"/>
              </a:gdLst>
              <a:ahLst/>
              <a:cxnLst>
                <a:cxn ang="0">
                  <a:pos x="T0" y="T1"/>
                </a:cxn>
                <a:cxn ang="0">
                  <a:pos x="T2" y="T3"/>
                </a:cxn>
                <a:cxn ang="0">
                  <a:pos x="T4" y="T5"/>
                </a:cxn>
                <a:cxn ang="0">
                  <a:pos x="T6" y="T7"/>
                </a:cxn>
                <a:cxn ang="0">
                  <a:pos x="T8" y="T9"/>
                </a:cxn>
                <a:cxn ang="0">
                  <a:pos x="T10" y="T11"/>
                </a:cxn>
              </a:cxnLst>
              <a:rect l="0" t="0" r="r" b="b"/>
              <a:pathLst>
                <a:path w="49" h="79">
                  <a:moveTo>
                    <a:pt x="15" y="65"/>
                  </a:moveTo>
                  <a:cubicBezTo>
                    <a:pt x="14" y="59"/>
                    <a:pt x="13" y="58"/>
                    <a:pt x="12" y="54"/>
                  </a:cubicBezTo>
                  <a:cubicBezTo>
                    <a:pt x="11" y="45"/>
                    <a:pt x="10" y="40"/>
                    <a:pt x="8" y="33"/>
                  </a:cubicBezTo>
                  <a:cubicBezTo>
                    <a:pt x="0" y="9"/>
                    <a:pt x="34" y="0"/>
                    <a:pt x="38" y="24"/>
                  </a:cubicBezTo>
                  <a:cubicBezTo>
                    <a:pt x="43" y="43"/>
                    <a:pt x="49" y="60"/>
                    <a:pt x="45" y="70"/>
                  </a:cubicBezTo>
                  <a:cubicBezTo>
                    <a:pt x="38" y="77"/>
                    <a:pt x="19" y="79"/>
                    <a:pt x="15" y="65"/>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34" name="Freeform 85">
              <a:extLst>
                <a:ext uri="{FF2B5EF4-FFF2-40B4-BE49-F238E27FC236}">
                  <a16:creationId xmlns:a16="http://schemas.microsoft.com/office/drawing/2014/main" id="{DFE0F740-8A45-42B9-BEF6-A75329504FD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800114">
              <a:off x="1316205" y="967005"/>
              <a:ext cx="541011" cy="981989"/>
            </a:xfrm>
            <a:custGeom>
              <a:avLst/>
              <a:gdLst>
                <a:gd name="T0" fmla="*/ 36 w 36"/>
                <a:gd name="T1" fmla="*/ 15 h 65"/>
                <a:gd name="T2" fmla="*/ 34 w 36"/>
                <a:gd name="T3" fmla="*/ 5 h 65"/>
                <a:gd name="T4" fmla="*/ 28 w 36"/>
                <a:gd name="T5" fmla="*/ 1 h 65"/>
                <a:gd name="T6" fmla="*/ 23 w 36"/>
                <a:gd name="T7" fmla="*/ 0 h 65"/>
                <a:gd name="T8" fmla="*/ 13 w 36"/>
                <a:gd name="T9" fmla="*/ 1 h 65"/>
                <a:gd name="T10" fmla="*/ 7 w 36"/>
                <a:gd name="T11" fmla="*/ 9 h 65"/>
                <a:gd name="T12" fmla="*/ 4 w 36"/>
                <a:gd name="T13" fmla="*/ 19 h 65"/>
                <a:gd name="T14" fmla="*/ 0 w 36"/>
                <a:gd name="T15" fmla="*/ 44 h 65"/>
                <a:gd name="T16" fmla="*/ 1 w 36"/>
                <a:gd name="T17" fmla="*/ 58 h 65"/>
                <a:gd name="T18" fmla="*/ 8 w 36"/>
                <a:gd name="T19" fmla="*/ 64 h 65"/>
                <a:gd name="T20" fmla="*/ 16 w 36"/>
                <a:gd name="T21" fmla="*/ 65 h 65"/>
                <a:gd name="T22" fmla="*/ 25 w 36"/>
                <a:gd name="T23" fmla="*/ 63 h 65"/>
                <a:gd name="T24" fmla="*/ 31 w 36"/>
                <a:gd name="T25" fmla="*/ 55 h 65"/>
                <a:gd name="T26" fmla="*/ 34 w 36"/>
                <a:gd name="T27" fmla="*/ 40 h 65"/>
                <a:gd name="T28" fmla="*/ 36 w 36"/>
                <a:gd name="T29" fmla="*/ 1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 h="65">
                  <a:moveTo>
                    <a:pt x="36" y="15"/>
                  </a:moveTo>
                  <a:cubicBezTo>
                    <a:pt x="36" y="10"/>
                    <a:pt x="35" y="7"/>
                    <a:pt x="34" y="5"/>
                  </a:cubicBezTo>
                  <a:cubicBezTo>
                    <a:pt x="33" y="3"/>
                    <a:pt x="31" y="2"/>
                    <a:pt x="28" y="1"/>
                  </a:cubicBezTo>
                  <a:cubicBezTo>
                    <a:pt x="27" y="1"/>
                    <a:pt x="25" y="1"/>
                    <a:pt x="23" y="0"/>
                  </a:cubicBezTo>
                  <a:cubicBezTo>
                    <a:pt x="19" y="0"/>
                    <a:pt x="16" y="0"/>
                    <a:pt x="13" y="1"/>
                  </a:cubicBezTo>
                  <a:cubicBezTo>
                    <a:pt x="11" y="2"/>
                    <a:pt x="9" y="4"/>
                    <a:pt x="7" y="9"/>
                  </a:cubicBezTo>
                  <a:cubicBezTo>
                    <a:pt x="6" y="13"/>
                    <a:pt x="5" y="17"/>
                    <a:pt x="4" y="19"/>
                  </a:cubicBezTo>
                  <a:cubicBezTo>
                    <a:pt x="2" y="29"/>
                    <a:pt x="0" y="44"/>
                    <a:pt x="0" y="44"/>
                  </a:cubicBezTo>
                  <a:cubicBezTo>
                    <a:pt x="0" y="50"/>
                    <a:pt x="0" y="55"/>
                    <a:pt x="1" y="58"/>
                  </a:cubicBezTo>
                  <a:cubicBezTo>
                    <a:pt x="2" y="61"/>
                    <a:pt x="5" y="63"/>
                    <a:pt x="8" y="64"/>
                  </a:cubicBezTo>
                  <a:cubicBezTo>
                    <a:pt x="11" y="65"/>
                    <a:pt x="13" y="65"/>
                    <a:pt x="16" y="65"/>
                  </a:cubicBezTo>
                  <a:cubicBezTo>
                    <a:pt x="19" y="65"/>
                    <a:pt x="22" y="64"/>
                    <a:pt x="25" y="63"/>
                  </a:cubicBezTo>
                  <a:cubicBezTo>
                    <a:pt x="28" y="61"/>
                    <a:pt x="30" y="59"/>
                    <a:pt x="31" y="55"/>
                  </a:cubicBezTo>
                  <a:cubicBezTo>
                    <a:pt x="32" y="50"/>
                    <a:pt x="31" y="54"/>
                    <a:pt x="34" y="40"/>
                  </a:cubicBezTo>
                  <a:lnTo>
                    <a:pt x="36" y="15"/>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grpSp>
      <p:grpSp>
        <p:nvGrpSpPr>
          <p:cNvPr id="35" name="Group 20">
            <a:extLst>
              <a:ext uri="{FF2B5EF4-FFF2-40B4-BE49-F238E27FC236}">
                <a16:creationId xmlns:a16="http://schemas.microsoft.com/office/drawing/2014/main" id="{3214C51D-3B74-4CCB-82B8-A184460FCA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25210" y="268794"/>
            <a:ext cx="632305" cy="1606552"/>
            <a:chOff x="10224385" y="954724"/>
            <a:chExt cx="1324087" cy="3364228"/>
          </a:xfrm>
        </p:grpSpPr>
        <p:sp>
          <p:nvSpPr>
            <p:cNvPr id="36" name="Freeform 80">
              <a:extLst>
                <a:ext uri="{FF2B5EF4-FFF2-40B4-BE49-F238E27FC236}">
                  <a16:creationId xmlns:a16="http://schemas.microsoft.com/office/drawing/2014/main" id="{66CD91DA-BDB8-476E-8111-2918188D6DE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562739" y="2385730"/>
              <a:ext cx="985733" cy="504616"/>
            </a:xfrm>
            <a:custGeom>
              <a:avLst/>
              <a:gdLst>
                <a:gd name="T0" fmla="*/ 53 w 66"/>
                <a:gd name="T1" fmla="*/ 33 h 34"/>
                <a:gd name="T2" fmla="*/ 39 w 66"/>
                <a:gd name="T3" fmla="*/ 33 h 34"/>
                <a:gd name="T4" fmla="*/ 21 w 66"/>
                <a:gd name="T5" fmla="*/ 33 h 34"/>
                <a:gd name="T6" fmla="*/ 12 w 66"/>
                <a:gd name="T7" fmla="*/ 32 h 34"/>
                <a:gd name="T8" fmla="*/ 3 w 66"/>
                <a:gd name="T9" fmla="*/ 28 h 34"/>
                <a:gd name="T10" fmla="*/ 0 w 66"/>
                <a:gd name="T11" fmla="*/ 21 h 34"/>
                <a:gd name="T12" fmla="*/ 0 w 66"/>
                <a:gd name="T13" fmla="*/ 16 h 34"/>
                <a:gd name="T14" fmla="*/ 3 w 66"/>
                <a:gd name="T15" fmla="*/ 7 h 34"/>
                <a:gd name="T16" fmla="*/ 11 w 66"/>
                <a:gd name="T17" fmla="*/ 3 h 34"/>
                <a:gd name="T18" fmla="*/ 23 w 66"/>
                <a:gd name="T19" fmla="*/ 2 h 34"/>
                <a:gd name="T20" fmla="*/ 43 w 66"/>
                <a:gd name="T21" fmla="*/ 0 h 34"/>
                <a:gd name="T22" fmla="*/ 48 w 66"/>
                <a:gd name="T23" fmla="*/ 0 h 34"/>
                <a:gd name="T24" fmla="*/ 62 w 66"/>
                <a:gd name="T25" fmla="*/ 4 h 34"/>
                <a:gd name="T26" fmla="*/ 66 w 66"/>
                <a:gd name="T27" fmla="*/ 13 h 34"/>
                <a:gd name="T28" fmla="*/ 66 w 66"/>
                <a:gd name="T29" fmla="*/ 20 h 34"/>
                <a:gd name="T30" fmla="*/ 62 w 66"/>
                <a:gd name="T31" fmla="*/ 29 h 34"/>
                <a:gd name="T32" fmla="*/ 53 w 66"/>
                <a:gd name="T33" fmla="*/ 3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6" h="34">
                  <a:moveTo>
                    <a:pt x="53" y="33"/>
                  </a:moveTo>
                  <a:cubicBezTo>
                    <a:pt x="47" y="33"/>
                    <a:pt x="53" y="34"/>
                    <a:pt x="39" y="33"/>
                  </a:cubicBezTo>
                  <a:cubicBezTo>
                    <a:pt x="24" y="33"/>
                    <a:pt x="21" y="33"/>
                    <a:pt x="21" y="33"/>
                  </a:cubicBezTo>
                  <a:cubicBezTo>
                    <a:pt x="12" y="32"/>
                    <a:pt x="12" y="32"/>
                    <a:pt x="12" y="32"/>
                  </a:cubicBezTo>
                  <a:cubicBezTo>
                    <a:pt x="7" y="31"/>
                    <a:pt x="4" y="30"/>
                    <a:pt x="3" y="28"/>
                  </a:cubicBezTo>
                  <a:cubicBezTo>
                    <a:pt x="1" y="26"/>
                    <a:pt x="0" y="24"/>
                    <a:pt x="0" y="21"/>
                  </a:cubicBezTo>
                  <a:cubicBezTo>
                    <a:pt x="0" y="21"/>
                    <a:pt x="0" y="19"/>
                    <a:pt x="0" y="16"/>
                  </a:cubicBezTo>
                  <a:cubicBezTo>
                    <a:pt x="0" y="13"/>
                    <a:pt x="1" y="10"/>
                    <a:pt x="3" y="7"/>
                  </a:cubicBezTo>
                  <a:cubicBezTo>
                    <a:pt x="4" y="5"/>
                    <a:pt x="7" y="3"/>
                    <a:pt x="11" y="3"/>
                  </a:cubicBezTo>
                  <a:cubicBezTo>
                    <a:pt x="16" y="2"/>
                    <a:pt x="20" y="2"/>
                    <a:pt x="23" y="2"/>
                  </a:cubicBezTo>
                  <a:cubicBezTo>
                    <a:pt x="32" y="1"/>
                    <a:pt x="37" y="0"/>
                    <a:pt x="43" y="0"/>
                  </a:cubicBezTo>
                  <a:cubicBezTo>
                    <a:pt x="48" y="0"/>
                    <a:pt x="48" y="0"/>
                    <a:pt x="48" y="0"/>
                  </a:cubicBezTo>
                  <a:cubicBezTo>
                    <a:pt x="54" y="1"/>
                    <a:pt x="59" y="3"/>
                    <a:pt x="62" y="4"/>
                  </a:cubicBezTo>
                  <a:cubicBezTo>
                    <a:pt x="65" y="6"/>
                    <a:pt x="66" y="9"/>
                    <a:pt x="66" y="13"/>
                  </a:cubicBezTo>
                  <a:cubicBezTo>
                    <a:pt x="66" y="15"/>
                    <a:pt x="66" y="17"/>
                    <a:pt x="66" y="20"/>
                  </a:cubicBezTo>
                  <a:cubicBezTo>
                    <a:pt x="65" y="23"/>
                    <a:pt x="64" y="26"/>
                    <a:pt x="62" y="29"/>
                  </a:cubicBezTo>
                  <a:cubicBezTo>
                    <a:pt x="60" y="31"/>
                    <a:pt x="57" y="32"/>
                    <a:pt x="53" y="33"/>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37" name="Freeform 84">
              <a:extLst>
                <a:ext uri="{FF2B5EF4-FFF2-40B4-BE49-F238E27FC236}">
                  <a16:creationId xmlns:a16="http://schemas.microsoft.com/office/drawing/2014/main" id="{576CF7BA-63E8-47BF-AB8E-E9134BE8EF2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874527">
              <a:off x="10288245" y="954724"/>
              <a:ext cx="852074" cy="892781"/>
            </a:xfrm>
            <a:custGeom>
              <a:avLst/>
              <a:gdLst>
                <a:gd name="T0" fmla="*/ 4 w 57"/>
                <a:gd name="T1" fmla="*/ 34 h 60"/>
                <a:gd name="T2" fmla="*/ 17 w 57"/>
                <a:gd name="T3" fmla="*/ 18 h 60"/>
                <a:gd name="T4" fmla="*/ 26 w 57"/>
                <a:gd name="T5" fmla="*/ 8 h 60"/>
                <a:gd name="T6" fmla="*/ 29 w 57"/>
                <a:gd name="T7" fmla="*/ 5 h 60"/>
                <a:gd name="T8" fmla="*/ 41 w 57"/>
                <a:gd name="T9" fmla="*/ 0 h 60"/>
                <a:gd name="T10" fmla="*/ 51 w 57"/>
                <a:gd name="T11" fmla="*/ 6 h 60"/>
                <a:gd name="T12" fmla="*/ 56 w 57"/>
                <a:gd name="T13" fmla="*/ 16 h 60"/>
                <a:gd name="T14" fmla="*/ 51 w 57"/>
                <a:gd name="T15" fmla="*/ 28 h 60"/>
                <a:gd name="T16" fmla="*/ 29 w 57"/>
                <a:gd name="T17" fmla="*/ 53 h 60"/>
                <a:gd name="T18" fmla="*/ 17 w 57"/>
                <a:gd name="T19" fmla="*/ 59 h 60"/>
                <a:gd name="T20" fmla="*/ 5 w 57"/>
                <a:gd name="T21" fmla="*/ 54 h 60"/>
                <a:gd name="T22" fmla="*/ 0 w 57"/>
                <a:gd name="T23" fmla="*/ 45 h 60"/>
                <a:gd name="T24" fmla="*/ 4 w 57"/>
                <a:gd name="T25"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 h="60">
                  <a:moveTo>
                    <a:pt x="4" y="34"/>
                  </a:moveTo>
                  <a:cubicBezTo>
                    <a:pt x="5" y="33"/>
                    <a:pt x="17" y="18"/>
                    <a:pt x="17" y="18"/>
                  </a:cubicBezTo>
                  <a:cubicBezTo>
                    <a:pt x="21" y="14"/>
                    <a:pt x="24" y="10"/>
                    <a:pt x="26" y="8"/>
                  </a:cubicBezTo>
                  <a:cubicBezTo>
                    <a:pt x="29" y="5"/>
                    <a:pt x="29" y="5"/>
                    <a:pt x="29" y="5"/>
                  </a:cubicBezTo>
                  <a:cubicBezTo>
                    <a:pt x="34" y="2"/>
                    <a:pt x="38" y="0"/>
                    <a:pt x="41" y="0"/>
                  </a:cubicBezTo>
                  <a:cubicBezTo>
                    <a:pt x="44" y="1"/>
                    <a:pt x="47" y="2"/>
                    <a:pt x="51" y="6"/>
                  </a:cubicBezTo>
                  <a:cubicBezTo>
                    <a:pt x="55" y="10"/>
                    <a:pt x="57" y="13"/>
                    <a:pt x="56" y="16"/>
                  </a:cubicBezTo>
                  <a:cubicBezTo>
                    <a:pt x="56" y="19"/>
                    <a:pt x="54" y="23"/>
                    <a:pt x="51" y="28"/>
                  </a:cubicBezTo>
                  <a:cubicBezTo>
                    <a:pt x="51" y="28"/>
                    <a:pt x="33" y="48"/>
                    <a:pt x="29" y="53"/>
                  </a:cubicBezTo>
                  <a:cubicBezTo>
                    <a:pt x="25" y="57"/>
                    <a:pt x="21" y="59"/>
                    <a:pt x="17" y="59"/>
                  </a:cubicBezTo>
                  <a:cubicBezTo>
                    <a:pt x="13" y="60"/>
                    <a:pt x="9" y="58"/>
                    <a:pt x="5" y="54"/>
                  </a:cubicBezTo>
                  <a:cubicBezTo>
                    <a:pt x="2" y="51"/>
                    <a:pt x="0" y="48"/>
                    <a:pt x="0" y="45"/>
                  </a:cubicBezTo>
                  <a:cubicBezTo>
                    <a:pt x="0" y="42"/>
                    <a:pt x="2" y="38"/>
                    <a:pt x="4" y="3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38" name="Freeform 87">
              <a:extLst>
                <a:ext uri="{FF2B5EF4-FFF2-40B4-BE49-F238E27FC236}">
                  <a16:creationId xmlns:a16="http://schemas.microsoft.com/office/drawing/2014/main" id="{C0C95E2B-D068-4E18-85DE-266A42E6C69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20630858">
              <a:off x="10224385" y="3437261"/>
              <a:ext cx="824227" cy="881691"/>
            </a:xfrm>
            <a:custGeom>
              <a:avLst/>
              <a:gdLst>
                <a:gd name="T0" fmla="*/ 0 w 55"/>
                <a:gd name="T1" fmla="*/ 17 h 59"/>
                <a:gd name="T2" fmla="*/ 1 w 55"/>
                <a:gd name="T3" fmla="*/ 11 h 59"/>
                <a:gd name="T4" fmla="*/ 4 w 55"/>
                <a:gd name="T5" fmla="*/ 6 h 59"/>
                <a:gd name="T6" fmla="*/ 7 w 55"/>
                <a:gd name="T7" fmla="*/ 4 h 59"/>
                <a:gd name="T8" fmla="*/ 14 w 55"/>
                <a:gd name="T9" fmla="*/ 0 h 59"/>
                <a:gd name="T10" fmla="*/ 23 w 55"/>
                <a:gd name="T11" fmla="*/ 3 h 59"/>
                <a:gd name="T12" fmla="*/ 31 w 55"/>
                <a:gd name="T13" fmla="*/ 11 h 59"/>
                <a:gd name="T14" fmla="*/ 38 w 55"/>
                <a:gd name="T15" fmla="*/ 20 h 59"/>
                <a:gd name="T16" fmla="*/ 48 w 55"/>
                <a:gd name="T17" fmla="*/ 31 h 59"/>
                <a:gd name="T18" fmla="*/ 55 w 55"/>
                <a:gd name="T19" fmla="*/ 43 h 59"/>
                <a:gd name="T20" fmla="*/ 49 w 55"/>
                <a:gd name="T21" fmla="*/ 55 h 59"/>
                <a:gd name="T22" fmla="*/ 38 w 55"/>
                <a:gd name="T23" fmla="*/ 59 h 59"/>
                <a:gd name="T24" fmla="*/ 33 w 55"/>
                <a:gd name="T25" fmla="*/ 58 h 59"/>
                <a:gd name="T26" fmla="*/ 26 w 55"/>
                <a:gd name="T27" fmla="*/ 53 h 59"/>
                <a:gd name="T28" fmla="*/ 5 w 55"/>
                <a:gd name="T29" fmla="*/ 27 h 59"/>
                <a:gd name="T30" fmla="*/ 0 w 55"/>
                <a:gd name="T31" fmla="*/ 1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5" h="59">
                  <a:moveTo>
                    <a:pt x="0" y="17"/>
                  </a:moveTo>
                  <a:cubicBezTo>
                    <a:pt x="0" y="14"/>
                    <a:pt x="0" y="12"/>
                    <a:pt x="1" y="11"/>
                  </a:cubicBezTo>
                  <a:cubicBezTo>
                    <a:pt x="2" y="9"/>
                    <a:pt x="3" y="8"/>
                    <a:pt x="4" y="6"/>
                  </a:cubicBezTo>
                  <a:cubicBezTo>
                    <a:pt x="6" y="5"/>
                    <a:pt x="7" y="4"/>
                    <a:pt x="7" y="4"/>
                  </a:cubicBezTo>
                  <a:cubicBezTo>
                    <a:pt x="9" y="2"/>
                    <a:pt x="12" y="1"/>
                    <a:pt x="14" y="0"/>
                  </a:cubicBezTo>
                  <a:cubicBezTo>
                    <a:pt x="17" y="0"/>
                    <a:pt x="20" y="1"/>
                    <a:pt x="23" y="3"/>
                  </a:cubicBezTo>
                  <a:cubicBezTo>
                    <a:pt x="26" y="4"/>
                    <a:pt x="29" y="7"/>
                    <a:pt x="31" y="11"/>
                  </a:cubicBezTo>
                  <a:cubicBezTo>
                    <a:pt x="38" y="20"/>
                    <a:pt x="38" y="20"/>
                    <a:pt x="38" y="20"/>
                  </a:cubicBezTo>
                  <a:cubicBezTo>
                    <a:pt x="48" y="31"/>
                    <a:pt x="48" y="31"/>
                    <a:pt x="48" y="31"/>
                  </a:cubicBezTo>
                  <a:cubicBezTo>
                    <a:pt x="52" y="36"/>
                    <a:pt x="54" y="40"/>
                    <a:pt x="55" y="43"/>
                  </a:cubicBezTo>
                  <a:cubicBezTo>
                    <a:pt x="55" y="47"/>
                    <a:pt x="54" y="52"/>
                    <a:pt x="49" y="55"/>
                  </a:cubicBezTo>
                  <a:cubicBezTo>
                    <a:pt x="45" y="58"/>
                    <a:pt x="41" y="59"/>
                    <a:pt x="38" y="59"/>
                  </a:cubicBezTo>
                  <a:cubicBezTo>
                    <a:pt x="37" y="59"/>
                    <a:pt x="35" y="59"/>
                    <a:pt x="33" y="58"/>
                  </a:cubicBezTo>
                  <a:cubicBezTo>
                    <a:pt x="31" y="57"/>
                    <a:pt x="29" y="55"/>
                    <a:pt x="26" y="53"/>
                  </a:cubicBezTo>
                  <a:cubicBezTo>
                    <a:pt x="23" y="50"/>
                    <a:pt x="5" y="27"/>
                    <a:pt x="5" y="27"/>
                  </a:cubicBezTo>
                  <a:cubicBezTo>
                    <a:pt x="2" y="23"/>
                    <a:pt x="0" y="19"/>
                    <a:pt x="0" y="1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grpSp>
      <p:pic>
        <p:nvPicPr>
          <p:cNvPr id="5" name="Content Placeholder 4" descr="Diagram&#10;&#10;Description automatically generated">
            <a:extLst>
              <a:ext uri="{FF2B5EF4-FFF2-40B4-BE49-F238E27FC236}">
                <a16:creationId xmlns:a16="http://schemas.microsoft.com/office/drawing/2014/main" id="{8AE5D80C-7A18-470C-9E67-90F9A2FF8C9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72807" y="1730841"/>
            <a:ext cx="9487306" cy="3534022"/>
          </a:xfrm>
          <a:custGeom>
            <a:avLst/>
            <a:gdLst/>
            <a:ahLst/>
            <a:cxnLst/>
            <a:rect l="l" t="t" r="r" b="b"/>
            <a:pathLst>
              <a:path w="10728325" h="3132136">
                <a:moveTo>
                  <a:pt x="0" y="0"/>
                </a:moveTo>
                <a:lnTo>
                  <a:pt x="10728325" y="0"/>
                </a:lnTo>
                <a:lnTo>
                  <a:pt x="10728325" y="3132136"/>
                </a:lnTo>
                <a:lnTo>
                  <a:pt x="0" y="3132136"/>
                </a:lnTo>
                <a:close/>
              </a:path>
            </a:pathLst>
          </a:custGeom>
        </p:spPr>
      </p:pic>
      <p:sp useBgFill="1">
        <p:nvSpPr>
          <p:cNvPr id="39" name="Freeform: Shape 25">
            <a:extLst>
              <a:ext uri="{FF2B5EF4-FFF2-40B4-BE49-F238E27FC236}">
                <a16:creationId xmlns:a16="http://schemas.microsoft.com/office/drawing/2014/main" id="{61DBDC3E-EFBF-429B-957B-6C76FFB449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5693480" y="359481"/>
            <a:ext cx="805041" cy="12192001"/>
          </a:xfrm>
          <a:custGeom>
            <a:avLst/>
            <a:gdLst>
              <a:gd name="connsiteX0" fmla="*/ 0 w 805041"/>
              <a:gd name="connsiteY0" fmla="*/ 12192001 h 12192001"/>
              <a:gd name="connsiteX1" fmla="*/ 2268 w 805041"/>
              <a:gd name="connsiteY1" fmla="*/ 11635931 h 12192001"/>
              <a:gd name="connsiteX2" fmla="*/ 39265 w 805041"/>
              <a:gd name="connsiteY2" fmla="*/ 9246579 h 12192001"/>
              <a:gd name="connsiteX3" fmla="*/ 79643 w 805041"/>
              <a:gd name="connsiteY3" fmla="*/ 7976300 h 12192001"/>
              <a:gd name="connsiteX4" fmla="*/ 39265 w 805041"/>
              <a:gd name="connsiteY4" fmla="*/ 7150621 h 12192001"/>
              <a:gd name="connsiteX5" fmla="*/ 39265 w 805041"/>
              <a:gd name="connsiteY5" fmla="*/ 6515481 h 12192001"/>
              <a:gd name="connsiteX6" fmla="*/ 39265 w 805041"/>
              <a:gd name="connsiteY6" fmla="*/ 4864121 h 12192001"/>
              <a:gd name="connsiteX7" fmla="*/ 79645 w 805041"/>
              <a:gd name="connsiteY7" fmla="*/ 2958705 h 12192001"/>
              <a:gd name="connsiteX8" fmla="*/ 54260 w 805041"/>
              <a:gd name="connsiteY8" fmla="*/ 203487 h 12192001"/>
              <a:gd name="connsiteX9" fmla="*/ 52385 w 805041"/>
              <a:gd name="connsiteY9" fmla="*/ 0 h 12192001"/>
              <a:gd name="connsiteX10" fmla="*/ 805041 w 805041"/>
              <a:gd name="connsiteY10" fmla="*/ 0 h 12192001"/>
              <a:gd name="connsiteX11" fmla="*/ 805040 w 805041"/>
              <a:gd name="connsiteY11" fmla="*/ 12192001 h 12192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05041" h="12192001">
                <a:moveTo>
                  <a:pt x="0" y="12192001"/>
                </a:moveTo>
                <a:lnTo>
                  <a:pt x="2268" y="11635931"/>
                </a:lnTo>
                <a:cubicBezTo>
                  <a:pt x="6616" y="10932425"/>
                  <a:pt x="16553" y="10139742"/>
                  <a:pt x="39265" y="9246579"/>
                </a:cubicBezTo>
                <a:cubicBezTo>
                  <a:pt x="79643" y="7976300"/>
                  <a:pt x="79643" y="7976300"/>
                  <a:pt x="79643" y="7976300"/>
                </a:cubicBezTo>
                <a:cubicBezTo>
                  <a:pt x="79643" y="7722245"/>
                  <a:pt x="39265" y="7468190"/>
                  <a:pt x="39265" y="7150621"/>
                </a:cubicBezTo>
                <a:cubicBezTo>
                  <a:pt x="39265" y="6833051"/>
                  <a:pt x="39265" y="6578996"/>
                  <a:pt x="39265" y="6515481"/>
                </a:cubicBezTo>
                <a:cubicBezTo>
                  <a:pt x="39265" y="4864121"/>
                  <a:pt x="39265" y="4864121"/>
                  <a:pt x="39265" y="4864121"/>
                </a:cubicBezTo>
                <a:cubicBezTo>
                  <a:pt x="79645" y="2958705"/>
                  <a:pt x="79645" y="2958705"/>
                  <a:pt x="79645" y="2958705"/>
                </a:cubicBezTo>
                <a:cubicBezTo>
                  <a:pt x="68288" y="1726140"/>
                  <a:pt x="60126" y="840233"/>
                  <a:pt x="54260" y="203487"/>
                </a:cubicBezTo>
                <a:lnTo>
                  <a:pt x="52385" y="0"/>
                </a:lnTo>
                <a:lnTo>
                  <a:pt x="805041" y="0"/>
                </a:lnTo>
                <a:lnTo>
                  <a:pt x="805040" y="12192001"/>
                </a:lnTo>
                <a:close/>
              </a:path>
            </a:pathLst>
          </a:custGeom>
          <a:ln>
            <a:noFill/>
          </a:ln>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844906796"/>
      </p:ext>
    </p:extLst>
  </p:cSld>
  <p:clrMapOvr>
    <a:masterClrMapping/>
  </p:clrMapOvr>
  <mc:AlternateContent xmlns:mc="http://schemas.openxmlformats.org/markup-compatibility/2006" xmlns:p14="http://schemas.microsoft.com/office/powerpoint/2010/main">
    <mc:Choice Requires="p14">
      <p:transition spd="slow" p14:dur="2000" advTm="105599"/>
    </mc:Choice>
    <mc:Fallback xmlns="">
      <p:transition spd="slow" advTm="105599"/>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4B069-3DC1-4E0C-B890-1A18FAC5596A}"/>
              </a:ext>
            </a:extLst>
          </p:cNvPr>
          <p:cNvSpPr>
            <a:spLocks noGrp="1"/>
          </p:cNvSpPr>
          <p:nvPr>
            <p:ph type="title"/>
          </p:nvPr>
        </p:nvSpPr>
        <p:spPr>
          <a:xfrm>
            <a:off x="720000" y="619200"/>
            <a:ext cx="10728322" cy="623674"/>
          </a:xfrm>
        </p:spPr>
        <p:txBody>
          <a:bodyPr/>
          <a:lstStyle/>
          <a:p>
            <a:r>
              <a:rPr lang="en-IN" dirty="0"/>
              <a:t>Problem we’re trying to address:</a:t>
            </a:r>
          </a:p>
        </p:txBody>
      </p:sp>
      <p:sp>
        <p:nvSpPr>
          <p:cNvPr id="6" name="TextBox 5">
            <a:extLst>
              <a:ext uri="{FF2B5EF4-FFF2-40B4-BE49-F238E27FC236}">
                <a16:creationId xmlns:a16="http://schemas.microsoft.com/office/drawing/2014/main" id="{7CAA4C5E-8AA7-4B6E-B641-5E6AA28110FE}"/>
              </a:ext>
            </a:extLst>
          </p:cNvPr>
          <p:cNvSpPr txBox="1"/>
          <p:nvPr/>
        </p:nvSpPr>
        <p:spPr>
          <a:xfrm>
            <a:off x="470517" y="1686757"/>
            <a:ext cx="10977803" cy="4524315"/>
          </a:xfrm>
          <a:prstGeom prst="rect">
            <a:avLst/>
          </a:prstGeom>
          <a:noFill/>
        </p:spPr>
        <p:txBody>
          <a:bodyPr wrap="square">
            <a:spAutoFit/>
          </a:bodyPr>
          <a:lstStyle/>
          <a:p>
            <a:pPr rtl="0">
              <a:spcBef>
                <a:spcPts val="0"/>
              </a:spcBef>
              <a:spcAft>
                <a:spcPts val="0"/>
              </a:spcAft>
            </a:pPr>
            <a:r>
              <a:rPr lang="en-US" sz="3200" b="0" i="0" u="none" strike="noStrike" dirty="0">
                <a:effectLst/>
                <a:latin typeface="+mj-lt"/>
              </a:rPr>
              <a:t>One of the common factor that is not accounted in most of the cases when it comes to smart irrigation is the water level in tank is generally not accounted – </a:t>
            </a:r>
            <a:r>
              <a:rPr lang="en-US" sz="3200" b="0" i="0" u="none" strike="noStrike" dirty="0">
                <a:solidFill>
                  <a:schemeClr val="bg2">
                    <a:lumMod val="50000"/>
                    <a:lumOff val="50000"/>
                  </a:schemeClr>
                </a:solidFill>
                <a:effectLst/>
                <a:latin typeface="+mj-lt"/>
              </a:rPr>
              <a:t>water flow rate is dependent on water level in tank</a:t>
            </a:r>
            <a:r>
              <a:rPr lang="en-US" sz="3200" b="0" i="0" u="none" strike="noStrike" dirty="0">
                <a:effectLst/>
                <a:latin typeface="+mj-lt"/>
              </a:rPr>
              <a:t>.</a:t>
            </a:r>
          </a:p>
          <a:p>
            <a:r>
              <a:rPr lang="en-US" sz="3200" dirty="0">
                <a:latin typeface="+mj-lt"/>
              </a:rPr>
              <a:t>It is generally advised that we </a:t>
            </a:r>
            <a:r>
              <a:rPr lang="en-US" sz="3200" dirty="0">
                <a:solidFill>
                  <a:schemeClr val="bg2">
                    <a:lumMod val="50000"/>
                    <a:lumOff val="50000"/>
                  </a:schemeClr>
                </a:solidFill>
                <a:latin typeface="+mj-lt"/>
              </a:rPr>
              <a:t>not water the plants at high temperature</a:t>
            </a:r>
            <a:r>
              <a:rPr lang="en-US" sz="3200" dirty="0">
                <a:latin typeface="+mj-lt"/>
              </a:rPr>
              <a:t>. </a:t>
            </a:r>
            <a:endParaRPr lang="en-US" sz="3200" b="0" i="0" u="none" strike="noStrike" dirty="0">
              <a:effectLst/>
              <a:latin typeface="+mj-lt"/>
            </a:endParaRPr>
          </a:p>
          <a:p>
            <a:pPr rtl="0">
              <a:spcBef>
                <a:spcPts val="0"/>
              </a:spcBef>
              <a:spcAft>
                <a:spcPts val="0"/>
              </a:spcAft>
            </a:pPr>
            <a:r>
              <a:rPr lang="en-US" sz="3200" dirty="0">
                <a:latin typeface="+mj-lt"/>
              </a:rPr>
              <a:t>Therefore, we have tried to reduce this cost by using a different watering method that has high out-flow but for a lesser amount of time – this can be calibrated uniquely to different variety of crops.</a:t>
            </a:r>
          </a:p>
          <a:p>
            <a:pPr rtl="0">
              <a:spcBef>
                <a:spcPts val="0"/>
              </a:spcBef>
              <a:spcAft>
                <a:spcPts val="0"/>
              </a:spcAft>
            </a:pPr>
            <a:r>
              <a:rPr lang="en-US" sz="3200" dirty="0">
                <a:latin typeface="+mj-lt"/>
              </a:rPr>
              <a:t>In the algorithm that we developed for valve closing and opening of valve, these different features are incorporated (not optimized) and an output is derived.</a:t>
            </a:r>
            <a:endParaRPr lang="en-US" sz="3200" b="0" dirty="0">
              <a:effectLst/>
              <a:latin typeface="+mj-lt"/>
            </a:endParaRPr>
          </a:p>
          <a:p>
            <a:br>
              <a:rPr lang="en-US" sz="3200" dirty="0"/>
            </a:br>
            <a:endParaRPr lang="en-IN" sz="3200" dirty="0"/>
          </a:p>
        </p:txBody>
      </p:sp>
    </p:spTree>
    <p:extLst>
      <p:ext uri="{BB962C8B-B14F-4D97-AF65-F5344CB8AC3E}">
        <p14:creationId xmlns:p14="http://schemas.microsoft.com/office/powerpoint/2010/main" val="15289031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D963AB0-F177-4972-B5B8-3F387B6B77D0}"/>
              </a:ext>
            </a:extLst>
          </p:cNvPr>
          <p:cNvSpPr>
            <a:spLocks noGrp="1"/>
          </p:cNvSpPr>
          <p:nvPr>
            <p:ph type="title"/>
          </p:nvPr>
        </p:nvSpPr>
        <p:spPr/>
        <p:txBody>
          <a:bodyPr/>
          <a:lstStyle/>
          <a:p>
            <a:r>
              <a:rPr lang="en-IN" dirty="0"/>
              <a:t>Ultrasonic Sensor - Module Code</a:t>
            </a:r>
          </a:p>
        </p:txBody>
      </p:sp>
      <p:pic>
        <p:nvPicPr>
          <p:cNvPr id="11" name="Content Placeholder 10">
            <a:extLst>
              <a:ext uri="{FF2B5EF4-FFF2-40B4-BE49-F238E27FC236}">
                <a16:creationId xmlns:a16="http://schemas.microsoft.com/office/drawing/2014/main" id="{49A5A364-8718-4ED7-A6AA-4CD4BB13ABC2}"/>
              </a:ext>
            </a:extLst>
          </p:cNvPr>
          <p:cNvPicPr>
            <a:picLocks noGrp="1" noChangeAspect="1"/>
          </p:cNvPicPr>
          <p:nvPr>
            <p:ph sz="half" idx="1"/>
          </p:nvPr>
        </p:nvPicPr>
        <p:blipFill>
          <a:blip r:embed="rId2"/>
          <a:stretch>
            <a:fillRect/>
          </a:stretch>
        </p:blipFill>
        <p:spPr>
          <a:xfrm>
            <a:off x="1172099" y="1417636"/>
            <a:ext cx="3194146" cy="4956177"/>
          </a:xfrm>
        </p:spPr>
      </p:pic>
      <p:pic>
        <p:nvPicPr>
          <p:cNvPr id="13" name="Picture 12">
            <a:extLst>
              <a:ext uri="{FF2B5EF4-FFF2-40B4-BE49-F238E27FC236}">
                <a16:creationId xmlns:a16="http://schemas.microsoft.com/office/drawing/2014/main" id="{9A81C7B6-60D4-4E48-8CFE-432B398891FE}"/>
              </a:ext>
            </a:extLst>
          </p:cNvPr>
          <p:cNvPicPr>
            <a:picLocks noChangeAspect="1"/>
          </p:cNvPicPr>
          <p:nvPr/>
        </p:nvPicPr>
        <p:blipFill>
          <a:blip r:embed="rId3"/>
          <a:stretch>
            <a:fillRect/>
          </a:stretch>
        </p:blipFill>
        <p:spPr>
          <a:xfrm>
            <a:off x="6276396" y="1417636"/>
            <a:ext cx="4431752" cy="4956177"/>
          </a:xfrm>
          <a:prstGeom prst="rect">
            <a:avLst/>
          </a:prstGeom>
        </p:spPr>
      </p:pic>
    </p:spTree>
    <p:extLst>
      <p:ext uri="{BB962C8B-B14F-4D97-AF65-F5344CB8AC3E}">
        <p14:creationId xmlns:p14="http://schemas.microsoft.com/office/powerpoint/2010/main" val="20581354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AA01C-4EC1-461C-992D-D029D78F0E30}"/>
              </a:ext>
            </a:extLst>
          </p:cNvPr>
          <p:cNvSpPr>
            <a:spLocks noGrp="1"/>
          </p:cNvSpPr>
          <p:nvPr>
            <p:ph type="title"/>
          </p:nvPr>
        </p:nvSpPr>
        <p:spPr/>
        <p:txBody>
          <a:bodyPr/>
          <a:lstStyle/>
          <a:p>
            <a:r>
              <a:rPr lang="en-IN" dirty="0"/>
              <a:t>Ultrasonic Sensor - Code Functionality</a:t>
            </a:r>
          </a:p>
        </p:txBody>
      </p:sp>
      <p:sp>
        <p:nvSpPr>
          <p:cNvPr id="4" name="TextBox 3">
            <a:extLst>
              <a:ext uri="{FF2B5EF4-FFF2-40B4-BE49-F238E27FC236}">
                <a16:creationId xmlns:a16="http://schemas.microsoft.com/office/drawing/2014/main" id="{87C3C6D3-D3CD-42A7-9694-DBFEFC6D9D20}"/>
              </a:ext>
            </a:extLst>
          </p:cNvPr>
          <p:cNvSpPr txBox="1"/>
          <p:nvPr/>
        </p:nvSpPr>
        <p:spPr>
          <a:xfrm>
            <a:off x="720000" y="1601893"/>
            <a:ext cx="2509422" cy="1569660"/>
          </a:xfrm>
          <a:prstGeom prst="rect">
            <a:avLst/>
          </a:prstGeom>
          <a:noFill/>
        </p:spPr>
        <p:txBody>
          <a:bodyPr wrap="square">
            <a:spAutoFit/>
          </a:bodyPr>
          <a:lstStyle/>
          <a:p>
            <a:pPr rtl="0">
              <a:spcBef>
                <a:spcPts val="0"/>
              </a:spcBef>
              <a:spcAft>
                <a:spcPts val="0"/>
              </a:spcAft>
            </a:pPr>
            <a:r>
              <a:rPr lang="en-US" sz="3200" b="0" i="0" u="none" strike="noStrike" dirty="0">
                <a:effectLst/>
                <a:latin typeface="+mj-lt"/>
              </a:rPr>
              <a:t>Function:</a:t>
            </a:r>
            <a:endParaRPr lang="en-US" sz="3200" b="0" dirty="0">
              <a:effectLst/>
              <a:latin typeface="+mj-lt"/>
            </a:endParaRPr>
          </a:p>
          <a:p>
            <a:br>
              <a:rPr lang="en-US" sz="3200" dirty="0"/>
            </a:br>
            <a:endParaRPr lang="en-IN" sz="3200" dirty="0"/>
          </a:p>
        </p:txBody>
      </p:sp>
      <p:pic>
        <p:nvPicPr>
          <p:cNvPr id="6" name="Picture 5">
            <a:extLst>
              <a:ext uri="{FF2B5EF4-FFF2-40B4-BE49-F238E27FC236}">
                <a16:creationId xmlns:a16="http://schemas.microsoft.com/office/drawing/2014/main" id="{F5559697-68FB-4C0C-BD07-A9C712240015}"/>
              </a:ext>
            </a:extLst>
          </p:cNvPr>
          <p:cNvPicPr>
            <a:picLocks noChangeAspect="1"/>
          </p:cNvPicPr>
          <p:nvPr/>
        </p:nvPicPr>
        <p:blipFill>
          <a:blip r:embed="rId2"/>
          <a:stretch>
            <a:fillRect/>
          </a:stretch>
        </p:blipFill>
        <p:spPr>
          <a:xfrm>
            <a:off x="6096000" y="3351326"/>
            <a:ext cx="2579571" cy="3058884"/>
          </a:xfrm>
          <a:prstGeom prst="rect">
            <a:avLst/>
          </a:prstGeom>
        </p:spPr>
      </p:pic>
      <p:sp>
        <p:nvSpPr>
          <p:cNvPr id="9" name="TextBox 8">
            <a:extLst>
              <a:ext uri="{FF2B5EF4-FFF2-40B4-BE49-F238E27FC236}">
                <a16:creationId xmlns:a16="http://schemas.microsoft.com/office/drawing/2014/main" id="{5EEDBC66-38E5-46CC-B3C2-F3337979AADF}"/>
              </a:ext>
            </a:extLst>
          </p:cNvPr>
          <p:cNvSpPr txBox="1"/>
          <p:nvPr/>
        </p:nvSpPr>
        <p:spPr>
          <a:xfrm>
            <a:off x="720000" y="2560682"/>
            <a:ext cx="5884986" cy="3539430"/>
          </a:xfrm>
          <a:prstGeom prst="rect">
            <a:avLst/>
          </a:prstGeom>
          <a:noFill/>
        </p:spPr>
        <p:txBody>
          <a:bodyPr wrap="square">
            <a:spAutoFit/>
          </a:bodyPr>
          <a:lstStyle/>
          <a:p>
            <a:pPr marL="457200" indent="-457200" rtl="0">
              <a:spcBef>
                <a:spcPts val="0"/>
              </a:spcBef>
              <a:spcAft>
                <a:spcPts val="0"/>
              </a:spcAft>
              <a:buFont typeface="Arial" panose="020B0604020202020204" pitchFamily="34" charset="0"/>
              <a:buChar char="•"/>
            </a:pPr>
            <a:r>
              <a:rPr lang="en-US" sz="3200" b="0" dirty="0">
                <a:effectLst/>
                <a:latin typeface="+mj-lt"/>
              </a:rPr>
              <a:t>Measures the wat</a:t>
            </a:r>
            <a:r>
              <a:rPr lang="en-US" sz="3200" dirty="0">
                <a:latin typeface="+mj-lt"/>
              </a:rPr>
              <a:t>er level in the tank</a:t>
            </a:r>
          </a:p>
          <a:p>
            <a:pPr marL="457200" indent="-457200" rtl="0">
              <a:spcBef>
                <a:spcPts val="0"/>
              </a:spcBef>
              <a:spcAft>
                <a:spcPts val="0"/>
              </a:spcAft>
              <a:buFont typeface="Arial" panose="020B0604020202020204" pitchFamily="34" charset="0"/>
              <a:buChar char="•"/>
            </a:pPr>
            <a:r>
              <a:rPr lang="en-US" sz="3200" dirty="0">
                <a:latin typeface="+mj-lt"/>
              </a:rPr>
              <a:t>Gives three water level indications</a:t>
            </a:r>
          </a:p>
          <a:p>
            <a:pPr rtl="0">
              <a:spcBef>
                <a:spcPts val="0"/>
              </a:spcBef>
              <a:spcAft>
                <a:spcPts val="0"/>
              </a:spcAft>
            </a:pPr>
            <a:r>
              <a:rPr lang="en-US" sz="3200" dirty="0">
                <a:latin typeface="+mj-lt"/>
              </a:rPr>
              <a:t>     (</a:t>
            </a:r>
            <a:r>
              <a:rPr lang="en-US" sz="3200" dirty="0" err="1">
                <a:latin typeface="+mj-lt"/>
              </a:rPr>
              <a:t>i</a:t>
            </a:r>
            <a:r>
              <a:rPr lang="en-US" sz="3200" dirty="0">
                <a:latin typeface="+mj-lt"/>
              </a:rPr>
              <a:t>) Low</a:t>
            </a:r>
          </a:p>
          <a:p>
            <a:pPr rtl="0">
              <a:spcBef>
                <a:spcPts val="0"/>
              </a:spcBef>
              <a:spcAft>
                <a:spcPts val="0"/>
              </a:spcAft>
            </a:pPr>
            <a:r>
              <a:rPr lang="en-US" sz="3200" dirty="0">
                <a:latin typeface="+mj-lt"/>
              </a:rPr>
              <a:t>     (ii) Medium</a:t>
            </a:r>
          </a:p>
          <a:p>
            <a:pPr rtl="0">
              <a:spcBef>
                <a:spcPts val="0"/>
              </a:spcBef>
              <a:spcAft>
                <a:spcPts val="0"/>
              </a:spcAft>
            </a:pPr>
            <a:r>
              <a:rPr lang="en-US" sz="3200" dirty="0">
                <a:latin typeface="+mj-lt"/>
              </a:rPr>
              <a:t>     (iii) High </a:t>
            </a:r>
            <a:endParaRPr lang="en-US" sz="3200" b="0" dirty="0">
              <a:effectLst/>
              <a:latin typeface="+mj-lt"/>
            </a:endParaRPr>
          </a:p>
          <a:p>
            <a:br>
              <a:rPr lang="en-US" sz="3200" dirty="0"/>
            </a:br>
            <a:endParaRPr lang="en-IN" sz="3200" dirty="0"/>
          </a:p>
        </p:txBody>
      </p:sp>
      <p:pic>
        <p:nvPicPr>
          <p:cNvPr id="1026" name="Picture 2" descr="Measuring Water Level With Ultrasonic Sensor : 7 Steps - Instructables">
            <a:extLst>
              <a:ext uri="{FF2B5EF4-FFF2-40B4-BE49-F238E27FC236}">
                <a16:creationId xmlns:a16="http://schemas.microsoft.com/office/drawing/2014/main" id="{E05744D0-E7AE-4715-A778-68F5AE8819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2785" y="602591"/>
            <a:ext cx="2286000" cy="240982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A picture containing text, cup, indoor&#10;&#10;Description automatically generated">
            <a:extLst>
              <a:ext uri="{FF2B5EF4-FFF2-40B4-BE49-F238E27FC236}">
                <a16:creationId xmlns:a16="http://schemas.microsoft.com/office/drawing/2014/main" id="{83AC355C-707F-4D93-9496-DA07B34A28B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68775" y="771267"/>
            <a:ext cx="2776473" cy="4935952"/>
          </a:xfrm>
          <a:prstGeom prst="rect">
            <a:avLst/>
          </a:prstGeom>
        </p:spPr>
      </p:pic>
      <p:grpSp>
        <p:nvGrpSpPr>
          <p:cNvPr id="23" name="Group 22">
            <a:extLst>
              <a:ext uri="{FF2B5EF4-FFF2-40B4-BE49-F238E27FC236}">
                <a16:creationId xmlns:a16="http://schemas.microsoft.com/office/drawing/2014/main" id="{84535752-5063-422E-91C9-46146BC77CD6}"/>
              </a:ext>
            </a:extLst>
          </p:cNvPr>
          <p:cNvGrpSpPr/>
          <p:nvPr/>
        </p:nvGrpSpPr>
        <p:grpSpPr>
          <a:xfrm>
            <a:off x="10412650" y="4513708"/>
            <a:ext cx="1317600" cy="808920"/>
            <a:chOff x="10412650" y="4513708"/>
            <a:chExt cx="1317600" cy="808920"/>
          </a:xfrm>
        </p:grpSpPr>
        <mc:AlternateContent xmlns:mc="http://schemas.openxmlformats.org/markup-compatibility/2006" xmlns:p14="http://schemas.microsoft.com/office/powerpoint/2010/main">
          <mc:Choice Requires="p14">
            <p:contentPart p14:bwMode="auto" r:id="rId5">
              <p14:nvContentPartPr>
                <p14:cNvPr id="15" name="Ink 14">
                  <a:extLst>
                    <a:ext uri="{FF2B5EF4-FFF2-40B4-BE49-F238E27FC236}">
                      <a16:creationId xmlns:a16="http://schemas.microsoft.com/office/drawing/2014/main" id="{A2CDF7CC-BD52-4601-97FF-6612AE2E7B52}"/>
                    </a:ext>
                  </a:extLst>
                </p14:cNvPr>
                <p14:cNvContentPartPr/>
                <p14:nvPr/>
              </p14:nvContentPartPr>
              <p14:xfrm>
                <a:off x="10525690" y="4714948"/>
                <a:ext cx="90360" cy="489960"/>
              </p14:xfrm>
            </p:contentPart>
          </mc:Choice>
          <mc:Fallback xmlns="">
            <p:pic>
              <p:nvPicPr>
                <p:cNvPr id="15" name="Ink 14">
                  <a:extLst>
                    <a:ext uri="{FF2B5EF4-FFF2-40B4-BE49-F238E27FC236}">
                      <a16:creationId xmlns:a16="http://schemas.microsoft.com/office/drawing/2014/main" id="{A2CDF7CC-BD52-4601-97FF-6612AE2E7B52}"/>
                    </a:ext>
                  </a:extLst>
                </p:cNvPr>
                <p:cNvPicPr/>
                <p:nvPr/>
              </p:nvPicPr>
              <p:blipFill>
                <a:blip r:embed="rId6"/>
                <a:stretch>
                  <a:fillRect/>
                </a:stretch>
              </p:blipFill>
              <p:spPr>
                <a:xfrm>
                  <a:off x="10490050" y="4678948"/>
                  <a:ext cx="162000" cy="5616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6" name="Ink 15">
                  <a:extLst>
                    <a:ext uri="{FF2B5EF4-FFF2-40B4-BE49-F238E27FC236}">
                      <a16:creationId xmlns:a16="http://schemas.microsoft.com/office/drawing/2014/main" id="{0C8F8F60-F95B-4DB3-AC73-FDB758BB2FA4}"/>
                    </a:ext>
                  </a:extLst>
                </p14:cNvPr>
                <p14:cNvContentPartPr/>
                <p14:nvPr/>
              </p14:nvContentPartPr>
              <p14:xfrm>
                <a:off x="10451890" y="5101948"/>
                <a:ext cx="124560" cy="158760"/>
              </p14:xfrm>
            </p:contentPart>
          </mc:Choice>
          <mc:Fallback xmlns="">
            <p:pic>
              <p:nvPicPr>
                <p:cNvPr id="16" name="Ink 15">
                  <a:extLst>
                    <a:ext uri="{FF2B5EF4-FFF2-40B4-BE49-F238E27FC236}">
                      <a16:creationId xmlns:a16="http://schemas.microsoft.com/office/drawing/2014/main" id="{0C8F8F60-F95B-4DB3-AC73-FDB758BB2FA4}"/>
                    </a:ext>
                  </a:extLst>
                </p:cNvPr>
                <p:cNvPicPr/>
                <p:nvPr/>
              </p:nvPicPr>
              <p:blipFill>
                <a:blip r:embed="rId8"/>
                <a:stretch>
                  <a:fillRect/>
                </a:stretch>
              </p:blipFill>
              <p:spPr>
                <a:xfrm>
                  <a:off x="10416250" y="5065948"/>
                  <a:ext cx="196200" cy="2304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7" name="Ink 16">
                  <a:extLst>
                    <a:ext uri="{FF2B5EF4-FFF2-40B4-BE49-F238E27FC236}">
                      <a16:creationId xmlns:a16="http://schemas.microsoft.com/office/drawing/2014/main" id="{9B98670E-EE93-44E2-9BC8-125A187C6604}"/>
                    </a:ext>
                  </a:extLst>
                </p14:cNvPr>
                <p14:cNvContentPartPr/>
                <p14:nvPr/>
              </p14:nvContentPartPr>
              <p14:xfrm>
                <a:off x="10556290" y="5082508"/>
                <a:ext cx="191160" cy="178560"/>
              </p14:xfrm>
            </p:contentPart>
          </mc:Choice>
          <mc:Fallback xmlns="">
            <p:pic>
              <p:nvPicPr>
                <p:cNvPr id="17" name="Ink 16">
                  <a:extLst>
                    <a:ext uri="{FF2B5EF4-FFF2-40B4-BE49-F238E27FC236}">
                      <a16:creationId xmlns:a16="http://schemas.microsoft.com/office/drawing/2014/main" id="{9B98670E-EE93-44E2-9BC8-125A187C6604}"/>
                    </a:ext>
                  </a:extLst>
                </p:cNvPr>
                <p:cNvPicPr/>
                <p:nvPr/>
              </p:nvPicPr>
              <p:blipFill>
                <a:blip r:embed="rId10"/>
                <a:stretch>
                  <a:fillRect/>
                </a:stretch>
              </p:blipFill>
              <p:spPr>
                <a:xfrm>
                  <a:off x="10520290" y="5046868"/>
                  <a:ext cx="262800" cy="2502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8" name="Ink 17">
                  <a:extLst>
                    <a:ext uri="{FF2B5EF4-FFF2-40B4-BE49-F238E27FC236}">
                      <a16:creationId xmlns:a16="http://schemas.microsoft.com/office/drawing/2014/main" id="{D15AA55B-658E-4479-ACB0-6BA92F22CE2A}"/>
                    </a:ext>
                  </a:extLst>
                </p14:cNvPr>
                <p14:cNvContentPartPr/>
                <p14:nvPr/>
              </p14:nvContentPartPr>
              <p14:xfrm>
                <a:off x="10412650" y="5065228"/>
                <a:ext cx="136440" cy="196200"/>
              </p14:xfrm>
            </p:contentPart>
          </mc:Choice>
          <mc:Fallback xmlns="">
            <p:pic>
              <p:nvPicPr>
                <p:cNvPr id="18" name="Ink 17">
                  <a:extLst>
                    <a:ext uri="{FF2B5EF4-FFF2-40B4-BE49-F238E27FC236}">
                      <a16:creationId xmlns:a16="http://schemas.microsoft.com/office/drawing/2014/main" id="{D15AA55B-658E-4479-ACB0-6BA92F22CE2A}"/>
                    </a:ext>
                  </a:extLst>
                </p:cNvPr>
                <p:cNvPicPr/>
                <p:nvPr/>
              </p:nvPicPr>
              <p:blipFill>
                <a:blip r:embed="rId12"/>
                <a:stretch>
                  <a:fillRect/>
                </a:stretch>
              </p:blipFill>
              <p:spPr>
                <a:xfrm>
                  <a:off x="10376650" y="5029228"/>
                  <a:ext cx="208080" cy="26784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9" name="Ink 18">
                  <a:extLst>
                    <a:ext uri="{FF2B5EF4-FFF2-40B4-BE49-F238E27FC236}">
                      <a16:creationId xmlns:a16="http://schemas.microsoft.com/office/drawing/2014/main" id="{A5F15750-AB6B-466A-84AE-AB64A7CAF23C}"/>
                    </a:ext>
                  </a:extLst>
                </p14:cNvPr>
                <p14:cNvContentPartPr/>
                <p14:nvPr/>
              </p14:nvContentPartPr>
              <p14:xfrm>
                <a:off x="10514530" y="5074948"/>
                <a:ext cx="251280" cy="247680"/>
              </p14:xfrm>
            </p:contentPart>
          </mc:Choice>
          <mc:Fallback xmlns="">
            <p:pic>
              <p:nvPicPr>
                <p:cNvPr id="19" name="Ink 18">
                  <a:extLst>
                    <a:ext uri="{FF2B5EF4-FFF2-40B4-BE49-F238E27FC236}">
                      <a16:creationId xmlns:a16="http://schemas.microsoft.com/office/drawing/2014/main" id="{A5F15750-AB6B-466A-84AE-AB64A7CAF23C}"/>
                    </a:ext>
                  </a:extLst>
                </p:cNvPr>
                <p:cNvPicPr/>
                <p:nvPr/>
              </p:nvPicPr>
              <p:blipFill>
                <a:blip r:embed="rId14"/>
                <a:stretch>
                  <a:fillRect/>
                </a:stretch>
              </p:blipFill>
              <p:spPr>
                <a:xfrm>
                  <a:off x="10478890" y="5039308"/>
                  <a:ext cx="322920" cy="31932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0" name="Ink 19">
                  <a:extLst>
                    <a:ext uri="{FF2B5EF4-FFF2-40B4-BE49-F238E27FC236}">
                      <a16:creationId xmlns:a16="http://schemas.microsoft.com/office/drawing/2014/main" id="{01CB8E7E-6DE5-4477-B9E7-8CE26C3B2FE5}"/>
                    </a:ext>
                  </a:extLst>
                </p14:cNvPr>
                <p14:cNvContentPartPr/>
                <p14:nvPr/>
              </p14:nvContentPartPr>
              <p14:xfrm>
                <a:off x="10979290" y="4591108"/>
                <a:ext cx="280440" cy="328320"/>
              </p14:xfrm>
            </p:contentPart>
          </mc:Choice>
          <mc:Fallback xmlns="">
            <p:pic>
              <p:nvPicPr>
                <p:cNvPr id="20" name="Ink 19">
                  <a:extLst>
                    <a:ext uri="{FF2B5EF4-FFF2-40B4-BE49-F238E27FC236}">
                      <a16:creationId xmlns:a16="http://schemas.microsoft.com/office/drawing/2014/main" id="{01CB8E7E-6DE5-4477-B9E7-8CE26C3B2FE5}"/>
                    </a:ext>
                  </a:extLst>
                </p:cNvPr>
                <p:cNvPicPr/>
                <p:nvPr/>
              </p:nvPicPr>
              <p:blipFill>
                <a:blip r:embed="rId16"/>
                <a:stretch>
                  <a:fillRect/>
                </a:stretch>
              </p:blipFill>
              <p:spPr>
                <a:xfrm>
                  <a:off x="10943650" y="4555108"/>
                  <a:ext cx="352080" cy="39996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21" name="Ink 20">
                  <a:extLst>
                    <a:ext uri="{FF2B5EF4-FFF2-40B4-BE49-F238E27FC236}">
                      <a16:creationId xmlns:a16="http://schemas.microsoft.com/office/drawing/2014/main" id="{BCFF0D72-8EAA-457E-A65B-CF0704DF5349}"/>
                    </a:ext>
                  </a:extLst>
                </p14:cNvPr>
                <p14:cNvContentPartPr/>
                <p14:nvPr/>
              </p14:nvContentPartPr>
              <p14:xfrm>
                <a:off x="11283130" y="4513708"/>
                <a:ext cx="185400" cy="676080"/>
              </p14:xfrm>
            </p:contentPart>
          </mc:Choice>
          <mc:Fallback xmlns="">
            <p:pic>
              <p:nvPicPr>
                <p:cNvPr id="21" name="Ink 20">
                  <a:extLst>
                    <a:ext uri="{FF2B5EF4-FFF2-40B4-BE49-F238E27FC236}">
                      <a16:creationId xmlns:a16="http://schemas.microsoft.com/office/drawing/2014/main" id="{BCFF0D72-8EAA-457E-A65B-CF0704DF5349}"/>
                    </a:ext>
                  </a:extLst>
                </p:cNvPr>
                <p:cNvPicPr/>
                <p:nvPr/>
              </p:nvPicPr>
              <p:blipFill>
                <a:blip r:embed="rId18"/>
                <a:stretch>
                  <a:fillRect/>
                </a:stretch>
              </p:blipFill>
              <p:spPr>
                <a:xfrm>
                  <a:off x="11247130" y="4478068"/>
                  <a:ext cx="257040" cy="74772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22" name="Ink 21">
                  <a:extLst>
                    <a:ext uri="{FF2B5EF4-FFF2-40B4-BE49-F238E27FC236}">
                      <a16:creationId xmlns:a16="http://schemas.microsoft.com/office/drawing/2014/main" id="{4F7D3CB0-B459-4DAE-9BC0-3EBC31572E30}"/>
                    </a:ext>
                  </a:extLst>
                </p14:cNvPr>
                <p14:cNvContentPartPr/>
                <p14:nvPr/>
              </p14:nvContentPartPr>
              <p14:xfrm>
                <a:off x="11475730" y="4725748"/>
                <a:ext cx="254520" cy="277560"/>
              </p14:xfrm>
            </p:contentPart>
          </mc:Choice>
          <mc:Fallback xmlns="">
            <p:pic>
              <p:nvPicPr>
                <p:cNvPr id="22" name="Ink 21">
                  <a:extLst>
                    <a:ext uri="{FF2B5EF4-FFF2-40B4-BE49-F238E27FC236}">
                      <a16:creationId xmlns:a16="http://schemas.microsoft.com/office/drawing/2014/main" id="{4F7D3CB0-B459-4DAE-9BC0-3EBC31572E30}"/>
                    </a:ext>
                  </a:extLst>
                </p:cNvPr>
                <p:cNvPicPr/>
                <p:nvPr/>
              </p:nvPicPr>
              <p:blipFill>
                <a:blip r:embed="rId20"/>
                <a:stretch>
                  <a:fillRect/>
                </a:stretch>
              </p:blipFill>
              <p:spPr>
                <a:xfrm>
                  <a:off x="11440090" y="4690108"/>
                  <a:ext cx="326160" cy="3492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1">
            <p14:nvContentPartPr>
              <p14:cNvPr id="24" name="Ink 23">
                <a:extLst>
                  <a:ext uri="{FF2B5EF4-FFF2-40B4-BE49-F238E27FC236}">
                    <a16:creationId xmlns:a16="http://schemas.microsoft.com/office/drawing/2014/main" id="{92D37FE8-32B7-4773-930F-C86FA979E0C1}"/>
                  </a:ext>
                </a:extLst>
              </p14:cNvPr>
              <p14:cNvContentPartPr/>
              <p14:nvPr/>
            </p14:nvContentPartPr>
            <p14:xfrm>
              <a:off x="10098010" y="1008388"/>
              <a:ext cx="73440" cy="115920"/>
            </p14:xfrm>
          </p:contentPart>
        </mc:Choice>
        <mc:Fallback xmlns="">
          <p:pic>
            <p:nvPicPr>
              <p:cNvPr id="24" name="Ink 23">
                <a:extLst>
                  <a:ext uri="{FF2B5EF4-FFF2-40B4-BE49-F238E27FC236}">
                    <a16:creationId xmlns:a16="http://schemas.microsoft.com/office/drawing/2014/main" id="{92D37FE8-32B7-4773-930F-C86FA979E0C1}"/>
                  </a:ext>
                </a:extLst>
              </p:cNvPr>
              <p:cNvPicPr/>
              <p:nvPr/>
            </p:nvPicPr>
            <p:blipFill>
              <a:blip r:embed="rId22"/>
              <a:stretch>
                <a:fillRect/>
              </a:stretch>
            </p:blipFill>
            <p:spPr>
              <a:xfrm>
                <a:off x="10062370" y="972388"/>
                <a:ext cx="145080" cy="18756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25" name="Ink 24">
                <a:extLst>
                  <a:ext uri="{FF2B5EF4-FFF2-40B4-BE49-F238E27FC236}">
                    <a16:creationId xmlns:a16="http://schemas.microsoft.com/office/drawing/2014/main" id="{597942F9-67D2-44F3-A739-6E860CDDBEF5}"/>
                  </a:ext>
                </a:extLst>
              </p14:cNvPr>
              <p14:cNvContentPartPr/>
              <p14:nvPr/>
            </p14:nvContentPartPr>
            <p14:xfrm>
              <a:off x="9972730" y="1291348"/>
              <a:ext cx="61200" cy="170640"/>
            </p14:xfrm>
          </p:contentPart>
        </mc:Choice>
        <mc:Fallback xmlns="">
          <p:pic>
            <p:nvPicPr>
              <p:cNvPr id="25" name="Ink 24">
                <a:extLst>
                  <a:ext uri="{FF2B5EF4-FFF2-40B4-BE49-F238E27FC236}">
                    <a16:creationId xmlns:a16="http://schemas.microsoft.com/office/drawing/2014/main" id="{597942F9-67D2-44F3-A739-6E860CDDBEF5}"/>
                  </a:ext>
                </a:extLst>
              </p:cNvPr>
              <p:cNvPicPr/>
              <p:nvPr/>
            </p:nvPicPr>
            <p:blipFill>
              <a:blip r:embed="rId24"/>
              <a:stretch>
                <a:fillRect/>
              </a:stretch>
            </p:blipFill>
            <p:spPr>
              <a:xfrm>
                <a:off x="9937090" y="1255348"/>
                <a:ext cx="132840" cy="24228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6" name="Ink 25">
                <a:extLst>
                  <a:ext uri="{FF2B5EF4-FFF2-40B4-BE49-F238E27FC236}">
                    <a16:creationId xmlns:a16="http://schemas.microsoft.com/office/drawing/2014/main" id="{5C64E66A-ACFA-46E3-BA72-7B5BB1072CF0}"/>
                  </a:ext>
                </a:extLst>
              </p14:cNvPr>
              <p14:cNvContentPartPr/>
              <p14:nvPr/>
            </p14:nvContentPartPr>
            <p14:xfrm>
              <a:off x="9818290" y="1658908"/>
              <a:ext cx="61920" cy="157680"/>
            </p14:xfrm>
          </p:contentPart>
        </mc:Choice>
        <mc:Fallback xmlns="">
          <p:pic>
            <p:nvPicPr>
              <p:cNvPr id="26" name="Ink 25">
                <a:extLst>
                  <a:ext uri="{FF2B5EF4-FFF2-40B4-BE49-F238E27FC236}">
                    <a16:creationId xmlns:a16="http://schemas.microsoft.com/office/drawing/2014/main" id="{5C64E66A-ACFA-46E3-BA72-7B5BB1072CF0}"/>
                  </a:ext>
                </a:extLst>
              </p:cNvPr>
              <p:cNvPicPr/>
              <p:nvPr/>
            </p:nvPicPr>
            <p:blipFill>
              <a:blip r:embed="rId26"/>
              <a:stretch>
                <a:fillRect/>
              </a:stretch>
            </p:blipFill>
            <p:spPr>
              <a:xfrm>
                <a:off x="9782650" y="1623268"/>
                <a:ext cx="133560" cy="22932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7" name="Ink 26">
                <a:extLst>
                  <a:ext uri="{FF2B5EF4-FFF2-40B4-BE49-F238E27FC236}">
                    <a16:creationId xmlns:a16="http://schemas.microsoft.com/office/drawing/2014/main" id="{99A3D611-4FB0-4F90-95A7-9BBABBDD5C26}"/>
                  </a:ext>
                </a:extLst>
              </p14:cNvPr>
              <p14:cNvContentPartPr/>
              <p14:nvPr/>
            </p14:nvContentPartPr>
            <p14:xfrm>
              <a:off x="9734770" y="2054188"/>
              <a:ext cx="48240" cy="137160"/>
            </p14:xfrm>
          </p:contentPart>
        </mc:Choice>
        <mc:Fallback xmlns="">
          <p:pic>
            <p:nvPicPr>
              <p:cNvPr id="27" name="Ink 26">
                <a:extLst>
                  <a:ext uri="{FF2B5EF4-FFF2-40B4-BE49-F238E27FC236}">
                    <a16:creationId xmlns:a16="http://schemas.microsoft.com/office/drawing/2014/main" id="{99A3D611-4FB0-4F90-95A7-9BBABBDD5C26}"/>
                  </a:ext>
                </a:extLst>
              </p:cNvPr>
              <p:cNvPicPr/>
              <p:nvPr/>
            </p:nvPicPr>
            <p:blipFill>
              <a:blip r:embed="rId28"/>
              <a:stretch>
                <a:fillRect/>
              </a:stretch>
            </p:blipFill>
            <p:spPr>
              <a:xfrm>
                <a:off x="9699130" y="2018548"/>
                <a:ext cx="119880" cy="2088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8" name="Ink 27">
                <a:extLst>
                  <a:ext uri="{FF2B5EF4-FFF2-40B4-BE49-F238E27FC236}">
                    <a16:creationId xmlns:a16="http://schemas.microsoft.com/office/drawing/2014/main" id="{CFE67360-C9B9-4B06-8A9D-31A0091822AD}"/>
                  </a:ext>
                </a:extLst>
              </p14:cNvPr>
              <p14:cNvContentPartPr/>
              <p14:nvPr/>
            </p14:nvContentPartPr>
            <p14:xfrm>
              <a:off x="9590050" y="2426068"/>
              <a:ext cx="58680" cy="177840"/>
            </p14:xfrm>
          </p:contentPart>
        </mc:Choice>
        <mc:Fallback xmlns="">
          <p:pic>
            <p:nvPicPr>
              <p:cNvPr id="28" name="Ink 27">
                <a:extLst>
                  <a:ext uri="{FF2B5EF4-FFF2-40B4-BE49-F238E27FC236}">
                    <a16:creationId xmlns:a16="http://schemas.microsoft.com/office/drawing/2014/main" id="{CFE67360-C9B9-4B06-8A9D-31A0091822AD}"/>
                  </a:ext>
                </a:extLst>
              </p:cNvPr>
              <p:cNvPicPr/>
              <p:nvPr/>
            </p:nvPicPr>
            <p:blipFill>
              <a:blip r:embed="rId30"/>
              <a:stretch>
                <a:fillRect/>
              </a:stretch>
            </p:blipFill>
            <p:spPr>
              <a:xfrm>
                <a:off x="9554050" y="2390068"/>
                <a:ext cx="130320" cy="249480"/>
              </a:xfrm>
              <a:prstGeom prst="rect">
                <a:avLst/>
              </a:prstGeom>
            </p:spPr>
          </p:pic>
        </mc:Fallback>
      </mc:AlternateContent>
      <p:grpSp>
        <p:nvGrpSpPr>
          <p:cNvPr id="35" name="Group 34">
            <a:extLst>
              <a:ext uri="{FF2B5EF4-FFF2-40B4-BE49-F238E27FC236}">
                <a16:creationId xmlns:a16="http://schemas.microsoft.com/office/drawing/2014/main" id="{F983F3D6-AB00-45AD-9AE7-74E8D3D2ABE5}"/>
              </a:ext>
            </a:extLst>
          </p:cNvPr>
          <p:cNvGrpSpPr/>
          <p:nvPr/>
        </p:nvGrpSpPr>
        <p:grpSpPr>
          <a:xfrm>
            <a:off x="9704170" y="2514988"/>
            <a:ext cx="799560" cy="479520"/>
            <a:chOff x="9704170" y="2514988"/>
            <a:chExt cx="799560" cy="479520"/>
          </a:xfrm>
        </p:grpSpPr>
        <mc:AlternateContent xmlns:mc="http://schemas.openxmlformats.org/markup-compatibility/2006" xmlns:p14="http://schemas.microsoft.com/office/powerpoint/2010/main">
          <mc:Choice Requires="p14">
            <p:contentPart p14:bwMode="auto" r:id="rId31">
              <p14:nvContentPartPr>
                <p14:cNvPr id="29" name="Ink 28">
                  <a:extLst>
                    <a:ext uri="{FF2B5EF4-FFF2-40B4-BE49-F238E27FC236}">
                      <a16:creationId xmlns:a16="http://schemas.microsoft.com/office/drawing/2014/main" id="{AC84D82A-4C79-4FAC-AE9B-A77EB0AE07A3}"/>
                    </a:ext>
                  </a:extLst>
                </p14:cNvPr>
                <p14:cNvContentPartPr/>
                <p14:nvPr/>
              </p14:nvContentPartPr>
              <p14:xfrm>
                <a:off x="9704170" y="2783548"/>
                <a:ext cx="128520" cy="67680"/>
              </p14:xfrm>
            </p:contentPart>
          </mc:Choice>
          <mc:Fallback xmlns="">
            <p:pic>
              <p:nvPicPr>
                <p:cNvPr id="29" name="Ink 28">
                  <a:extLst>
                    <a:ext uri="{FF2B5EF4-FFF2-40B4-BE49-F238E27FC236}">
                      <a16:creationId xmlns:a16="http://schemas.microsoft.com/office/drawing/2014/main" id="{AC84D82A-4C79-4FAC-AE9B-A77EB0AE07A3}"/>
                    </a:ext>
                  </a:extLst>
                </p:cNvPr>
                <p:cNvPicPr/>
                <p:nvPr/>
              </p:nvPicPr>
              <p:blipFill>
                <a:blip r:embed="rId32"/>
                <a:stretch>
                  <a:fillRect/>
                </a:stretch>
              </p:blipFill>
              <p:spPr>
                <a:xfrm>
                  <a:off x="9668530" y="2747548"/>
                  <a:ext cx="200160" cy="13932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30" name="Ink 29">
                  <a:extLst>
                    <a:ext uri="{FF2B5EF4-FFF2-40B4-BE49-F238E27FC236}">
                      <a16:creationId xmlns:a16="http://schemas.microsoft.com/office/drawing/2014/main" id="{45732226-8711-4B6A-9DEF-655F8E7759B1}"/>
                    </a:ext>
                  </a:extLst>
                </p14:cNvPr>
                <p14:cNvContentPartPr/>
                <p14:nvPr/>
              </p14:nvContentPartPr>
              <p14:xfrm>
                <a:off x="10022050" y="2921068"/>
                <a:ext cx="120600" cy="73440"/>
              </p14:xfrm>
            </p:contentPart>
          </mc:Choice>
          <mc:Fallback xmlns="">
            <p:pic>
              <p:nvPicPr>
                <p:cNvPr id="30" name="Ink 29">
                  <a:extLst>
                    <a:ext uri="{FF2B5EF4-FFF2-40B4-BE49-F238E27FC236}">
                      <a16:creationId xmlns:a16="http://schemas.microsoft.com/office/drawing/2014/main" id="{45732226-8711-4B6A-9DEF-655F8E7759B1}"/>
                    </a:ext>
                  </a:extLst>
                </p:cNvPr>
                <p:cNvPicPr/>
                <p:nvPr/>
              </p:nvPicPr>
              <p:blipFill>
                <a:blip r:embed="rId34"/>
                <a:stretch>
                  <a:fillRect/>
                </a:stretch>
              </p:blipFill>
              <p:spPr>
                <a:xfrm>
                  <a:off x="9986050" y="2885428"/>
                  <a:ext cx="192240" cy="14508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31" name="Ink 30">
                  <a:extLst>
                    <a:ext uri="{FF2B5EF4-FFF2-40B4-BE49-F238E27FC236}">
                      <a16:creationId xmlns:a16="http://schemas.microsoft.com/office/drawing/2014/main" id="{3D3D6D09-8EA2-4D3E-807F-CC12957D6FA2}"/>
                    </a:ext>
                  </a:extLst>
                </p14:cNvPr>
                <p14:cNvContentPartPr/>
                <p14:nvPr/>
              </p14:nvContentPartPr>
              <p14:xfrm>
                <a:off x="10265410" y="2818108"/>
                <a:ext cx="55440" cy="122040"/>
              </p14:xfrm>
            </p:contentPart>
          </mc:Choice>
          <mc:Fallback xmlns="">
            <p:pic>
              <p:nvPicPr>
                <p:cNvPr id="31" name="Ink 30">
                  <a:extLst>
                    <a:ext uri="{FF2B5EF4-FFF2-40B4-BE49-F238E27FC236}">
                      <a16:creationId xmlns:a16="http://schemas.microsoft.com/office/drawing/2014/main" id="{3D3D6D09-8EA2-4D3E-807F-CC12957D6FA2}"/>
                    </a:ext>
                  </a:extLst>
                </p:cNvPr>
                <p:cNvPicPr/>
                <p:nvPr/>
              </p:nvPicPr>
              <p:blipFill>
                <a:blip r:embed="rId36"/>
                <a:stretch>
                  <a:fillRect/>
                </a:stretch>
              </p:blipFill>
              <p:spPr>
                <a:xfrm>
                  <a:off x="10229410" y="2782108"/>
                  <a:ext cx="127080" cy="19368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32" name="Ink 31">
                  <a:extLst>
                    <a:ext uri="{FF2B5EF4-FFF2-40B4-BE49-F238E27FC236}">
                      <a16:creationId xmlns:a16="http://schemas.microsoft.com/office/drawing/2014/main" id="{8D059B2E-AC54-4C2D-8225-F6D919AB36D5}"/>
                    </a:ext>
                  </a:extLst>
                </p14:cNvPr>
                <p14:cNvContentPartPr/>
                <p14:nvPr/>
              </p14:nvContentPartPr>
              <p14:xfrm>
                <a:off x="10387810" y="2514988"/>
                <a:ext cx="115920" cy="223920"/>
              </p14:xfrm>
            </p:contentPart>
          </mc:Choice>
          <mc:Fallback xmlns="">
            <p:pic>
              <p:nvPicPr>
                <p:cNvPr id="32" name="Ink 31">
                  <a:extLst>
                    <a:ext uri="{FF2B5EF4-FFF2-40B4-BE49-F238E27FC236}">
                      <a16:creationId xmlns:a16="http://schemas.microsoft.com/office/drawing/2014/main" id="{8D059B2E-AC54-4C2D-8225-F6D919AB36D5}"/>
                    </a:ext>
                  </a:extLst>
                </p:cNvPr>
                <p:cNvPicPr/>
                <p:nvPr/>
              </p:nvPicPr>
              <p:blipFill>
                <a:blip r:embed="rId38"/>
                <a:stretch>
                  <a:fillRect/>
                </a:stretch>
              </p:blipFill>
              <p:spPr>
                <a:xfrm>
                  <a:off x="10351810" y="2478988"/>
                  <a:ext cx="187560" cy="2955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39">
            <p14:nvContentPartPr>
              <p14:cNvPr id="33" name="Ink 32">
                <a:extLst>
                  <a:ext uri="{FF2B5EF4-FFF2-40B4-BE49-F238E27FC236}">
                    <a16:creationId xmlns:a16="http://schemas.microsoft.com/office/drawing/2014/main" id="{8303B2E4-9489-42A7-9A4A-8F2FBC9FB526}"/>
                  </a:ext>
                </a:extLst>
              </p14:cNvPr>
              <p14:cNvContentPartPr/>
              <p14:nvPr/>
            </p14:nvContentPartPr>
            <p14:xfrm>
              <a:off x="10537930" y="2234908"/>
              <a:ext cx="60480" cy="124560"/>
            </p14:xfrm>
          </p:contentPart>
        </mc:Choice>
        <mc:Fallback xmlns="">
          <p:pic>
            <p:nvPicPr>
              <p:cNvPr id="33" name="Ink 32">
                <a:extLst>
                  <a:ext uri="{FF2B5EF4-FFF2-40B4-BE49-F238E27FC236}">
                    <a16:creationId xmlns:a16="http://schemas.microsoft.com/office/drawing/2014/main" id="{8303B2E4-9489-42A7-9A4A-8F2FBC9FB526}"/>
                  </a:ext>
                </a:extLst>
              </p:cNvPr>
              <p:cNvPicPr/>
              <p:nvPr/>
            </p:nvPicPr>
            <p:blipFill>
              <a:blip r:embed="rId40"/>
              <a:stretch>
                <a:fillRect/>
              </a:stretch>
            </p:blipFill>
            <p:spPr>
              <a:xfrm>
                <a:off x="10502290" y="2198908"/>
                <a:ext cx="132120" cy="19620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34" name="Ink 33">
                <a:extLst>
                  <a:ext uri="{FF2B5EF4-FFF2-40B4-BE49-F238E27FC236}">
                    <a16:creationId xmlns:a16="http://schemas.microsoft.com/office/drawing/2014/main" id="{E2D96063-9FB8-4537-963A-B432D2559FE0}"/>
                  </a:ext>
                </a:extLst>
              </p14:cNvPr>
              <p14:cNvContentPartPr/>
              <p14:nvPr/>
            </p14:nvContentPartPr>
            <p14:xfrm>
              <a:off x="10653490" y="1860508"/>
              <a:ext cx="90720" cy="178920"/>
            </p14:xfrm>
          </p:contentPart>
        </mc:Choice>
        <mc:Fallback xmlns="">
          <p:pic>
            <p:nvPicPr>
              <p:cNvPr id="34" name="Ink 33">
                <a:extLst>
                  <a:ext uri="{FF2B5EF4-FFF2-40B4-BE49-F238E27FC236}">
                    <a16:creationId xmlns:a16="http://schemas.microsoft.com/office/drawing/2014/main" id="{E2D96063-9FB8-4537-963A-B432D2559FE0}"/>
                  </a:ext>
                </a:extLst>
              </p:cNvPr>
              <p:cNvPicPr/>
              <p:nvPr/>
            </p:nvPicPr>
            <p:blipFill>
              <a:blip r:embed="rId42"/>
              <a:stretch>
                <a:fillRect/>
              </a:stretch>
            </p:blipFill>
            <p:spPr>
              <a:xfrm>
                <a:off x="10617850" y="1824508"/>
                <a:ext cx="162360" cy="250560"/>
              </a:xfrm>
              <a:prstGeom prst="rect">
                <a:avLst/>
              </a:prstGeom>
            </p:spPr>
          </p:pic>
        </mc:Fallback>
      </mc:AlternateContent>
      <p:grpSp>
        <p:nvGrpSpPr>
          <p:cNvPr id="40" name="Group 39">
            <a:extLst>
              <a:ext uri="{FF2B5EF4-FFF2-40B4-BE49-F238E27FC236}">
                <a16:creationId xmlns:a16="http://schemas.microsoft.com/office/drawing/2014/main" id="{7B941115-FD01-4CF8-ACFB-40750E2C0435}"/>
              </a:ext>
            </a:extLst>
          </p:cNvPr>
          <p:cNvGrpSpPr/>
          <p:nvPr/>
        </p:nvGrpSpPr>
        <p:grpSpPr>
          <a:xfrm>
            <a:off x="10332730" y="1048348"/>
            <a:ext cx="660240" cy="450720"/>
            <a:chOff x="10332730" y="1048348"/>
            <a:chExt cx="660240" cy="450720"/>
          </a:xfrm>
        </p:grpSpPr>
        <mc:AlternateContent xmlns:mc="http://schemas.openxmlformats.org/markup-compatibility/2006" xmlns:p14="http://schemas.microsoft.com/office/powerpoint/2010/main">
          <mc:Choice Requires="p14">
            <p:contentPart p14:bwMode="auto" r:id="rId43">
              <p14:nvContentPartPr>
                <p14:cNvPr id="36" name="Ink 35">
                  <a:extLst>
                    <a:ext uri="{FF2B5EF4-FFF2-40B4-BE49-F238E27FC236}">
                      <a16:creationId xmlns:a16="http://schemas.microsoft.com/office/drawing/2014/main" id="{70FE526F-F3BC-4D9D-A983-053F6DF58EBC}"/>
                    </a:ext>
                  </a:extLst>
                </p14:cNvPr>
                <p14:cNvContentPartPr/>
                <p14:nvPr/>
              </p14:nvContentPartPr>
              <p14:xfrm>
                <a:off x="10937170" y="1359388"/>
                <a:ext cx="55800" cy="139680"/>
              </p14:xfrm>
            </p:contentPart>
          </mc:Choice>
          <mc:Fallback xmlns="">
            <p:pic>
              <p:nvPicPr>
                <p:cNvPr id="36" name="Ink 35">
                  <a:extLst>
                    <a:ext uri="{FF2B5EF4-FFF2-40B4-BE49-F238E27FC236}">
                      <a16:creationId xmlns:a16="http://schemas.microsoft.com/office/drawing/2014/main" id="{70FE526F-F3BC-4D9D-A983-053F6DF58EBC}"/>
                    </a:ext>
                  </a:extLst>
                </p:cNvPr>
                <p:cNvPicPr/>
                <p:nvPr/>
              </p:nvPicPr>
              <p:blipFill>
                <a:blip r:embed="rId44"/>
                <a:stretch>
                  <a:fillRect/>
                </a:stretch>
              </p:blipFill>
              <p:spPr>
                <a:xfrm>
                  <a:off x="10901530" y="1323748"/>
                  <a:ext cx="127440" cy="21132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37" name="Ink 36">
                  <a:extLst>
                    <a:ext uri="{FF2B5EF4-FFF2-40B4-BE49-F238E27FC236}">
                      <a16:creationId xmlns:a16="http://schemas.microsoft.com/office/drawing/2014/main" id="{50724C37-7021-4445-8115-1D3A46C36B8B}"/>
                    </a:ext>
                  </a:extLst>
                </p14:cNvPr>
                <p14:cNvContentPartPr/>
                <p14:nvPr/>
              </p14:nvContentPartPr>
              <p14:xfrm>
                <a:off x="10332730" y="1048348"/>
                <a:ext cx="146520" cy="54360"/>
              </p14:xfrm>
            </p:contentPart>
          </mc:Choice>
          <mc:Fallback xmlns="">
            <p:pic>
              <p:nvPicPr>
                <p:cNvPr id="37" name="Ink 36">
                  <a:extLst>
                    <a:ext uri="{FF2B5EF4-FFF2-40B4-BE49-F238E27FC236}">
                      <a16:creationId xmlns:a16="http://schemas.microsoft.com/office/drawing/2014/main" id="{50724C37-7021-4445-8115-1D3A46C36B8B}"/>
                    </a:ext>
                  </a:extLst>
                </p:cNvPr>
                <p:cNvPicPr/>
                <p:nvPr/>
              </p:nvPicPr>
              <p:blipFill>
                <a:blip r:embed="rId46"/>
                <a:stretch>
                  <a:fillRect/>
                </a:stretch>
              </p:blipFill>
              <p:spPr>
                <a:xfrm>
                  <a:off x="10297090" y="1012708"/>
                  <a:ext cx="21816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38" name="Ink 37">
                  <a:extLst>
                    <a:ext uri="{FF2B5EF4-FFF2-40B4-BE49-F238E27FC236}">
                      <a16:creationId xmlns:a16="http://schemas.microsoft.com/office/drawing/2014/main" id="{A96786C3-8920-4275-A41F-1509172B84EC}"/>
                    </a:ext>
                  </a:extLst>
                </p14:cNvPr>
                <p14:cNvContentPartPr/>
                <p14:nvPr/>
              </p14:nvContentPartPr>
              <p14:xfrm>
                <a:off x="10612090" y="1149508"/>
                <a:ext cx="126000" cy="36720"/>
              </p14:xfrm>
            </p:contentPart>
          </mc:Choice>
          <mc:Fallback xmlns="">
            <p:pic>
              <p:nvPicPr>
                <p:cNvPr id="38" name="Ink 37">
                  <a:extLst>
                    <a:ext uri="{FF2B5EF4-FFF2-40B4-BE49-F238E27FC236}">
                      <a16:creationId xmlns:a16="http://schemas.microsoft.com/office/drawing/2014/main" id="{A96786C3-8920-4275-A41F-1509172B84EC}"/>
                    </a:ext>
                  </a:extLst>
                </p:cNvPr>
                <p:cNvPicPr/>
                <p:nvPr/>
              </p:nvPicPr>
              <p:blipFill>
                <a:blip r:embed="rId48"/>
                <a:stretch>
                  <a:fillRect/>
                </a:stretch>
              </p:blipFill>
              <p:spPr>
                <a:xfrm>
                  <a:off x="10576090" y="1113508"/>
                  <a:ext cx="197640" cy="10836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39" name="Ink 38">
                  <a:extLst>
                    <a:ext uri="{FF2B5EF4-FFF2-40B4-BE49-F238E27FC236}">
                      <a16:creationId xmlns:a16="http://schemas.microsoft.com/office/drawing/2014/main" id="{6220EE06-9D2E-4069-976C-3E3A35DD2EDA}"/>
                    </a:ext>
                  </a:extLst>
                </p14:cNvPr>
                <p14:cNvContentPartPr/>
                <p14:nvPr/>
              </p14:nvContentPartPr>
              <p14:xfrm>
                <a:off x="10848250" y="1242388"/>
                <a:ext cx="118080" cy="39600"/>
              </p14:xfrm>
            </p:contentPart>
          </mc:Choice>
          <mc:Fallback xmlns="">
            <p:pic>
              <p:nvPicPr>
                <p:cNvPr id="39" name="Ink 38">
                  <a:extLst>
                    <a:ext uri="{FF2B5EF4-FFF2-40B4-BE49-F238E27FC236}">
                      <a16:creationId xmlns:a16="http://schemas.microsoft.com/office/drawing/2014/main" id="{6220EE06-9D2E-4069-976C-3E3A35DD2EDA}"/>
                    </a:ext>
                  </a:extLst>
                </p:cNvPr>
                <p:cNvPicPr/>
                <p:nvPr/>
              </p:nvPicPr>
              <p:blipFill>
                <a:blip r:embed="rId50"/>
                <a:stretch>
                  <a:fillRect/>
                </a:stretch>
              </p:blipFill>
              <p:spPr>
                <a:xfrm>
                  <a:off x="10812610" y="1206748"/>
                  <a:ext cx="189720" cy="1112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51">
            <p14:nvContentPartPr>
              <p14:cNvPr id="43" name="Ink 42">
                <a:extLst>
                  <a:ext uri="{FF2B5EF4-FFF2-40B4-BE49-F238E27FC236}">
                    <a16:creationId xmlns:a16="http://schemas.microsoft.com/office/drawing/2014/main" id="{E99375CB-CA42-4EFD-9875-7E8552CA1665}"/>
                  </a:ext>
                </a:extLst>
              </p14:cNvPr>
              <p14:cNvContentPartPr/>
              <p14:nvPr/>
            </p14:nvContentPartPr>
            <p14:xfrm>
              <a:off x="10256410" y="1830988"/>
              <a:ext cx="96840" cy="105840"/>
            </p14:xfrm>
          </p:contentPart>
        </mc:Choice>
        <mc:Fallback xmlns="">
          <p:pic>
            <p:nvPicPr>
              <p:cNvPr id="43" name="Ink 42">
                <a:extLst>
                  <a:ext uri="{FF2B5EF4-FFF2-40B4-BE49-F238E27FC236}">
                    <a16:creationId xmlns:a16="http://schemas.microsoft.com/office/drawing/2014/main" id="{E99375CB-CA42-4EFD-9875-7E8552CA1665}"/>
                  </a:ext>
                </a:extLst>
              </p:cNvPr>
              <p:cNvPicPr/>
              <p:nvPr/>
            </p:nvPicPr>
            <p:blipFill>
              <a:blip r:embed="rId52"/>
              <a:stretch>
                <a:fillRect/>
              </a:stretch>
            </p:blipFill>
            <p:spPr>
              <a:xfrm>
                <a:off x="10220410" y="1794988"/>
                <a:ext cx="168480" cy="17748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44" name="Ink 43">
                <a:extLst>
                  <a:ext uri="{FF2B5EF4-FFF2-40B4-BE49-F238E27FC236}">
                    <a16:creationId xmlns:a16="http://schemas.microsoft.com/office/drawing/2014/main" id="{49FE0BC3-4879-4AA8-9184-8D23417F7F1A}"/>
                  </a:ext>
                </a:extLst>
              </p14:cNvPr>
              <p14:cNvContentPartPr/>
              <p14:nvPr/>
            </p14:nvContentPartPr>
            <p14:xfrm>
              <a:off x="12190330" y="4450348"/>
              <a:ext cx="3960" cy="3960"/>
            </p14:xfrm>
          </p:contentPart>
        </mc:Choice>
        <mc:Fallback xmlns="">
          <p:pic>
            <p:nvPicPr>
              <p:cNvPr id="44" name="Ink 43">
                <a:extLst>
                  <a:ext uri="{FF2B5EF4-FFF2-40B4-BE49-F238E27FC236}">
                    <a16:creationId xmlns:a16="http://schemas.microsoft.com/office/drawing/2014/main" id="{49FE0BC3-4879-4AA8-9184-8D23417F7F1A}"/>
                  </a:ext>
                </a:extLst>
              </p:cNvPr>
              <p:cNvPicPr/>
              <p:nvPr/>
            </p:nvPicPr>
            <p:blipFill>
              <a:blip r:embed="rId54"/>
              <a:stretch>
                <a:fillRect/>
              </a:stretch>
            </p:blipFill>
            <p:spPr>
              <a:xfrm>
                <a:off x="12154690" y="4414348"/>
                <a:ext cx="75600" cy="75600"/>
              </a:xfrm>
              <a:prstGeom prst="rect">
                <a:avLst/>
              </a:prstGeom>
            </p:spPr>
          </p:pic>
        </mc:Fallback>
      </mc:AlternateContent>
      <p:grpSp>
        <p:nvGrpSpPr>
          <p:cNvPr id="1027" name="Group 1026">
            <a:extLst>
              <a:ext uri="{FF2B5EF4-FFF2-40B4-BE49-F238E27FC236}">
                <a16:creationId xmlns:a16="http://schemas.microsoft.com/office/drawing/2014/main" id="{50169394-6736-4274-96B8-D538F4277F53}"/>
              </a:ext>
            </a:extLst>
          </p:cNvPr>
          <p:cNvGrpSpPr/>
          <p:nvPr/>
        </p:nvGrpSpPr>
        <p:grpSpPr>
          <a:xfrm>
            <a:off x="10485010" y="1949068"/>
            <a:ext cx="1537560" cy="893520"/>
            <a:chOff x="10485010" y="1949068"/>
            <a:chExt cx="1537560" cy="893520"/>
          </a:xfrm>
        </p:grpSpPr>
        <mc:AlternateContent xmlns:mc="http://schemas.openxmlformats.org/markup-compatibility/2006" xmlns:p14="http://schemas.microsoft.com/office/powerpoint/2010/main">
          <mc:Choice Requires="p14">
            <p:contentPart p14:bwMode="auto" r:id="rId55">
              <p14:nvContentPartPr>
                <p14:cNvPr id="48" name="Ink 47">
                  <a:extLst>
                    <a:ext uri="{FF2B5EF4-FFF2-40B4-BE49-F238E27FC236}">
                      <a16:creationId xmlns:a16="http://schemas.microsoft.com/office/drawing/2014/main" id="{1F60D273-1765-4631-9098-D64B62F50E92}"/>
                    </a:ext>
                  </a:extLst>
                </p14:cNvPr>
                <p14:cNvContentPartPr/>
                <p14:nvPr/>
              </p14:nvContentPartPr>
              <p14:xfrm>
                <a:off x="10485010" y="1949068"/>
                <a:ext cx="406080" cy="363960"/>
              </p14:xfrm>
            </p:contentPart>
          </mc:Choice>
          <mc:Fallback xmlns="">
            <p:pic>
              <p:nvPicPr>
                <p:cNvPr id="48" name="Ink 47">
                  <a:extLst>
                    <a:ext uri="{FF2B5EF4-FFF2-40B4-BE49-F238E27FC236}">
                      <a16:creationId xmlns:a16="http://schemas.microsoft.com/office/drawing/2014/main" id="{1F60D273-1765-4631-9098-D64B62F50E92}"/>
                    </a:ext>
                  </a:extLst>
                </p:cNvPr>
                <p:cNvPicPr/>
                <p:nvPr/>
              </p:nvPicPr>
              <p:blipFill>
                <a:blip r:embed="rId56"/>
                <a:stretch>
                  <a:fillRect/>
                </a:stretch>
              </p:blipFill>
              <p:spPr>
                <a:xfrm>
                  <a:off x="10449010" y="1913068"/>
                  <a:ext cx="477720" cy="43560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49" name="Ink 48">
                  <a:extLst>
                    <a:ext uri="{FF2B5EF4-FFF2-40B4-BE49-F238E27FC236}">
                      <a16:creationId xmlns:a16="http://schemas.microsoft.com/office/drawing/2014/main" id="{914F3CBE-A692-428D-BDB7-1AE485DC680B}"/>
                    </a:ext>
                  </a:extLst>
                </p14:cNvPr>
                <p14:cNvContentPartPr/>
                <p14:nvPr/>
              </p14:nvContentPartPr>
              <p14:xfrm>
                <a:off x="10829890" y="2199628"/>
                <a:ext cx="144000" cy="262080"/>
              </p14:xfrm>
            </p:contentPart>
          </mc:Choice>
          <mc:Fallback xmlns="">
            <p:pic>
              <p:nvPicPr>
                <p:cNvPr id="49" name="Ink 48">
                  <a:extLst>
                    <a:ext uri="{FF2B5EF4-FFF2-40B4-BE49-F238E27FC236}">
                      <a16:creationId xmlns:a16="http://schemas.microsoft.com/office/drawing/2014/main" id="{914F3CBE-A692-428D-BDB7-1AE485DC680B}"/>
                    </a:ext>
                  </a:extLst>
                </p:cNvPr>
                <p:cNvPicPr/>
                <p:nvPr/>
              </p:nvPicPr>
              <p:blipFill>
                <a:blip r:embed="rId58"/>
                <a:stretch>
                  <a:fillRect/>
                </a:stretch>
              </p:blipFill>
              <p:spPr>
                <a:xfrm>
                  <a:off x="10793890" y="2163628"/>
                  <a:ext cx="215640" cy="33372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57" name="Ink 56">
                  <a:extLst>
                    <a:ext uri="{FF2B5EF4-FFF2-40B4-BE49-F238E27FC236}">
                      <a16:creationId xmlns:a16="http://schemas.microsoft.com/office/drawing/2014/main" id="{B613215F-958A-46F1-98A6-537BAA9B888C}"/>
                    </a:ext>
                  </a:extLst>
                </p14:cNvPr>
                <p14:cNvContentPartPr/>
                <p14:nvPr/>
              </p14:nvContentPartPr>
              <p14:xfrm>
                <a:off x="10828090" y="2552788"/>
                <a:ext cx="182520" cy="289800"/>
              </p14:xfrm>
            </p:contentPart>
          </mc:Choice>
          <mc:Fallback xmlns="">
            <p:pic>
              <p:nvPicPr>
                <p:cNvPr id="57" name="Ink 56">
                  <a:extLst>
                    <a:ext uri="{FF2B5EF4-FFF2-40B4-BE49-F238E27FC236}">
                      <a16:creationId xmlns:a16="http://schemas.microsoft.com/office/drawing/2014/main" id="{B613215F-958A-46F1-98A6-537BAA9B888C}"/>
                    </a:ext>
                  </a:extLst>
                </p:cNvPr>
                <p:cNvPicPr/>
                <p:nvPr/>
              </p:nvPicPr>
              <p:blipFill>
                <a:blip r:embed="rId60"/>
                <a:stretch>
                  <a:fillRect/>
                </a:stretch>
              </p:blipFill>
              <p:spPr>
                <a:xfrm>
                  <a:off x="10810090" y="2535148"/>
                  <a:ext cx="218160" cy="32544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58" name="Ink 57">
                  <a:extLst>
                    <a:ext uri="{FF2B5EF4-FFF2-40B4-BE49-F238E27FC236}">
                      <a16:creationId xmlns:a16="http://schemas.microsoft.com/office/drawing/2014/main" id="{16ABB275-FEBE-41B7-9645-1DFEB859E286}"/>
                    </a:ext>
                  </a:extLst>
                </p14:cNvPr>
                <p14:cNvContentPartPr/>
                <p14:nvPr/>
              </p14:nvContentPartPr>
              <p14:xfrm>
                <a:off x="11049850" y="2601748"/>
                <a:ext cx="19080" cy="158040"/>
              </p14:xfrm>
            </p:contentPart>
          </mc:Choice>
          <mc:Fallback xmlns="">
            <p:pic>
              <p:nvPicPr>
                <p:cNvPr id="58" name="Ink 57">
                  <a:extLst>
                    <a:ext uri="{FF2B5EF4-FFF2-40B4-BE49-F238E27FC236}">
                      <a16:creationId xmlns:a16="http://schemas.microsoft.com/office/drawing/2014/main" id="{16ABB275-FEBE-41B7-9645-1DFEB859E286}"/>
                    </a:ext>
                  </a:extLst>
                </p:cNvPr>
                <p:cNvPicPr/>
                <p:nvPr/>
              </p:nvPicPr>
              <p:blipFill>
                <a:blip r:embed="rId62"/>
                <a:stretch>
                  <a:fillRect/>
                </a:stretch>
              </p:blipFill>
              <p:spPr>
                <a:xfrm>
                  <a:off x="11032210" y="2583748"/>
                  <a:ext cx="54720" cy="19368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59" name="Ink 58">
                  <a:extLst>
                    <a:ext uri="{FF2B5EF4-FFF2-40B4-BE49-F238E27FC236}">
                      <a16:creationId xmlns:a16="http://schemas.microsoft.com/office/drawing/2014/main" id="{12C2D48C-1121-4BE6-A4C5-22FC4ED4186F}"/>
                    </a:ext>
                  </a:extLst>
                </p14:cNvPr>
                <p14:cNvContentPartPr/>
                <p14:nvPr/>
              </p14:nvContentPartPr>
              <p14:xfrm>
                <a:off x="11053810" y="2511388"/>
                <a:ext cx="135000" cy="135000"/>
              </p14:xfrm>
            </p:contentPart>
          </mc:Choice>
          <mc:Fallback xmlns="">
            <p:pic>
              <p:nvPicPr>
                <p:cNvPr id="59" name="Ink 58">
                  <a:extLst>
                    <a:ext uri="{FF2B5EF4-FFF2-40B4-BE49-F238E27FC236}">
                      <a16:creationId xmlns:a16="http://schemas.microsoft.com/office/drawing/2014/main" id="{12C2D48C-1121-4BE6-A4C5-22FC4ED4186F}"/>
                    </a:ext>
                  </a:extLst>
                </p:cNvPr>
                <p:cNvPicPr/>
                <p:nvPr/>
              </p:nvPicPr>
              <p:blipFill>
                <a:blip r:embed="rId64"/>
                <a:stretch>
                  <a:fillRect/>
                </a:stretch>
              </p:blipFill>
              <p:spPr>
                <a:xfrm>
                  <a:off x="11036170" y="2493388"/>
                  <a:ext cx="170640" cy="170640"/>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60" name="Ink 59">
                  <a:extLst>
                    <a:ext uri="{FF2B5EF4-FFF2-40B4-BE49-F238E27FC236}">
                      <a16:creationId xmlns:a16="http://schemas.microsoft.com/office/drawing/2014/main" id="{A47FFCEE-7974-444F-9B1F-117C9A536C7E}"/>
                    </a:ext>
                  </a:extLst>
                </p14:cNvPr>
                <p14:cNvContentPartPr/>
                <p14:nvPr/>
              </p14:nvContentPartPr>
              <p14:xfrm>
                <a:off x="11087290" y="2722348"/>
                <a:ext cx="149760" cy="42840"/>
              </p14:xfrm>
            </p:contentPart>
          </mc:Choice>
          <mc:Fallback xmlns="">
            <p:pic>
              <p:nvPicPr>
                <p:cNvPr id="60" name="Ink 59">
                  <a:extLst>
                    <a:ext uri="{FF2B5EF4-FFF2-40B4-BE49-F238E27FC236}">
                      <a16:creationId xmlns:a16="http://schemas.microsoft.com/office/drawing/2014/main" id="{A47FFCEE-7974-444F-9B1F-117C9A536C7E}"/>
                    </a:ext>
                  </a:extLst>
                </p:cNvPr>
                <p:cNvPicPr/>
                <p:nvPr/>
              </p:nvPicPr>
              <p:blipFill>
                <a:blip r:embed="rId66"/>
                <a:stretch>
                  <a:fillRect/>
                </a:stretch>
              </p:blipFill>
              <p:spPr>
                <a:xfrm>
                  <a:off x="11069650" y="2704348"/>
                  <a:ext cx="185400" cy="78480"/>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61" name="Ink 60">
                  <a:extLst>
                    <a:ext uri="{FF2B5EF4-FFF2-40B4-BE49-F238E27FC236}">
                      <a16:creationId xmlns:a16="http://schemas.microsoft.com/office/drawing/2014/main" id="{C2A61656-96A4-4118-A778-FCB78A9B8A2D}"/>
                    </a:ext>
                  </a:extLst>
                </p14:cNvPr>
                <p14:cNvContentPartPr/>
                <p14:nvPr/>
              </p14:nvContentPartPr>
              <p14:xfrm>
                <a:off x="11244250" y="2484748"/>
                <a:ext cx="164520" cy="252000"/>
              </p14:xfrm>
            </p:contentPart>
          </mc:Choice>
          <mc:Fallback xmlns="">
            <p:pic>
              <p:nvPicPr>
                <p:cNvPr id="61" name="Ink 60">
                  <a:extLst>
                    <a:ext uri="{FF2B5EF4-FFF2-40B4-BE49-F238E27FC236}">
                      <a16:creationId xmlns:a16="http://schemas.microsoft.com/office/drawing/2014/main" id="{C2A61656-96A4-4118-A778-FCB78A9B8A2D}"/>
                    </a:ext>
                  </a:extLst>
                </p:cNvPr>
                <p:cNvPicPr/>
                <p:nvPr/>
              </p:nvPicPr>
              <p:blipFill>
                <a:blip r:embed="rId68"/>
                <a:stretch>
                  <a:fillRect/>
                </a:stretch>
              </p:blipFill>
              <p:spPr>
                <a:xfrm>
                  <a:off x="11226610" y="2467108"/>
                  <a:ext cx="200160" cy="287640"/>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62" name="Ink 61">
                  <a:extLst>
                    <a:ext uri="{FF2B5EF4-FFF2-40B4-BE49-F238E27FC236}">
                      <a16:creationId xmlns:a16="http://schemas.microsoft.com/office/drawing/2014/main" id="{ECFBAA2A-8302-4CA6-A187-03FC5ED9C860}"/>
                    </a:ext>
                  </a:extLst>
                </p14:cNvPr>
                <p14:cNvContentPartPr/>
                <p14:nvPr/>
              </p14:nvContentPartPr>
              <p14:xfrm>
                <a:off x="11451250" y="2455948"/>
                <a:ext cx="145800" cy="290520"/>
              </p14:xfrm>
            </p:contentPart>
          </mc:Choice>
          <mc:Fallback xmlns="">
            <p:pic>
              <p:nvPicPr>
                <p:cNvPr id="62" name="Ink 61">
                  <a:extLst>
                    <a:ext uri="{FF2B5EF4-FFF2-40B4-BE49-F238E27FC236}">
                      <a16:creationId xmlns:a16="http://schemas.microsoft.com/office/drawing/2014/main" id="{ECFBAA2A-8302-4CA6-A187-03FC5ED9C860}"/>
                    </a:ext>
                  </a:extLst>
                </p:cNvPr>
                <p:cNvPicPr/>
                <p:nvPr/>
              </p:nvPicPr>
              <p:blipFill>
                <a:blip r:embed="rId70"/>
                <a:stretch>
                  <a:fillRect/>
                </a:stretch>
              </p:blipFill>
              <p:spPr>
                <a:xfrm>
                  <a:off x="11433610" y="2438308"/>
                  <a:ext cx="181440" cy="326160"/>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63" name="Ink 62">
                  <a:extLst>
                    <a:ext uri="{FF2B5EF4-FFF2-40B4-BE49-F238E27FC236}">
                      <a16:creationId xmlns:a16="http://schemas.microsoft.com/office/drawing/2014/main" id="{C7CF9C56-45C5-49E8-9D97-12B542D72FAD}"/>
                    </a:ext>
                  </a:extLst>
                </p14:cNvPr>
                <p14:cNvContentPartPr/>
                <p14:nvPr/>
              </p14:nvContentPartPr>
              <p14:xfrm>
                <a:off x="11580850" y="2500228"/>
                <a:ext cx="190080" cy="211320"/>
              </p14:xfrm>
            </p:contentPart>
          </mc:Choice>
          <mc:Fallback xmlns="">
            <p:pic>
              <p:nvPicPr>
                <p:cNvPr id="63" name="Ink 62">
                  <a:extLst>
                    <a:ext uri="{FF2B5EF4-FFF2-40B4-BE49-F238E27FC236}">
                      <a16:creationId xmlns:a16="http://schemas.microsoft.com/office/drawing/2014/main" id="{C7CF9C56-45C5-49E8-9D97-12B542D72FAD}"/>
                    </a:ext>
                  </a:extLst>
                </p:cNvPr>
                <p:cNvPicPr/>
                <p:nvPr/>
              </p:nvPicPr>
              <p:blipFill>
                <a:blip r:embed="rId72"/>
                <a:stretch>
                  <a:fillRect/>
                </a:stretch>
              </p:blipFill>
              <p:spPr>
                <a:xfrm>
                  <a:off x="11562850" y="2482588"/>
                  <a:ext cx="225720" cy="246960"/>
                </a:xfrm>
                <a:prstGeom prst="rect">
                  <a:avLst/>
                </a:prstGeom>
              </p:spPr>
            </p:pic>
          </mc:Fallback>
        </mc:AlternateContent>
        <mc:AlternateContent xmlns:mc="http://schemas.openxmlformats.org/markup-compatibility/2006" xmlns:p14="http://schemas.microsoft.com/office/powerpoint/2010/main">
          <mc:Choice Requires="p14">
            <p:contentPart p14:bwMode="auto" r:id="rId73">
              <p14:nvContentPartPr>
                <p14:cNvPr id="1024" name="Ink 1023">
                  <a:extLst>
                    <a:ext uri="{FF2B5EF4-FFF2-40B4-BE49-F238E27FC236}">
                      <a16:creationId xmlns:a16="http://schemas.microsoft.com/office/drawing/2014/main" id="{8FF9753B-3132-407E-8942-66077ED4FE62}"/>
                    </a:ext>
                  </a:extLst>
                </p14:cNvPr>
                <p14:cNvContentPartPr/>
                <p14:nvPr/>
              </p14:nvContentPartPr>
              <p14:xfrm>
                <a:off x="11813410" y="2478268"/>
                <a:ext cx="10440" cy="215640"/>
              </p14:xfrm>
            </p:contentPart>
          </mc:Choice>
          <mc:Fallback xmlns="">
            <p:pic>
              <p:nvPicPr>
                <p:cNvPr id="1024" name="Ink 1023">
                  <a:extLst>
                    <a:ext uri="{FF2B5EF4-FFF2-40B4-BE49-F238E27FC236}">
                      <a16:creationId xmlns:a16="http://schemas.microsoft.com/office/drawing/2014/main" id="{8FF9753B-3132-407E-8942-66077ED4FE62}"/>
                    </a:ext>
                  </a:extLst>
                </p:cNvPr>
                <p:cNvPicPr/>
                <p:nvPr/>
              </p:nvPicPr>
              <p:blipFill>
                <a:blip r:embed="rId74"/>
                <a:stretch>
                  <a:fillRect/>
                </a:stretch>
              </p:blipFill>
              <p:spPr>
                <a:xfrm>
                  <a:off x="11795770" y="2460628"/>
                  <a:ext cx="46080" cy="251280"/>
                </a:xfrm>
                <a:prstGeom prst="rect">
                  <a:avLst/>
                </a:prstGeom>
              </p:spPr>
            </p:pic>
          </mc:Fallback>
        </mc:AlternateContent>
        <mc:AlternateContent xmlns:mc="http://schemas.openxmlformats.org/markup-compatibility/2006" xmlns:p14="http://schemas.microsoft.com/office/powerpoint/2010/main">
          <mc:Choice Requires="p14">
            <p:contentPart p14:bwMode="auto" r:id="rId75">
              <p14:nvContentPartPr>
                <p14:cNvPr id="1025" name="Ink 1024">
                  <a:extLst>
                    <a:ext uri="{FF2B5EF4-FFF2-40B4-BE49-F238E27FC236}">
                      <a16:creationId xmlns:a16="http://schemas.microsoft.com/office/drawing/2014/main" id="{6742C42A-862D-401D-82FD-1E8124BD4595}"/>
                    </a:ext>
                  </a:extLst>
                </p14:cNvPr>
                <p14:cNvContentPartPr/>
                <p14:nvPr/>
              </p14:nvContentPartPr>
              <p14:xfrm>
                <a:off x="11782450" y="2426428"/>
                <a:ext cx="240120" cy="237960"/>
              </p14:xfrm>
            </p:contentPart>
          </mc:Choice>
          <mc:Fallback xmlns="">
            <p:pic>
              <p:nvPicPr>
                <p:cNvPr id="1025" name="Ink 1024">
                  <a:extLst>
                    <a:ext uri="{FF2B5EF4-FFF2-40B4-BE49-F238E27FC236}">
                      <a16:creationId xmlns:a16="http://schemas.microsoft.com/office/drawing/2014/main" id="{6742C42A-862D-401D-82FD-1E8124BD4595}"/>
                    </a:ext>
                  </a:extLst>
                </p:cNvPr>
                <p:cNvPicPr/>
                <p:nvPr/>
              </p:nvPicPr>
              <p:blipFill>
                <a:blip r:embed="rId76"/>
                <a:stretch>
                  <a:fillRect/>
                </a:stretch>
              </p:blipFill>
              <p:spPr>
                <a:xfrm>
                  <a:off x="11764810" y="2408428"/>
                  <a:ext cx="275760" cy="273600"/>
                </a:xfrm>
                <a:prstGeom prst="rect">
                  <a:avLst/>
                </a:prstGeom>
              </p:spPr>
            </p:pic>
          </mc:Fallback>
        </mc:AlternateContent>
      </p:grpSp>
    </p:spTree>
    <p:extLst>
      <p:ext uri="{BB962C8B-B14F-4D97-AF65-F5344CB8AC3E}">
        <p14:creationId xmlns:p14="http://schemas.microsoft.com/office/powerpoint/2010/main" val="12838879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96FA9-4150-4C42-9926-FDF0D9BF7A73}"/>
              </a:ext>
            </a:extLst>
          </p:cNvPr>
          <p:cNvSpPr>
            <a:spLocks noGrp="1"/>
          </p:cNvSpPr>
          <p:nvPr>
            <p:ph type="title"/>
          </p:nvPr>
        </p:nvSpPr>
        <p:spPr/>
        <p:txBody>
          <a:bodyPr/>
          <a:lstStyle/>
          <a:p>
            <a:r>
              <a:rPr lang="en-IN" dirty="0"/>
              <a:t> DHT11 Sensor - Module Code</a:t>
            </a:r>
          </a:p>
        </p:txBody>
      </p:sp>
      <p:pic>
        <p:nvPicPr>
          <p:cNvPr id="5" name="Content Placeholder 4" descr="Text&#10;&#10;Description automatically generated">
            <a:extLst>
              <a:ext uri="{FF2B5EF4-FFF2-40B4-BE49-F238E27FC236}">
                <a16:creationId xmlns:a16="http://schemas.microsoft.com/office/drawing/2014/main" id="{8DAFA7A5-9B0A-4928-A338-1760B2B7CE05}"/>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b="1223"/>
          <a:stretch/>
        </p:blipFill>
        <p:spPr>
          <a:xfrm>
            <a:off x="817623" y="1581659"/>
            <a:ext cx="4051280" cy="4545367"/>
          </a:xfrm>
        </p:spPr>
      </p:pic>
    </p:spTree>
    <p:extLst>
      <p:ext uri="{BB962C8B-B14F-4D97-AF65-F5344CB8AC3E}">
        <p14:creationId xmlns:p14="http://schemas.microsoft.com/office/powerpoint/2010/main" val="844211279"/>
      </p:ext>
    </p:extLst>
  </p:cSld>
  <p:clrMapOvr>
    <a:masterClrMapping/>
  </p:clrMapOvr>
</p:sld>
</file>

<file path=ppt/theme/theme1.xml><?xml version="1.0" encoding="utf-8"?>
<a:theme xmlns:a="http://schemas.openxmlformats.org/drawingml/2006/main" name="BlobVTI">
  <a:themeElements>
    <a:clrScheme name="Blob V2">
      <a:dk1>
        <a:sysClr val="windowText" lastClr="000000"/>
      </a:dk1>
      <a:lt1>
        <a:sysClr val="window" lastClr="FFFFFF"/>
      </a:lt1>
      <a:dk2>
        <a:srgbClr val="0B2827"/>
      </a:dk2>
      <a:lt2>
        <a:srgbClr val="DAE3E3"/>
      </a:lt2>
      <a:accent1>
        <a:srgbClr val="B495C2"/>
      </a:accent1>
      <a:accent2>
        <a:srgbClr val="767E37"/>
      </a:accent2>
      <a:accent3>
        <a:srgbClr val="8FA3A3"/>
      </a:accent3>
      <a:accent4>
        <a:srgbClr val="CE7F01"/>
      </a:accent4>
      <a:accent5>
        <a:srgbClr val="D15A29"/>
      </a:accent5>
      <a:accent6>
        <a:srgbClr val="B88470"/>
      </a:accent6>
      <a:hlink>
        <a:srgbClr val="B57001"/>
      </a:hlink>
      <a:folHlink>
        <a:srgbClr val="996209"/>
      </a:folHlink>
    </a:clrScheme>
    <a:fontScheme name="Blob">
      <a:majorFont>
        <a:latin typeface="The Hand Extrablack"/>
        <a:ea typeface=""/>
        <a:cs typeface=""/>
      </a:majorFont>
      <a:minorFont>
        <a:latin typeface="Sagona Book"/>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obVTI" id="{06D3AACF-B619-4265-899F-5E2FB3A445D5}" vid="{F5918863-BA1A-4735-81A8-3E7BFBDA847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1001</TotalTime>
  <Words>1572</Words>
  <Application>Microsoft Office PowerPoint</Application>
  <PresentationFormat>Widescreen</PresentationFormat>
  <Paragraphs>225</Paragraphs>
  <Slides>22</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Lato</vt:lpstr>
      <vt:lpstr>Sagona Book</vt:lpstr>
      <vt:lpstr>The Hand Extrablack</vt:lpstr>
      <vt:lpstr>BlobVTI</vt:lpstr>
      <vt:lpstr>Project GROW</vt:lpstr>
      <vt:lpstr>TEAM MEMBERS:</vt:lpstr>
      <vt:lpstr>Introduction: </vt:lpstr>
      <vt:lpstr>Motivation for choosing this project:</vt:lpstr>
      <vt:lpstr>Block Diagram:</vt:lpstr>
      <vt:lpstr>Problem we’re trying to address:</vt:lpstr>
      <vt:lpstr>Ultrasonic Sensor - Module Code</vt:lpstr>
      <vt:lpstr>Ultrasonic Sensor - Code Functionality</vt:lpstr>
      <vt:lpstr> DHT11 Sensor - Module Code</vt:lpstr>
      <vt:lpstr>PowerPoint Presentation</vt:lpstr>
      <vt:lpstr> Capacitive Soil Moisture Sensor - Module Code</vt:lpstr>
      <vt:lpstr>PowerPoint Presentation</vt:lpstr>
      <vt:lpstr> Sending Data to Thingspeak through ESP8266 - Module Code</vt:lpstr>
      <vt:lpstr>PowerPoint Presentation</vt:lpstr>
      <vt:lpstr>Actuation of Solenoid value using relay</vt:lpstr>
      <vt:lpstr>Issues faced and solution: Hardware:</vt:lpstr>
      <vt:lpstr>Issues faced and solution: Software:</vt:lpstr>
      <vt:lpstr>Bill of Materials:</vt:lpstr>
      <vt:lpstr>Bill of Materials: (contd.)</vt:lpstr>
      <vt:lpstr>Timeline:</vt:lpstr>
      <vt:lpstr>Scope of Improvement: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XYZ</dc:title>
  <dc:creator>Vaisnav Ashok</dc:creator>
  <cp:lastModifiedBy>Vaisnav Ashok</cp:lastModifiedBy>
  <cp:revision>65</cp:revision>
  <dcterms:created xsi:type="dcterms:W3CDTF">2021-03-22T19:06:10Z</dcterms:created>
  <dcterms:modified xsi:type="dcterms:W3CDTF">2021-04-26T09:08:43Z</dcterms:modified>
</cp:coreProperties>
</file>