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bdce6eb4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bdce6eb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bdce6eb49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bdce6eb4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bdce6eb49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bdce6eb49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dce6eb4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dce6eb4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dce6eb4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dce6eb4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dce6eb4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dce6eb4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dce6eb4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dce6eb4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bdce6eb4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bdce6eb4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bdce6eb4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bdce6eb4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interpreted language slower than compiled language?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statically typed and what is dynamically typed?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bdce6eb4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bdce6eb4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Python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Beginning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Reusable, task driven, group of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Object Oriented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Collection of related classes and modules- OS, Maths, Strings,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Packages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Collection of related Modules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will learn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Installation of Python</a:t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Installation of IDE</a:t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Checking Python Version</a:t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Using Command Line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Introduction to OOP</a:t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AutoNum type="arabicPeriod"/>
            </a:pPr>
            <a:r>
              <a:rPr lang="en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Terminology</a:t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Python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if it already exists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&gt; python --version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Python.org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2.7 and 3.x versions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 3.x   . 2.7 is supported upto 2020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Mac. - Go to Applications folder -&gt; Python Install -&gt; Install Certificates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Windows - run the downloaded exe.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Check version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Linux - use apt-get or your distribution installer program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 Code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Code.visualstudio.com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Go to Extensions panel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Install Python by Microsoft. Helps Debug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Restart VS Code if prompted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Version and Path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VS Code  Preferences, Settings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Search for python.pythonPath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Check if points to python3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Check in VS Code Terminal for Python path and version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Check in Windows cmd for Python Path and version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Check Environmental Variables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is interpreted language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command line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Enter python or python3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Python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Extensive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Including</a:t>
            </a:r>
            <a:r>
              <a:rPr lang="en"/>
              <a:t> Data Science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Extensible</a:t>
            </a:r>
            <a:r>
              <a:rPr lang="en"/>
              <a:t> to 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Easy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To Read, Write, Learn, Less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Object Oriented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Portable- unlike C++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Disadvantages of 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Interpreted</a:t>
            </a:r>
            <a:r>
              <a:rPr lang="en"/>
              <a:t>-- so it is  slow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Unlike JavaScript, it is not present in Web Browsers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Dynamically Typed- Can cause runtime errors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myVar = 10  // this makes it myVar an integer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yourVar =”Pankaj”  // this makes yourVar a string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Notice that the type of myVar and yourVar is not defined beforehand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In C, C++ and Java you wiil have to declare the type of variable before you use it.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Terminology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 sequence of instructions to a computer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Input, output, computation- conditions ( control structures) , data structures, repetition, storage, 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Debugging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Process of tracking the errors or causes of it- usually called bugs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Syntax Errors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Runtime Errors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Semantic Errors: Runs without syntax or runtime error but does not produce meaningful result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Formal 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As in Mathematical Equations, Chemical Formulas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Natural 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What humans use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