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7348200" cy="9753600"/>
  <p:notesSz cx="173482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15" y="3023616"/>
            <a:ext cx="1474597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230" y="5462016"/>
            <a:ext cx="1214374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A282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A282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67410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934323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6128" y="2476631"/>
            <a:ext cx="0" cy="6944995"/>
          </a:xfrm>
          <a:custGeom>
            <a:avLst/>
            <a:gdLst/>
            <a:ahLst/>
            <a:cxnLst/>
            <a:rect l="l" t="t" r="r" b="b"/>
            <a:pathLst>
              <a:path w="0" h="6944995">
                <a:moveTo>
                  <a:pt x="0" y="6944781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A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A282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609" y="631990"/>
            <a:ext cx="3148329" cy="53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2A282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1052" y="2617125"/>
            <a:ext cx="15346094" cy="668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898388" y="9070848"/>
            <a:ext cx="555142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67410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490704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0" y="0"/>
            <a:ext cx="132842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276700"/>
            <a:ext cx="0" cy="2145030"/>
          </a:xfrm>
          <a:custGeom>
            <a:avLst/>
            <a:gdLst/>
            <a:ahLst/>
            <a:cxnLst/>
            <a:rect l="l" t="t" r="r" b="b"/>
            <a:pathLst>
              <a:path w="0" h="2145029">
                <a:moveTo>
                  <a:pt x="0" y="2144711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077" y="335814"/>
            <a:ext cx="11881485" cy="3357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10970" marR="5080" indent="-1397000">
              <a:lnSpc>
                <a:spcPct val="131200"/>
              </a:lnSpc>
              <a:spcBef>
                <a:spcPts val="95"/>
              </a:spcBef>
            </a:pPr>
            <a:r>
              <a:rPr dirty="0" sz="4150" spc="200">
                <a:solidFill>
                  <a:srgbClr val="1C1C23"/>
                </a:solidFill>
                <a:latin typeface="Courier New"/>
                <a:cs typeface="Courier New"/>
              </a:rPr>
              <a:t>def hello(name </a:t>
            </a:r>
            <a:r>
              <a:rPr dirty="0" sz="4150" spc="450">
                <a:solidFill>
                  <a:srgbClr val="0E0A0F"/>
                </a:solidFill>
                <a:latin typeface="Courier New"/>
                <a:cs typeface="Courier New"/>
              </a:rPr>
              <a:t>='Anonymous'):  </a:t>
            </a:r>
            <a:r>
              <a:rPr dirty="0" sz="4150" spc="250">
                <a:solidFill>
                  <a:srgbClr val="1C1C23"/>
                </a:solidFill>
                <a:latin typeface="Courier New"/>
                <a:cs typeface="Courier New"/>
              </a:rPr>
              <a:t>print('Hello{}</a:t>
            </a:r>
            <a:r>
              <a:rPr dirty="0" sz="4150" spc="185">
                <a:solidFill>
                  <a:srgbClr val="1C1C23"/>
                </a:solidFill>
                <a:latin typeface="Courier New"/>
                <a:cs typeface="Courier New"/>
              </a:rPr>
              <a:t>!</a:t>
            </a:r>
            <a:r>
              <a:rPr dirty="0" sz="4150" spc="250">
                <a:solidFill>
                  <a:srgbClr val="0E0A0F"/>
                </a:solidFill>
                <a:latin typeface="Courier New"/>
                <a:cs typeface="Courier New"/>
              </a:rPr>
              <a:t>'.format(name)</a:t>
            </a:r>
            <a:r>
              <a:rPr dirty="0" sz="4150" spc="254">
                <a:solidFill>
                  <a:srgbClr val="0E0A0F"/>
                </a:solidFill>
                <a:latin typeface="Courier New"/>
                <a:cs typeface="Courier New"/>
              </a:rPr>
              <a:t>)</a:t>
            </a:r>
            <a:endParaRPr sz="4150">
              <a:latin typeface="Courier New"/>
              <a:cs typeface="Courier New"/>
            </a:endParaRPr>
          </a:p>
          <a:p>
            <a:pPr marL="12700" marR="6998334" indent="12700">
              <a:lnSpc>
                <a:spcPct val="131200"/>
              </a:lnSpc>
              <a:spcBef>
                <a:spcPts val="100"/>
              </a:spcBef>
            </a:pPr>
            <a:r>
              <a:rPr dirty="0" sz="4150" spc="235">
                <a:solidFill>
                  <a:srgbClr val="1C1C23"/>
                </a:solidFill>
                <a:latin typeface="Courier New"/>
                <a:cs typeface="Courier New"/>
              </a:rPr>
              <a:t>hello()  </a:t>
            </a:r>
            <a:r>
              <a:rPr dirty="0" sz="4150" spc="250">
                <a:solidFill>
                  <a:srgbClr val="1C1C23"/>
                </a:solidFill>
                <a:latin typeface="Courier New"/>
                <a:cs typeface="Courier New"/>
              </a:rPr>
              <a:t>hell</a:t>
            </a:r>
            <a:r>
              <a:rPr dirty="0" sz="4150" spc="305">
                <a:solidFill>
                  <a:srgbClr val="1C1C23"/>
                </a:solidFill>
                <a:latin typeface="Courier New"/>
                <a:cs typeface="Courier New"/>
              </a:rPr>
              <a:t>o</a:t>
            </a:r>
            <a:r>
              <a:rPr dirty="0" sz="4150" spc="225">
                <a:solidFill>
                  <a:srgbClr val="1C1C23"/>
                </a:solidFill>
                <a:latin typeface="Courier New"/>
                <a:cs typeface="Courier New"/>
              </a:rPr>
              <a:t>('Cedar'</a:t>
            </a:r>
            <a:r>
              <a:rPr dirty="0" sz="4150" spc="229">
                <a:solidFill>
                  <a:srgbClr val="1C1C23"/>
                </a:solidFill>
                <a:latin typeface="Courier New"/>
                <a:cs typeface="Courier New"/>
              </a:rPr>
              <a:t>)</a:t>
            </a:r>
            <a:endParaRPr sz="4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99" y="5314610"/>
            <a:ext cx="5535295" cy="16852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dirty="0" sz="4150" spc="225">
                <a:solidFill>
                  <a:srgbClr val="1C1C23"/>
                </a:solidFill>
                <a:latin typeface="Courier New"/>
                <a:cs typeface="Courier New"/>
              </a:rPr>
              <a:t>Hello </a:t>
            </a:r>
            <a:r>
              <a:rPr dirty="0" sz="4150" spc="200">
                <a:solidFill>
                  <a:srgbClr val="1C1C23"/>
                </a:solidFill>
                <a:latin typeface="Courier New"/>
                <a:cs typeface="Courier New"/>
              </a:rPr>
              <a:t>Anonymous!  </a:t>
            </a:r>
            <a:r>
              <a:rPr dirty="0" sz="4150" spc="225">
                <a:solidFill>
                  <a:srgbClr val="1C1C23"/>
                </a:solidFill>
                <a:latin typeface="Courier New"/>
                <a:cs typeface="Courier New"/>
              </a:rPr>
              <a:t>Hello</a:t>
            </a:r>
            <a:r>
              <a:rPr dirty="0" sz="4150" spc="290">
                <a:solidFill>
                  <a:srgbClr val="1C1C23"/>
                </a:solidFill>
                <a:latin typeface="Courier New"/>
                <a:cs typeface="Courier New"/>
              </a:rPr>
              <a:t> </a:t>
            </a:r>
            <a:r>
              <a:rPr dirty="0" sz="4150" spc="225">
                <a:solidFill>
                  <a:srgbClr val="1C1C23"/>
                </a:solidFill>
                <a:latin typeface="Courier New"/>
                <a:cs typeface="Courier New"/>
              </a:rPr>
              <a:t>Cedar!</a:t>
            </a:r>
            <a:endParaRPr sz="4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5489440"/>
            <a:ext cx="0" cy="3932554"/>
          </a:xfrm>
          <a:custGeom>
            <a:avLst/>
            <a:gdLst/>
            <a:ahLst/>
            <a:cxnLst/>
            <a:rect l="l" t="t" r="r" b="b"/>
            <a:pathLst>
              <a:path w="0" h="3932554">
                <a:moveTo>
                  <a:pt x="0" y="3931971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8236" y="1168168"/>
            <a:ext cx="10757535" cy="692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50" spc="135">
                <a:solidFill>
                  <a:srgbClr val="1C1A1F"/>
                </a:solidFill>
                <a:latin typeface="Courier New"/>
                <a:cs typeface="Courier New"/>
              </a:rPr>
              <a:t>def </a:t>
            </a:r>
            <a:r>
              <a:rPr dirty="0" sz="4350" spc="130">
                <a:solidFill>
                  <a:srgbClr val="1C1A1F"/>
                </a:solidFill>
                <a:latin typeface="Courier New"/>
                <a:cs typeface="Courier New"/>
              </a:rPr>
              <a:t>hello(firstname,</a:t>
            </a:r>
            <a:r>
              <a:rPr dirty="0" sz="4350" spc="-60">
                <a:solidFill>
                  <a:srgbClr val="1C1A1F"/>
                </a:solidFill>
                <a:latin typeface="Courier New"/>
                <a:cs typeface="Courier New"/>
              </a:rPr>
              <a:t> </a:t>
            </a:r>
            <a:r>
              <a:rPr dirty="0" sz="4350" spc="80">
                <a:solidFill>
                  <a:srgbClr val="1C1A1F"/>
                </a:solidFill>
                <a:latin typeface="Courier New"/>
                <a:cs typeface="Courier New"/>
              </a:rPr>
              <a:t>lastname):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997" y="1962223"/>
            <a:ext cx="4134485" cy="143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95"/>
              </a:spcBef>
            </a:pPr>
            <a:r>
              <a:rPr dirty="0" sz="4350" spc="80">
                <a:solidFill>
                  <a:srgbClr val="1C1A1F"/>
                </a:solidFill>
                <a:latin typeface="Courier New"/>
                <a:cs typeface="Courier New"/>
              </a:rPr>
              <a:t>print('Hello  </a:t>
            </a:r>
            <a:r>
              <a:rPr dirty="0" sz="4350" spc="80">
                <a:solidFill>
                  <a:srgbClr val="1C1A1F"/>
                </a:solidFill>
                <a:latin typeface="Courier New"/>
                <a:cs typeface="Courier New"/>
              </a:rPr>
              <a:t>lastname))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916" y="1959669"/>
            <a:ext cx="8750935" cy="737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350" spc="240">
                <a:solidFill>
                  <a:srgbClr val="1C2838"/>
                </a:solidFill>
                <a:latin typeface="Courier New"/>
                <a:cs typeface="Courier New"/>
              </a:rPr>
              <a:t>{}</a:t>
            </a:r>
            <a:r>
              <a:rPr dirty="0" sz="4350" spc="-195">
                <a:solidFill>
                  <a:srgbClr val="1C2838"/>
                </a:solidFill>
                <a:latin typeface="Courier New"/>
                <a:cs typeface="Courier New"/>
              </a:rPr>
              <a:t> </a:t>
            </a:r>
            <a:r>
              <a:rPr dirty="0" sz="4650" spc="110">
                <a:solidFill>
                  <a:srgbClr val="1C2838"/>
                </a:solidFill>
                <a:latin typeface="Courier New"/>
                <a:cs typeface="Courier New"/>
              </a:rPr>
              <a:t>{}</a:t>
            </a:r>
            <a:r>
              <a:rPr dirty="0" sz="4650" spc="110">
                <a:solidFill>
                  <a:srgbClr val="0A080C"/>
                </a:solidFill>
                <a:latin typeface="Courier New"/>
                <a:cs typeface="Courier New"/>
              </a:rPr>
              <a:t>!</a:t>
            </a:r>
            <a:r>
              <a:rPr dirty="0" sz="4350" spc="110">
                <a:solidFill>
                  <a:srgbClr val="0A080C"/>
                </a:solidFill>
                <a:latin typeface="Courier New"/>
                <a:cs typeface="Courier New"/>
              </a:rPr>
              <a:t>'.format(firstname,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135" y="4117602"/>
            <a:ext cx="7637780" cy="2227580"/>
          </a:xfrm>
          <a:prstGeom prst="rect">
            <a:avLst/>
          </a:prstGeom>
        </p:spPr>
        <p:txBody>
          <a:bodyPr wrap="square" lIns="0" tIns="321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dirty="0" sz="4350" spc="80">
                <a:solidFill>
                  <a:srgbClr val="1C1A1F"/>
                </a:solidFill>
                <a:latin typeface="Courier New"/>
                <a:cs typeface="Courier New"/>
              </a:rPr>
              <a:t>hello('John',</a:t>
            </a:r>
            <a:r>
              <a:rPr dirty="0" sz="4350" spc="640">
                <a:solidFill>
                  <a:srgbClr val="1C1A1F"/>
                </a:solidFill>
                <a:latin typeface="Courier New"/>
                <a:cs typeface="Courier New"/>
              </a:rPr>
              <a:t> </a:t>
            </a:r>
            <a:r>
              <a:rPr dirty="0" sz="4350" spc="80">
                <a:solidFill>
                  <a:srgbClr val="0A080C"/>
                </a:solidFill>
                <a:latin typeface="Courier New"/>
                <a:cs typeface="Courier New"/>
              </a:rPr>
              <a:t>'Smith')</a:t>
            </a:r>
            <a:endParaRPr sz="4350">
              <a:latin typeface="Courier New"/>
              <a:cs typeface="Courier New"/>
            </a:endParaRPr>
          </a:p>
          <a:p>
            <a:pPr marL="125730">
              <a:lnSpc>
                <a:spcPct val="100000"/>
              </a:lnSpc>
              <a:spcBef>
                <a:spcPts val="3080"/>
              </a:spcBef>
            </a:pPr>
            <a:r>
              <a:rPr dirty="0" sz="5500" spc="70">
                <a:solidFill>
                  <a:srgbClr val="1C1A1F"/>
                </a:solidFill>
                <a:latin typeface="Courier New"/>
                <a:cs typeface="Courier New"/>
              </a:rPr>
              <a:t>Hello </a:t>
            </a:r>
            <a:r>
              <a:rPr dirty="0" sz="5500" spc="105">
                <a:solidFill>
                  <a:srgbClr val="1C1A1F"/>
                </a:solidFill>
                <a:latin typeface="Courier New"/>
                <a:cs typeface="Courier New"/>
              </a:rPr>
              <a:t>John</a:t>
            </a:r>
            <a:r>
              <a:rPr dirty="0" sz="5500" spc="350">
                <a:solidFill>
                  <a:srgbClr val="1C1A1F"/>
                </a:solidFill>
                <a:latin typeface="Courier New"/>
                <a:cs typeface="Courier New"/>
              </a:rPr>
              <a:t> </a:t>
            </a:r>
            <a:r>
              <a:rPr dirty="0" sz="5500" spc="100">
                <a:solidFill>
                  <a:srgbClr val="1C1A1F"/>
                </a:solidFill>
                <a:latin typeface="Courier New"/>
                <a:cs typeface="Courier New"/>
              </a:rPr>
              <a:t>Smith!</a:t>
            </a:r>
            <a:endParaRPr sz="5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6510732"/>
            <a:ext cx="0" cy="2910840"/>
          </a:xfrm>
          <a:custGeom>
            <a:avLst/>
            <a:gdLst/>
            <a:ahLst/>
            <a:cxnLst/>
            <a:rect l="l" t="t" r="r" b="b"/>
            <a:pathLst>
              <a:path w="0" h="2910840">
                <a:moveTo>
                  <a:pt x="0" y="2910680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8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9739" y="482627"/>
            <a:ext cx="5541645" cy="2374900"/>
          </a:xfrm>
          <a:prstGeom prst="rect"/>
        </p:spPr>
        <p:txBody>
          <a:bodyPr wrap="square" lIns="0" tIns="171450" rIns="0" bIns="0" rtlCol="0" vert="horz">
            <a:spAutoFit/>
          </a:bodyPr>
          <a:lstStyle/>
          <a:p>
            <a:pPr marL="1410335" indent="-1398270">
              <a:lnSpc>
                <a:spcPct val="100000"/>
              </a:lnSpc>
              <a:spcBef>
                <a:spcPts val="1350"/>
              </a:spcBef>
            </a:pPr>
            <a:r>
              <a:rPr dirty="0" sz="4400" spc="80">
                <a:solidFill>
                  <a:srgbClr val="1F1C21"/>
                </a:solidFill>
              </a:rPr>
              <a:t>def</a:t>
            </a:r>
            <a:r>
              <a:rPr dirty="0" sz="4400" spc="120">
                <a:solidFill>
                  <a:srgbClr val="1F1C21"/>
                </a:solidFill>
              </a:rPr>
              <a:t> </a:t>
            </a:r>
            <a:r>
              <a:rPr dirty="0" sz="4400" spc="55">
                <a:solidFill>
                  <a:srgbClr val="1F1C21"/>
                </a:solidFill>
              </a:rPr>
              <a:t>hello(first,</a:t>
            </a:r>
            <a:endParaRPr sz="4400"/>
          </a:p>
          <a:p>
            <a:pPr marL="1409700" marR="6985">
              <a:lnSpc>
                <a:spcPct val="102800"/>
              </a:lnSpc>
              <a:spcBef>
                <a:spcPts val="1105"/>
              </a:spcBef>
            </a:pPr>
            <a:r>
              <a:rPr dirty="0" sz="4400" spc="55">
                <a:solidFill>
                  <a:srgbClr val="1F1C21"/>
                </a:solidFill>
              </a:rPr>
              <a:t>print('Hello  </a:t>
            </a:r>
            <a:r>
              <a:rPr dirty="0" sz="4400" spc="55">
                <a:solidFill>
                  <a:srgbClr val="0C0A0F"/>
                </a:solidFill>
              </a:rPr>
              <a:t>last))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929017" y="521200"/>
            <a:ext cx="7355840" cy="165290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400" spc="80">
                <a:solidFill>
                  <a:srgbClr val="1F1C21"/>
                </a:solidFill>
                <a:latin typeface="Courier New"/>
                <a:cs typeface="Courier New"/>
              </a:rPr>
              <a:t>last):</a:t>
            </a:r>
            <a:endParaRPr sz="44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1005"/>
              </a:spcBef>
            </a:pPr>
            <a:r>
              <a:rPr dirty="0" sz="4400" spc="135">
                <a:solidFill>
                  <a:srgbClr val="1F1C21"/>
                </a:solidFill>
                <a:latin typeface="Courier New"/>
                <a:cs typeface="Courier New"/>
              </a:rPr>
              <a:t>{}</a:t>
            </a:r>
            <a:r>
              <a:rPr dirty="0" sz="4400" spc="-170">
                <a:solidFill>
                  <a:srgbClr val="1F1C21"/>
                </a:solidFill>
                <a:latin typeface="Courier New"/>
                <a:cs typeface="Courier New"/>
              </a:rPr>
              <a:t> </a:t>
            </a:r>
            <a:r>
              <a:rPr dirty="0" sz="4650" spc="75">
                <a:solidFill>
                  <a:srgbClr val="1F1C21"/>
                </a:solidFill>
                <a:latin typeface="Courier New"/>
                <a:cs typeface="Courier New"/>
              </a:rPr>
              <a:t>{}!'</a:t>
            </a:r>
            <a:r>
              <a:rPr dirty="0" sz="4400" spc="75">
                <a:solidFill>
                  <a:srgbClr val="0C0A0F"/>
                </a:solidFill>
                <a:latin typeface="Courier New"/>
                <a:cs typeface="Courier New"/>
              </a:rPr>
              <a:t>.format(first,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471" y="3572033"/>
            <a:ext cx="3773170" cy="16852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23700"/>
              </a:lnSpc>
              <a:spcBef>
                <a:spcPts val="95"/>
              </a:spcBef>
            </a:pPr>
            <a:r>
              <a:rPr dirty="0" sz="4400" spc="55">
                <a:solidFill>
                  <a:srgbClr val="1F1C21"/>
                </a:solidFill>
                <a:latin typeface="Courier New"/>
                <a:cs typeface="Courier New"/>
              </a:rPr>
              <a:t>hello(first  </a:t>
            </a:r>
            <a:r>
              <a:rPr dirty="0" sz="4400" spc="55">
                <a:solidFill>
                  <a:srgbClr val="1F1C21"/>
                </a:solidFill>
                <a:latin typeface="Courier New"/>
                <a:cs typeface="Courier New"/>
              </a:rPr>
              <a:t>hello(last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8181" y="3572033"/>
            <a:ext cx="9034145" cy="1685289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356235">
              <a:lnSpc>
                <a:spcPct val="100000"/>
              </a:lnSpc>
              <a:spcBef>
                <a:spcPts val="1350"/>
              </a:spcBef>
            </a:pPr>
            <a:r>
              <a:rPr dirty="0" sz="4400" spc="60">
                <a:solidFill>
                  <a:srgbClr val="0C0A0F"/>
                </a:solidFill>
                <a:latin typeface="Courier New"/>
                <a:cs typeface="Courier New"/>
              </a:rPr>
              <a:t>= </a:t>
            </a:r>
            <a:r>
              <a:rPr dirty="0" sz="4400" spc="80">
                <a:solidFill>
                  <a:srgbClr val="0C0A0F"/>
                </a:solidFill>
                <a:latin typeface="Courier New"/>
                <a:cs typeface="Courier New"/>
              </a:rPr>
              <a:t>'John', </a:t>
            </a:r>
            <a:r>
              <a:rPr dirty="0" sz="4400" spc="635">
                <a:solidFill>
                  <a:srgbClr val="1F1C21"/>
                </a:solidFill>
                <a:latin typeface="Courier New"/>
                <a:cs typeface="Courier New"/>
              </a:rPr>
              <a:t>last=</a:t>
            </a:r>
            <a:r>
              <a:rPr dirty="0" sz="4400" spc="295">
                <a:solidFill>
                  <a:srgbClr val="1F1C21"/>
                </a:solidFill>
                <a:latin typeface="Courier New"/>
                <a:cs typeface="Courier New"/>
              </a:rPr>
              <a:t> </a:t>
            </a:r>
            <a:r>
              <a:rPr dirty="0" sz="4400" spc="55">
                <a:solidFill>
                  <a:srgbClr val="0C0A0F"/>
                </a:solidFill>
                <a:latin typeface="Courier New"/>
                <a:cs typeface="Courier New"/>
              </a:rPr>
              <a:t>'Smith')</a:t>
            </a:r>
            <a:endParaRPr sz="4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4400" spc="60">
                <a:solidFill>
                  <a:srgbClr val="0C0A0F"/>
                </a:solidFill>
                <a:latin typeface="Courier New"/>
                <a:cs typeface="Courier New"/>
              </a:rPr>
              <a:t>= </a:t>
            </a:r>
            <a:r>
              <a:rPr dirty="0" sz="4400" spc="55">
                <a:solidFill>
                  <a:srgbClr val="0C0A0F"/>
                </a:solidFill>
                <a:latin typeface="Courier New"/>
                <a:cs typeface="Courier New"/>
              </a:rPr>
              <a:t>'Doe', </a:t>
            </a:r>
            <a:r>
              <a:rPr dirty="0" sz="4400" spc="530">
                <a:solidFill>
                  <a:srgbClr val="0C0A0F"/>
                </a:solidFill>
                <a:latin typeface="Courier New"/>
                <a:cs typeface="Courier New"/>
              </a:rPr>
              <a:t>first=</a:t>
            </a:r>
            <a:r>
              <a:rPr dirty="0" sz="4400" spc="470">
                <a:solidFill>
                  <a:srgbClr val="0C0A0F"/>
                </a:solidFill>
                <a:latin typeface="Courier New"/>
                <a:cs typeface="Courier New"/>
              </a:rPr>
              <a:t> </a:t>
            </a:r>
            <a:r>
              <a:rPr dirty="0" sz="4400" spc="80">
                <a:solidFill>
                  <a:srgbClr val="0C0A0F"/>
                </a:solidFill>
                <a:latin typeface="Courier New"/>
                <a:cs typeface="Courier New"/>
              </a:rPr>
              <a:t>'John')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219" y="5757597"/>
            <a:ext cx="214629" cy="469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900" spc="50">
                <a:solidFill>
                  <a:srgbClr val="1F1C21"/>
                </a:solidFill>
                <a:latin typeface="Times New Roman"/>
                <a:cs typeface="Times New Roman"/>
              </a:rPr>
              <a:t>&gt;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2268" y="766405"/>
          <a:ext cx="13319760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315"/>
                <a:gridCol w="4502150"/>
                <a:gridCol w="7567294"/>
              </a:tblGrid>
              <a:tr h="694680">
                <a:tc>
                  <a:txBody>
                    <a:bodyPr/>
                    <a:lstStyle/>
                    <a:p>
                      <a:pPr marL="31750">
                        <a:lnSpc>
                          <a:spcPts val="4355"/>
                        </a:lnSpc>
                      </a:pPr>
                      <a:r>
                        <a:rPr dirty="0" sz="4200" spc="200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4355"/>
                        </a:lnSpc>
                      </a:pPr>
                      <a:r>
                        <a:rPr dirty="0" sz="4200" spc="175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hello(first,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4355"/>
                        </a:lnSpc>
                      </a:pPr>
                      <a:r>
                        <a:rPr dirty="0" sz="4200" spc="229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last='Smith'):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792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4200" spc="175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print('Hello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5510"/>
                        </a:lnSpc>
                      </a:pPr>
                      <a:r>
                        <a:rPr dirty="0" sz="4200" spc="254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r>
                        <a:rPr dirty="0" sz="4200" spc="-60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4650" spc="170">
                          <a:solidFill>
                            <a:srgbClr val="211D23"/>
                          </a:solidFill>
                          <a:latin typeface="Courier New"/>
                          <a:cs typeface="Courier New"/>
                        </a:rPr>
                        <a:t>{}!'</a:t>
                      </a:r>
                      <a:r>
                        <a:rPr dirty="0" sz="4200" spc="170">
                          <a:solidFill>
                            <a:srgbClr val="0C080C"/>
                          </a:solidFill>
                          <a:latin typeface="Courier New"/>
                          <a:cs typeface="Courier New"/>
                        </a:rPr>
                        <a:t>.format(first,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639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4610"/>
                        </a:lnSpc>
                      </a:pPr>
                      <a:r>
                        <a:rPr dirty="0" sz="4200" spc="180">
                          <a:solidFill>
                            <a:srgbClr val="0C080C"/>
                          </a:solidFill>
                          <a:latin typeface="Courier New"/>
                          <a:cs typeface="Courier New"/>
                        </a:rPr>
                        <a:t>last))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09816" y="3566927"/>
            <a:ext cx="4548505" cy="1685289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4200" spc="215">
                <a:solidFill>
                  <a:srgbClr val="211D23"/>
                </a:solidFill>
                <a:latin typeface="Courier New"/>
                <a:cs typeface="Courier New"/>
              </a:rPr>
              <a:t>hello('John')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4200" spc="175">
                <a:solidFill>
                  <a:srgbClr val="211D23"/>
                </a:solidFill>
                <a:latin typeface="Courier New"/>
                <a:cs typeface="Courier New"/>
              </a:rPr>
              <a:t>hello('John',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6274" y="4583111"/>
            <a:ext cx="2799080" cy="669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00" spc="200">
                <a:solidFill>
                  <a:srgbClr val="0C080C"/>
                </a:solidFill>
                <a:latin typeface="Courier New"/>
                <a:cs typeface="Courier New"/>
              </a:rPr>
              <a:t>'Smith'</a:t>
            </a:r>
            <a:r>
              <a:rPr dirty="0" sz="4200" spc="204">
                <a:solidFill>
                  <a:srgbClr val="0C080C"/>
                </a:solidFill>
                <a:latin typeface="Courier New"/>
                <a:cs typeface="Courier New"/>
              </a:rPr>
              <a:t>)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8017136"/>
            <a:ext cx="0" cy="1404620"/>
          </a:xfrm>
          <a:custGeom>
            <a:avLst/>
            <a:gdLst/>
            <a:ahLst/>
            <a:cxnLst/>
            <a:rect l="l" t="t" r="r" b="b"/>
            <a:pathLst>
              <a:path w="0" h="1404620">
                <a:moveTo>
                  <a:pt x="0" y="1404275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6459667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40">
                <a:moveTo>
                  <a:pt x="0" y="408516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2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8949" y="293687"/>
            <a:ext cx="10071735" cy="17875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52550" marR="5080" indent="-1340485">
              <a:lnSpc>
                <a:spcPct val="128400"/>
              </a:lnSpc>
              <a:spcBef>
                <a:spcPts val="95"/>
              </a:spcBef>
            </a:pPr>
            <a:r>
              <a:rPr dirty="0" sz="4500" spc="55">
                <a:solidFill>
                  <a:srgbClr val="1A1C23"/>
                </a:solidFill>
              </a:rPr>
              <a:t>def </a:t>
            </a:r>
            <a:r>
              <a:rPr dirty="0" sz="4500" spc="-25">
                <a:solidFill>
                  <a:srgbClr val="1A1C23"/>
                </a:solidFill>
              </a:rPr>
              <a:t>hello(first, </a:t>
            </a:r>
            <a:r>
              <a:rPr dirty="0" sz="4500">
                <a:solidFill>
                  <a:srgbClr val="1A1C23"/>
                </a:solidFill>
              </a:rPr>
              <a:t>last='Doe'):  </a:t>
            </a:r>
            <a:r>
              <a:rPr dirty="0" sz="4500" spc="-860">
                <a:solidFill>
                  <a:srgbClr val="0C0A0E"/>
                </a:solidFill>
              </a:rPr>
              <a:t>''''''Say</a:t>
            </a:r>
            <a:r>
              <a:rPr dirty="0" sz="4500" spc="400">
                <a:solidFill>
                  <a:srgbClr val="0C0A0E"/>
                </a:solidFill>
              </a:rPr>
              <a:t> </a:t>
            </a:r>
            <a:r>
              <a:rPr dirty="0" sz="4500" spc="-705">
                <a:solidFill>
                  <a:srgbClr val="1A1C23"/>
                </a:solidFill>
              </a:rPr>
              <a:t>he11o</a:t>
            </a:r>
            <a:r>
              <a:rPr dirty="0" sz="4500" spc="-705">
                <a:solidFill>
                  <a:srgbClr val="0C0A0E"/>
                </a:solidFill>
              </a:rPr>
              <a:t>.''''''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008249" y="2291589"/>
            <a:ext cx="14619605" cy="2432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11605">
              <a:lnSpc>
                <a:spcPct val="100000"/>
              </a:lnSpc>
              <a:spcBef>
                <a:spcPts val="125"/>
              </a:spcBef>
            </a:pPr>
            <a:r>
              <a:rPr dirty="0" sz="4500">
                <a:solidFill>
                  <a:srgbClr val="1A1C23"/>
                </a:solidFill>
                <a:latin typeface="Courier New"/>
                <a:cs typeface="Courier New"/>
              </a:rPr>
              <a:t>print('Hi </a:t>
            </a:r>
            <a:r>
              <a:rPr dirty="0" sz="4500" spc="165">
                <a:solidFill>
                  <a:srgbClr val="1A1C23"/>
                </a:solidFill>
                <a:latin typeface="Courier New"/>
                <a:cs typeface="Courier New"/>
              </a:rPr>
              <a:t>{} </a:t>
            </a:r>
            <a:r>
              <a:rPr dirty="0" sz="4650" spc="40">
                <a:solidFill>
                  <a:srgbClr val="1A1C23"/>
                </a:solidFill>
                <a:latin typeface="Courier New"/>
                <a:cs typeface="Courier New"/>
              </a:rPr>
              <a:t>{}!</a:t>
            </a:r>
            <a:r>
              <a:rPr dirty="0" sz="4500" spc="40">
                <a:solidFill>
                  <a:srgbClr val="0C0A0E"/>
                </a:solidFill>
                <a:latin typeface="Courier New"/>
                <a:cs typeface="Courier New"/>
              </a:rPr>
              <a:t>'.format(first,</a:t>
            </a:r>
            <a:r>
              <a:rPr dirty="0" sz="4500" spc="-455">
                <a:solidFill>
                  <a:srgbClr val="0C0A0E"/>
                </a:solidFill>
                <a:latin typeface="Courier New"/>
                <a:cs typeface="Courier New"/>
              </a:rPr>
              <a:t> </a:t>
            </a:r>
            <a:r>
              <a:rPr dirty="0" sz="4500">
                <a:solidFill>
                  <a:srgbClr val="1A1C23"/>
                </a:solidFill>
                <a:latin typeface="Courier New"/>
                <a:cs typeface="Courier New"/>
              </a:rPr>
              <a:t>last))</a:t>
            </a:r>
            <a:endParaRPr sz="4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4500">
                <a:solidFill>
                  <a:srgbClr val="1A1C23"/>
                </a:solidFill>
                <a:latin typeface="Courier New"/>
                <a:cs typeface="Courier New"/>
              </a:rPr>
              <a:t>help(hello)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249" y="5463975"/>
            <a:ext cx="11137265" cy="31153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20"/>
              </a:spcBef>
            </a:pPr>
            <a:r>
              <a:rPr dirty="0" sz="4500" spc="30">
                <a:solidFill>
                  <a:srgbClr val="1A1C23"/>
                </a:solidFill>
                <a:latin typeface="Courier New"/>
                <a:cs typeface="Courier New"/>
              </a:rPr>
              <a:t>Help </a:t>
            </a:r>
            <a:r>
              <a:rPr dirty="0" sz="4500" spc="110">
                <a:solidFill>
                  <a:srgbClr val="1A1C23"/>
                </a:solidFill>
                <a:latin typeface="Courier New"/>
                <a:cs typeface="Courier New"/>
              </a:rPr>
              <a:t>on </a:t>
            </a:r>
            <a:r>
              <a:rPr dirty="0" sz="4500">
                <a:solidFill>
                  <a:srgbClr val="1A1C23"/>
                </a:solidFill>
                <a:latin typeface="Courier New"/>
                <a:cs typeface="Courier New"/>
              </a:rPr>
              <a:t>function hello </a:t>
            </a:r>
            <a:r>
              <a:rPr dirty="0" sz="4500" spc="55">
                <a:solidFill>
                  <a:srgbClr val="1A1C23"/>
                </a:solidFill>
                <a:latin typeface="Courier New"/>
                <a:cs typeface="Courier New"/>
              </a:rPr>
              <a:t>in</a:t>
            </a:r>
            <a:r>
              <a:rPr dirty="0" sz="4500" spc="225">
                <a:solidFill>
                  <a:srgbClr val="1A1C23"/>
                </a:solidFill>
                <a:latin typeface="Courier New"/>
                <a:cs typeface="Courier New"/>
              </a:rPr>
              <a:t> </a:t>
            </a:r>
            <a:r>
              <a:rPr dirty="0" sz="4500">
                <a:solidFill>
                  <a:srgbClr val="1A1C23"/>
                </a:solidFill>
                <a:latin typeface="Courier New"/>
                <a:cs typeface="Courier New"/>
              </a:rPr>
              <a:t>module</a:t>
            </a:r>
            <a:endParaRPr sz="4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50">
              <a:latin typeface="Courier New"/>
              <a:cs typeface="Courier New"/>
            </a:endParaRPr>
          </a:p>
          <a:p>
            <a:pPr marL="1410970" marR="2802255" indent="-1398905">
              <a:lnSpc>
                <a:spcPct val="122900"/>
              </a:lnSpc>
            </a:pPr>
            <a:r>
              <a:rPr dirty="0" sz="4500">
                <a:solidFill>
                  <a:srgbClr val="1A1C23"/>
                </a:solidFill>
                <a:latin typeface="Courier New"/>
                <a:cs typeface="Courier New"/>
              </a:rPr>
              <a:t>hello(first, last='Doe')  </a:t>
            </a:r>
            <a:r>
              <a:rPr dirty="0" sz="4500" spc="55">
                <a:solidFill>
                  <a:srgbClr val="1A1C23"/>
                </a:solidFill>
                <a:latin typeface="Courier New"/>
                <a:cs typeface="Courier New"/>
              </a:rPr>
              <a:t>Say</a:t>
            </a:r>
            <a:r>
              <a:rPr dirty="0" sz="4500" spc="-45">
                <a:solidFill>
                  <a:srgbClr val="1A1C23"/>
                </a:solidFill>
                <a:latin typeface="Courier New"/>
                <a:cs typeface="Courier New"/>
              </a:rPr>
              <a:t> </a:t>
            </a:r>
            <a:r>
              <a:rPr dirty="0" sz="4500" spc="30">
                <a:solidFill>
                  <a:srgbClr val="1A1C23"/>
                </a:solidFill>
                <a:latin typeface="Courier New"/>
                <a:cs typeface="Courier New"/>
              </a:rPr>
              <a:t>hello.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9046" y="5463975"/>
            <a:ext cx="1465580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079500" algn="l"/>
              </a:tabLst>
            </a:pPr>
            <a:r>
              <a:rPr dirty="0" sz="4500" spc="30">
                <a:solidFill>
                  <a:srgbClr val="1A1C23"/>
                </a:solidFill>
                <a:latin typeface="Courier New"/>
                <a:cs typeface="Courier New"/>
              </a:rPr>
              <a:t>ma</a:t>
            </a:r>
            <a:r>
              <a:rPr dirty="0" sz="4500" spc="-1720">
                <a:solidFill>
                  <a:srgbClr val="1A1C23"/>
                </a:solidFill>
                <a:latin typeface="Courier New"/>
                <a:cs typeface="Courier New"/>
              </a:rPr>
              <a:t>i</a:t>
            </a:r>
            <a:r>
              <a:rPr dirty="0" baseline="52910" sz="3150" spc="-67">
                <a:solidFill>
                  <a:srgbClr val="0C0A0E"/>
                </a:solidFill>
                <a:latin typeface="Arial"/>
                <a:cs typeface="Arial"/>
              </a:rPr>
              <a:t>•</a:t>
            </a:r>
            <a:r>
              <a:rPr dirty="0" baseline="52910" sz="3150">
                <a:solidFill>
                  <a:srgbClr val="0C0A0E"/>
                </a:solidFill>
                <a:latin typeface="Arial"/>
                <a:cs typeface="Arial"/>
              </a:rPr>
              <a:t>	</a:t>
            </a:r>
            <a:r>
              <a:rPr dirty="0" sz="4500" spc="30">
                <a:solidFill>
                  <a:srgbClr val="1A1C23"/>
                </a:solidFill>
                <a:latin typeface="Courier New"/>
                <a:cs typeface="Courier New"/>
              </a:rPr>
              <a:t>n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38081" y="5789513"/>
            <a:ext cx="140335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0">
                <a:solidFill>
                  <a:srgbClr val="0C0A0E"/>
                </a:solidFill>
                <a:latin typeface="Times New Roman"/>
                <a:cs typeface="Times New Roman"/>
              </a:rPr>
              <a:t>•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DE6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3714" y="602628"/>
            <a:ext cx="13086715" cy="583438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595"/>
              </a:spcBef>
            </a:pPr>
            <a:r>
              <a:rPr dirty="0" sz="3100" spc="20">
                <a:solidFill>
                  <a:srgbClr val="3B3B3D"/>
                </a:solidFill>
                <a:latin typeface="Courier New"/>
                <a:cs typeface="Courier New"/>
              </a:rPr>
              <a:t>def </a:t>
            </a:r>
            <a:r>
              <a:rPr dirty="0" sz="3100" spc="145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145">
                <a:solidFill>
                  <a:srgbClr val="3B3B3D"/>
                </a:solidFill>
                <a:latin typeface="Courier New"/>
                <a:cs typeface="Courier New"/>
              </a:rPr>
              <a:t>dd </a:t>
            </a:r>
            <a:r>
              <a:rPr dirty="0" sz="3100" spc="110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110">
                <a:solidFill>
                  <a:srgbClr val="3B3B3D"/>
                </a:solidFill>
                <a:latin typeface="Courier New"/>
                <a:cs typeface="Courier New"/>
              </a:rPr>
              <a:t>r</a:t>
            </a:r>
            <a:r>
              <a:rPr dirty="0" sz="3100" spc="-470">
                <a:solidFill>
                  <a:srgbClr val="3B3B3D"/>
                </a:solidFill>
                <a:latin typeface="Courier New"/>
                <a:cs typeface="Courier New"/>
              </a:rPr>
              <a:t> </a:t>
            </a:r>
            <a:r>
              <a:rPr dirty="0" sz="3100" spc="155">
                <a:solidFill>
                  <a:srgbClr val="3B3B3D"/>
                </a:solidFill>
                <a:latin typeface="Courier New"/>
                <a:cs typeface="Courier New"/>
              </a:rPr>
              <a:t>even(numb </a:t>
            </a:r>
            <a:r>
              <a:rPr dirty="0" sz="3100" spc="135">
                <a:solidFill>
                  <a:srgbClr val="3B3B3D"/>
                </a:solidFill>
                <a:latin typeface="Courier New"/>
                <a:cs typeface="Courier New"/>
              </a:rPr>
              <a:t>er)</a:t>
            </a:r>
            <a:r>
              <a:rPr dirty="0" sz="3100" spc="135">
                <a:solidFill>
                  <a:srgbClr val="0C0A0F"/>
                </a:solidFill>
                <a:latin typeface="Courier New"/>
                <a:cs typeface="Courier New"/>
              </a:rPr>
              <a:t>:</a:t>
            </a:r>
            <a:endParaRPr sz="3100">
              <a:latin typeface="Courier New"/>
              <a:cs typeface="Courier New"/>
            </a:endParaRPr>
          </a:p>
          <a:p>
            <a:pPr marL="1030605">
              <a:lnSpc>
                <a:spcPct val="100000"/>
              </a:lnSpc>
              <a:spcBef>
                <a:spcPts val="505"/>
              </a:spcBef>
            </a:pPr>
            <a:r>
              <a:rPr dirty="0" sz="3100" spc="-215">
                <a:solidFill>
                  <a:srgbClr val="0C0A0F"/>
                </a:solidFill>
                <a:latin typeface="Courier New"/>
                <a:cs typeface="Courier New"/>
              </a:rPr>
              <a:t>''''</a:t>
            </a:r>
            <a:r>
              <a:rPr dirty="0" sz="3100" spc="-215">
                <a:solidFill>
                  <a:srgbClr val="3B3B3D"/>
                </a:solidFill>
                <a:latin typeface="Courier New"/>
                <a:cs typeface="Courier New"/>
              </a:rPr>
              <a:t>D</a:t>
            </a:r>
            <a:r>
              <a:rPr dirty="0" sz="3100" spc="-215">
                <a:solidFill>
                  <a:srgbClr val="0C0A0F"/>
                </a:solidFill>
                <a:latin typeface="Courier New"/>
                <a:cs typeface="Courier New"/>
              </a:rPr>
              <a:t>'</a:t>
            </a:r>
            <a:r>
              <a:rPr dirty="0" sz="3100" spc="-215">
                <a:solidFill>
                  <a:srgbClr val="3B3B3D"/>
                </a:solidFill>
                <a:latin typeface="Courier New"/>
                <a:cs typeface="Courier New"/>
              </a:rPr>
              <a:t>e</a:t>
            </a:r>
            <a:r>
              <a:rPr dirty="0" sz="3100" spc="-215">
                <a:solidFill>
                  <a:srgbClr val="0C0A0F"/>
                </a:solidFill>
                <a:latin typeface="Courier New"/>
                <a:cs typeface="Courier New"/>
              </a:rPr>
              <a:t>'</a:t>
            </a:r>
            <a:r>
              <a:rPr dirty="0" sz="3100" spc="-215">
                <a:solidFill>
                  <a:srgbClr val="3B3B3D"/>
                </a:solidFill>
                <a:latin typeface="Courier New"/>
                <a:cs typeface="Courier New"/>
              </a:rPr>
              <a:t>term</a:t>
            </a:r>
            <a:r>
              <a:rPr dirty="0" sz="3100" spc="-215">
                <a:solidFill>
                  <a:srgbClr val="240F0E"/>
                </a:solidFill>
                <a:latin typeface="Courier New"/>
                <a:cs typeface="Courier New"/>
              </a:rPr>
              <a:t>i</a:t>
            </a:r>
            <a:r>
              <a:rPr dirty="0" sz="3100" spc="-215">
                <a:solidFill>
                  <a:srgbClr val="3B3B3D"/>
                </a:solidFill>
                <a:latin typeface="Courier New"/>
                <a:cs typeface="Courier New"/>
              </a:rPr>
              <a:t>ne </a:t>
            </a:r>
            <a:r>
              <a:rPr dirty="0" sz="3100" spc="110">
                <a:solidFill>
                  <a:srgbClr val="240F0E"/>
                </a:solidFill>
                <a:latin typeface="Courier New"/>
                <a:cs typeface="Courier New"/>
              </a:rPr>
              <a:t>i</a:t>
            </a:r>
            <a:r>
              <a:rPr dirty="0" sz="3100" spc="110">
                <a:solidFill>
                  <a:srgbClr val="2A262A"/>
                </a:solidFill>
                <a:latin typeface="Courier New"/>
                <a:cs typeface="Courier New"/>
              </a:rPr>
              <a:t>f </a:t>
            </a:r>
            <a:r>
              <a:rPr dirty="0" sz="3100" spc="20">
                <a:solidFill>
                  <a:srgbClr val="3B3B3D"/>
                </a:solidFill>
                <a:latin typeface="Courier New"/>
                <a:cs typeface="Courier New"/>
              </a:rPr>
              <a:t>a </a:t>
            </a: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number </a:t>
            </a:r>
            <a:r>
              <a:rPr dirty="0" sz="3100" spc="150">
                <a:solidFill>
                  <a:srgbClr val="0C0A0F"/>
                </a:solidFill>
                <a:latin typeface="Courier New"/>
                <a:cs typeface="Courier New"/>
              </a:rPr>
              <a:t>i</a:t>
            </a:r>
            <a:r>
              <a:rPr dirty="0" sz="3100" spc="150">
                <a:solidFill>
                  <a:srgbClr val="3B3B3D"/>
                </a:solidFill>
                <a:latin typeface="Courier New"/>
                <a:cs typeface="Courier New"/>
              </a:rPr>
              <a:t>s </a:t>
            </a:r>
            <a:r>
              <a:rPr dirty="0" sz="3100" spc="200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200">
                <a:solidFill>
                  <a:srgbClr val="3B3B3D"/>
                </a:solidFill>
                <a:latin typeface="Courier New"/>
                <a:cs typeface="Courier New"/>
              </a:rPr>
              <a:t>dd </a:t>
            </a: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or</a:t>
            </a:r>
            <a:r>
              <a:rPr dirty="0" sz="3100" spc="-200">
                <a:solidFill>
                  <a:srgbClr val="3B3B3D"/>
                </a:solidFill>
                <a:latin typeface="Courier New"/>
                <a:cs typeface="Courier New"/>
              </a:rPr>
              <a:t> </a:t>
            </a:r>
            <a:r>
              <a:rPr dirty="0" sz="3100" spc="195">
                <a:solidFill>
                  <a:srgbClr val="3B3B3D"/>
                </a:solidFill>
                <a:latin typeface="Courier New"/>
                <a:cs typeface="Courier New"/>
              </a:rPr>
              <a:t>even</a:t>
            </a:r>
            <a:r>
              <a:rPr dirty="0" sz="3100" spc="195">
                <a:solidFill>
                  <a:srgbClr val="0C0A0F"/>
                </a:solidFill>
                <a:latin typeface="Courier New"/>
                <a:cs typeface="Courier New"/>
              </a:rPr>
              <a:t>.''''''</a:t>
            </a:r>
            <a:endParaRPr sz="3100">
              <a:latin typeface="Courier New"/>
              <a:cs typeface="Courier New"/>
            </a:endParaRPr>
          </a:p>
          <a:p>
            <a:pPr marL="2096135" marR="7045325" indent="-1022985">
              <a:lnSpc>
                <a:spcPts val="5330"/>
              </a:lnSpc>
              <a:spcBef>
                <a:spcPts val="340"/>
              </a:spcBef>
            </a:pPr>
            <a:r>
              <a:rPr dirty="0" sz="3100" spc="195">
                <a:solidFill>
                  <a:srgbClr val="0C0A0F"/>
                </a:solidFill>
                <a:latin typeface="Courier New"/>
                <a:cs typeface="Courier New"/>
              </a:rPr>
              <a:t>i</a:t>
            </a:r>
            <a:r>
              <a:rPr dirty="0" sz="3100" spc="195">
                <a:solidFill>
                  <a:srgbClr val="2A262A"/>
                </a:solidFill>
                <a:latin typeface="Courier New"/>
                <a:cs typeface="Courier New"/>
              </a:rPr>
              <a:t>f </a:t>
            </a:r>
            <a:r>
              <a:rPr dirty="0" sz="3100" spc="185">
                <a:solidFill>
                  <a:srgbClr val="2A262A"/>
                </a:solidFill>
                <a:latin typeface="Courier New"/>
                <a:cs typeface="Courier New"/>
              </a:rPr>
              <a:t>number </a:t>
            </a:r>
            <a:r>
              <a:rPr dirty="0" sz="3100" spc="190">
                <a:solidFill>
                  <a:srgbClr val="565454"/>
                </a:solidFill>
                <a:latin typeface="Courier New"/>
                <a:cs typeface="Courier New"/>
              </a:rPr>
              <a:t>% </a:t>
            </a:r>
            <a:r>
              <a:rPr dirty="0" sz="3100" spc="190">
                <a:solidFill>
                  <a:srgbClr val="2A262A"/>
                </a:solidFill>
                <a:latin typeface="Courier New"/>
                <a:cs typeface="Courier New"/>
              </a:rPr>
              <a:t>2 </a:t>
            </a:r>
            <a:r>
              <a:rPr dirty="0" sz="3100" spc="185">
                <a:solidFill>
                  <a:srgbClr val="0C0A0F"/>
                </a:solidFill>
                <a:latin typeface="Courier New"/>
                <a:cs typeface="Courier New"/>
              </a:rPr>
              <a:t>==</a:t>
            </a:r>
            <a:r>
              <a:rPr dirty="0" sz="3100" spc="75">
                <a:solidFill>
                  <a:srgbClr val="0C0A0F"/>
                </a:solidFill>
                <a:latin typeface="Courier New"/>
                <a:cs typeface="Courier New"/>
              </a:rPr>
              <a:t> </a:t>
            </a:r>
            <a:r>
              <a:rPr dirty="0" sz="3100" spc="240">
                <a:solidFill>
                  <a:srgbClr val="3B3B3D"/>
                </a:solidFill>
                <a:latin typeface="Courier New"/>
                <a:cs typeface="Courier New"/>
              </a:rPr>
              <a:t>0</a:t>
            </a:r>
            <a:r>
              <a:rPr dirty="0" sz="3100" spc="240">
                <a:solidFill>
                  <a:srgbClr val="0C0A0F"/>
                </a:solidFill>
                <a:latin typeface="Courier New"/>
                <a:cs typeface="Courier New"/>
              </a:rPr>
              <a:t>:  </a:t>
            </a: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return</a:t>
            </a:r>
            <a:r>
              <a:rPr dirty="0" sz="3100" spc="275">
                <a:solidFill>
                  <a:srgbClr val="3B3B3D"/>
                </a:solidFill>
                <a:latin typeface="Courier New"/>
                <a:cs typeface="Courier New"/>
              </a:rPr>
              <a:t> </a:t>
            </a:r>
            <a:r>
              <a:rPr dirty="0" sz="3100" spc="180">
                <a:solidFill>
                  <a:srgbClr val="0C0A0F"/>
                </a:solidFill>
                <a:latin typeface="Courier New"/>
                <a:cs typeface="Courier New"/>
              </a:rPr>
              <a:t>'</a:t>
            </a:r>
            <a:r>
              <a:rPr dirty="0" sz="3100" spc="180">
                <a:solidFill>
                  <a:srgbClr val="2A262A"/>
                </a:solidFill>
                <a:latin typeface="Courier New"/>
                <a:cs typeface="Courier New"/>
              </a:rPr>
              <a:t>Even</a:t>
            </a:r>
            <a:r>
              <a:rPr dirty="0" sz="3100" spc="180">
                <a:solidFill>
                  <a:srgbClr val="0C0A0F"/>
                </a:solidFill>
                <a:latin typeface="Courier New"/>
                <a:cs typeface="Courier New"/>
              </a:rPr>
              <a:t>'</a:t>
            </a:r>
            <a:endParaRPr sz="3100">
              <a:latin typeface="Courier New"/>
              <a:cs typeface="Courier New"/>
            </a:endParaRPr>
          </a:p>
          <a:p>
            <a:pPr marL="1059815">
              <a:lnSpc>
                <a:spcPct val="100000"/>
              </a:lnSpc>
              <a:spcBef>
                <a:spcPts val="1060"/>
              </a:spcBef>
            </a:pPr>
            <a:r>
              <a:rPr dirty="0" sz="3100" spc="210">
                <a:solidFill>
                  <a:srgbClr val="3B3B3D"/>
                </a:solidFill>
                <a:latin typeface="Courier New"/>
                <a:cs typeface="Courier New"/>
              </a:rPr>
              <a:t>else</a:t>
            </a:r>
            <a:r>
              <a:rPr dirty="0" sz="3100" spc="210">
                <a:solidFill>
                  <a:srgbClr val="0C0A0F"/>
                </a:solidFill>
                <a:latin typeface="Courier New"/>
                <a:cs typeface="Courier New"/>
              </a:rPr>
              <a:t>:</a:t>
            </a:r>
            <a:endParaRPr sz="3100">
              <a:latin typeface="Courier New"/>
              <a:cs typeface="Courier New"/>
            </a:endParaRPr>
          </a:p>
          <a:p>
            <a:pPr marL="2096135">
              <a:lnSpc>
                <a:spcPct val="100000"/>
              </a:lnSpc>
              <a:spcBef>
                <a:spcPts val="2815"/>
              </a:spcBef>
            </a:pP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return</a:t>
            </a:r>
            <a:r>
              <a:rPr dirty="0" sz="3100" spc="295">
                <a:solidFill>
                  <a:srgbClr val="3B3B3D"/>
                </a:solidFill>
                <a:latin typeface="Courier New"/>
                <a:cs typeface="Courier New"/>
              </a:rPr>
              <a:t> </a:t>
            </a:r>
            <a:r>
              <a:rPr dirty="0" sz="3100" spc="190">
                <a:solidFill>
                  <a:srgbClr val="0C0A0F"/>
                </a:solidFill>
                <a:latin typeface="Courier New"/>
                <a:cs typeface="Courier New"/>
              </a:rPr>
              <a:t>'</a:t>
            </a:r>
            <a:r>
              <a:rPr dirty="0" sz="3100" spc="190">
                <a:solidFill>
                  <a:srgbClr val="3B3B3D"/>
                </a:solidFill>
                <a:latin typeface="Courier New"/>
                <a:cs typeface="Courier New"/>
              </a:rPr>
              <a:t>Odd</a:t>
            </a:r>
            <a:r>
              <a:rPr dirty="0" sz="3100" spc="190">
                <a:solidFill>
                  <a:srgbClr val="0C0A0F"/>
                </a:solidFill>
                <a:latin typeface="Courier New"/>
                <a:cs typeface="Courier New"/>
              </a:rPr>
              <a:t>'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9050" marR="3943985" indent="-6985">
              <a:lnSpc>
                <a:spcPct val="143200"/>
              </a:lnSpc>
              <a:spcBef>
                <a:spcPts val="5"/>
              </a:spcBef>
            </a:pPr>
            <a:r>
              <a:rPr dirty="0" sz="3100" spc="200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200">
                <a:solidFill>
                  <a:srgbClr val="3B3B3D"/>
                </a:solidFill>
                <a:latin typeface="Courier New"/>
                <a:cs typeface="Courier New"/>
              </a:rPr>
              <a:t>dd </a:t>
            </a:r>
            <a:r>
              <a:rPr dirty="0" sz="3100" spc="195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195">
                <a:solidFill>
                  <a:srgbClr val="3B3B3D"/>
                </a:solidFill>
                <a:latin typeface="Courier New"/>
                <a:cs typeface="Courier New"/>
              </a:rPr>
              <a:t>r </a:t>
            </a:r>
            <a:r>
              <a:rPr dirty="0" sz="3100" spc="204">
                <a:solidFill>
                  <a:srgbClr val="3B3B3D"/>
                </a:solidFill>
                <a:latin typeface="Courier New"/>
                <a:cs typeface="Courier New"/>
              </a:rPr>
              <a:t>even </a:t>
            </a:r>
            <a:r>
              <a:rPr dirty="0" sz="3100" spc="190">
                <a:solidFill>
                  <a:srgbClr val="3B3B3D"/>
                </a:solidFill>
                <a:latin typeface="Courier New"/>
                <a:cs typeface="Courier New"/>
              </a:rPr>
              <a:t>string </a:t>
            </a:r>
            <a:r>
              <a:rPr dirty="0" sz="3100" spc="210">
                <a:solidFill>
                  <a:srgbClr val="0C0A0F"/>
                </a:solidFill>
                <a:latin typeface="Courier New"/>
                <a:cs typeface="Courier New"/>
              </a:rPr>
              <a:t>= </a:t>
            </a:r>
            <a:r>
              <a:rPr dirty="0" sz="3100" spc="204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204">
                <a:solidFill>
                  <a:srgbClr val="3B3B3D"/>
                </a:solidFill>
                <a:latin typeface="Courier New"/>
                <a:cs typeface="Courier New"/>
              </a:rPr>
              <a:t>dd </a:t>
            </a:r>
            <a:r>
              <a:rPr dirty="0" sz="3100" spc="204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204">
                <a:solidFill>
                  <a:srgbClr val="3B3B3D"/>
                </a:solidFill>
                <a:latin typeface="Courier New"/>
                <a:cs typeface="Courier New"/>
              </a:rPr>
              <a:t>r</a:t>
            </a:r>
            <a:r>
              <a:rPr dirty="0" sz="3100" spc="-25">
                <a:solidFill>
                  <a:srgbClr val="3B3B3D"/>
                </a:solidFill>
                <a:latin typeface="Courier New"/>
                <a:cs typeface="Courier New"/>
              </a:rPr>
              <a:t> </a:t>
            </a:r>
            <a:r>
              <a:rPr dirty="0" sz="3100" spc="165">
                <a:solidFill>
                  <a:srgbClr val="3B3B3D"/>
                </a:solidFill>
                <a:latin typeface="Courier New"/>
                <a:cs typeface="Courier New"/>
              </a:rPr>
              <a:t>even(7)  </a:t>
            </a:r>
            <a:r>
              <a:rPr dirty="0" sz="3100" spc="190">
                <a:solidFill>
                  <a:srgbClr val="3B3B3D"/>
                </a:solidFill>
                <a:latin typeface="Courier New"/>
                <a:cs typeface="Courier New"/>
              </a:rPr>
              <a:t>print(</a:t>
            </a:r>
            <a:r>
              <a:rPr dirty="0" sz="3100" spc="190">
                <a:solidFill>
                  <a:srgbClr val="565454"/>
                </a:solidFill>
                <a:latin typeface="Courier New"/>
                <a:cs typeface="Courier New"/>
              </a:rPr>
              <a:t>o</a:t>
            </a:r>
            <a:r>
              <a:rPr dirty="0" sz="3100" spc="190">
                <a:solidFill>
                  <a:srgbClr val="3B3B3D"/>
                </a:solidFill>
                <a:latin typeface="Courier New"/>
                <a:cs typeface="Courier New"/>
              </a:rPr>
              <a:t>dd </a:t>
            </a: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or </a:t>
            </a:r>
            <a:r>
              <a:rPr dirty="0" sz="3100" spc="204">
                <a:solidFill>
                  <a:srgbClr val="3B3B3D"/>
                </a:solidFill>
                <a:latin typeface="Courier New"/>
                <a:cs typeface="Courier New"/>
              </a:rPr>
              <a:t>even</a:t>
            </a:r>
            <a:r>
              <a:rPr dirty="0" sz="3100" spc="120">
                <a:solidFill>
                  <a:srgbClr val="3B3B3D"/>
                </a:solidFill>
                <a:latin typeface="Courier New"/>
                <a:cs typeface="Courier New"/>
              </a:rPr>
              <a:t> </a:t>
            </a: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string)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611" y="8629980"/>
            <a:ext cx="807720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185">
                <a:solidFill>
                  <a:srgbClr val="3B3B3D"/>
                </a:solidFill>
                <a:latin typeface="Courier New"/>
                <a:cs typeface="Courier New"/>
              </a:rPr>
              <a:t>Odd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DE6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5294" y="631990"/>
            <a:ext cx="816610" cy="539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50" spc="60">
                <a:solidFill>
                  <a:srgbClr val="3D3D3F"/>
                </a:solidFill>
                <a:latin typeface="Courier New"/>
                <a:cs typeface="Courier New"/>
              </a:rPr>
              <a:t>def</a:t>
            </a:r>
            <a:endParaRPr sz="3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0808" y="657523"/>
            <a:ext cx="10604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20">
                <a:solidFill>
                  <a:srgbClr val="3D3D3F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9983" y="766034"/>
            <a:ext cx="4038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40" b="1">
                <a:solidFill>
                  <a:srgbClr val="2A282B"/>
                </a:solidFill>
                <a:latin typeface="Courier New"/>
                <a:cs typeface="Courier New"/>
              </a:rPr>
              <a:t>lS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30">
                <a:solidFill>
                  <a:srgbClr val="3D3D3F"/>
                </a:solidFill>
              </a:rPr>
              <a:t>odd</a:t>
            </a:r>
            <a:r>
              <a:rPr dirty="0" spc="30"/>
              <a:t>(number)</a:t>
            </a:r>
            <a:r>
              <a:rPr dirty="0" spc="30">
                <a:solidFill>
                  <a:srgbClr val="0A0A0C"/>
                </a:solidFill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9625" y="1017525"/>
            <a:ext cx="10219055" cy="490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4895" marR="5080" indent="-48260">
              <a:lnSpc>
                <a:spcPct val="130000"/>
              </a:lnSpc>
              <a:spcBef>
                <a:spcPts val="95"/>
              </a:spcBef>
              <a:tabLst>
                <a:tab pos="5488940" algn="l"/>
              </a:tabLst>
            </a:pPr>
            <a:r>
              <a:rPr dirty="0" sz="3350" spc="-335">
                <a:solidFill>
                  <a:srgbClr val="0A0A0C"/>
                </a:solidFill>
                <a:latin typeface="Courier New"/>
                <a:cs typeface="Courier New"/>
              </a:rPr>
              <a:t>''''</a:t>
            </a:r>
            <a:r>
              <a:rPr dirty="0" sz="3350" spc="-335">
                <a:solidFill>
                  <a:srgbClr val="3D3D3F"/>
                </a:solidFill>
                <a:latin typeface="Courier New"/>
                <a:cs typeface="Courier New"/>
              </a:rPr>
              <a:t>D</a:t>
            </a:r>
            <a:r>
              <a:rPr dirty="0" sz="3350" spc="-335">
                <a:solidFill>
                  <a:srgbClr val="0A0A0C"/>
                </a:solidFill>
                <a:latin typeface="Courier New"/>
                <a:cs typeface="Courier New"/>
              </a:rPr>
              <a:t>'</a:t>
            </a:r>
            <a:r>
              <a:rPr dirty="0" sz="3350" spc="-335">
                <a:solidFill>
                  <a:srgbClr val="3D3D3F"/>
                </a:solidFill>
                <a:latin typeface="Courier New"/>
                <a:cs typeface="Courier New"/>
              </a:rPr>
              <a:t>e</a:t>
            </a:r>
            <a:r>
              <a:rPr dirty="0" sz="3350" spc="-335">
                <a:solidFill>
                  <a:srgbClr val="0A0A0C"/>
                </a:solidFill>
                <a:latin typeface="Courier New"/>
                <a:cs typeface="Courier New"/>
              </a:rPr>
              <a:t>'</a:t>
            </a:r>
            <a:r>
              <a:rPr dirty="0" sz="3350" spc="-335">
                <a:solidFill>
                  <a:srgbClr val="3D3D3F"/>
                </a:solidFill>
                <a:latin typeface="Courier New"/>
                <a:cs typeface="Courier New"/>
              </a:rPr>
              <a:t>term</a:t>
            </a:r>
            <a:r>
              <a:rPr dirty="0" sz="3350" spc="-335">
                <a:solidFill>
                  <a:srgbClr val="2D1613"/>
                </a:solidFill>
                <a:latin typeface="Courier New"/>
                <a:cs typeface="Courier New"/>
              </a:rPr>
              <a:t>i</a:t>
            </a:r>
            <a:r>
              <a:rPr dirty="0" sz="3350" spc="-335">
                <a:solidFill>
                  <a:srgbClr val="3D3D3F"/>
                </a:solidFill>
                <a:latin typeface="Courier New"/>
                <a:cs typeface="Courier New"/>
              </a:rPr>
              <a:t>ne </a:t>
            </a:r>
            <a:r>
              <a:rPr dirty="0" sz="3350" spc="105">
                <a:solidFill>
                  <a:srgbClr val="2D1613"/>
                </a:solidFill>
                <a:latin typeface="Courier New"/>
                <a:cs typeface="Courier New"/>
              </a:rPr>
              <a:t>i</a:t>
            </a:r>
            <a:r>
              <a:rPr dirty="0" sz="3350" spc="105">
                <a:solidFill>
                  <a:srgbClr val="2A282B"/>
                </a:solidFill>
                <a:latin typeface="Courier New"/>
                <a:cs typeface="Courier New"/>
              </a:rPr>
              <a:t>f </a:t>
            </a:r>
            <a:r>
              <a:rPr dirty="0" sz="3350" spc="165">
                <a:solidFill>
                  <a:srgbClr val="3D3D3F"/>
                </a:solidFill>
                <a:latin typeface="Courier New"/>
                <a:cs typeface="Courier New"/>
              </a:rPr>
              <a:t>a </a:t>
            </a:r>
            <a:r>
              <a:rPr dirty="0" sz="3350" spc="20">
                <a:solidFill>
                  <a:srgbClr val="3D3D3F"/>
                </a:solidFill>
                <a:latin typeface="Courier New"/>
                <a:cs typeface="Courier New"/>
              </a:rPr>
              <a:t>number </a:t>
            </a:r>
            <a:r>
              <a:rPr dirty="0" sz="3350" spc="35">
                <a:solidFill>
                  <a:srgbClr val="0A0A0C"/>
                </a:solidFill>
                <a:latin typeface="Courier New"/>
                <a:cs typeface="Courier New"/>
              </a:rPr>
              <a:t>i</a:t>
            </a:r>
            <a:r>
              <a:rPr dirty="0" sz="3350" spc="35">
                <a:solidFill>
                  <a:srgbClr val="3D3D3F"/>
                </a:solidFill>
                <a:latin typeface="Courier New"/>
                <a:cs typeface="Courier New"/>
              </a:rPr>
              <a:t>s</a:t>
            </a:r>
            <a:r>
              <a:rPr dirty="0" sz="3350" spc="-165">
                <a:solidFill>
                  <a:srgbClr val="3D3D3F"/>
                </a:solidFill>
                <a:latin typeface="Courier New"/>
                <a:cs typeface="Courier New"/>
              </a:rPr>
              <a:t> </a:t>
            </a:r>
            <a:r>
              <a:rPr dirty="0" sz="3350" spc="60">
                <a:solidFill>
                  <a:srgbClr val="595757"/>
                </a:solidFill>
                <a:latin typeface="Courier New"/>
                <a:cs typeface="Courier New"/>
              </a:rPr>
              <a:t>o</a:t>
            </a:r>
            <a:r>
              <a:rPr dirty="0" sz="3350" spc="60">
                <a:solidFill>
                  <a:srgbClr val="3D3D3F"/>
                </a:solidFill>
                <a:latin typeface="Courier New"/>
                <a:cs typeface="Courier New"/>
              </a:rPr>
              <a:t>dd</a:t>
            </a:r>
            <a:r>
              <a:rPr dirty="0" sz="3350" spc="60">
                <a:solidFill>
                  <a:srgbClr val="0A0A0C"/>
                </a:solidFill>
                <a:latin typeface="Courier New"/>
                <a:cs typeface="Courier New"/>
              </a:rPr>
              <a:t>.</a:t>
            </a:r>
            <a:r>
              <a:rPr dirty="0" sz="3350" spc="60">
                <a:solidFill>
                  <a:srgbClr val="161828"/>
                </a:solidFill>
                <a:latin typeface="Courier New"/>
                <a:cs typeface="Courier New"/>
              </a:rPr>
              <a:t>'</a:t>
            </a:r>
            <a:r>
              <a:rPr dirty="0" sz="3350" spc="60">
                <a:solidFill>
                  <a:srgbClr val="0A0A0C"/>
                </a:solidFill>
                <a:latin typeface="Courier New"/>
                <a:cs typeface="Courier New"/>
              </a:rPr>
              <a:t>"</a:t>
            </a:r>
            <a:r>
              <a:rPr dirty="0" sz="3350" spc="60">
                <a:solidFill>
                  <a:srgbClr val="161828"/>
                </a:solidFill>
                <a:latin typeface="Courier New"/>
                <a:cs typeface="Courier New"/>
              </a:rPr>
              <a:t>"  </a:t>
            </a:r>
            <a:r>
              <a:rPr dirty="0" sz="3350" spc="95">
                <a:solidFill>
                  <a:srgbClr val="0A0A0C"/>
                </a:solidFill>
                <a:latin typeface="Courier New"/>
                <a:cs typeface="Courier New"/>
              </a:rPr>
              <a:t>i</a:t>
            </a:r>
            <a:r>
              <a:rPr dirty="0" sz="3350" spc="95">
                <a:solidFill>
                  <a:srgbClr val="2A282B"/>
                </a:solidFill>
                <a:latin typeface="Courier New"/>
                <a:cs typeface="Courier New"/>
              </a:rPr>
              <a:t>f </a:t>
            </a:r>
            <a:r>
              <a:rPr dirty="0" sz="3350" spc="160">
                <a:solidFill>
                  <a:srgbClr val="2A282B"/>
                </a:solidFill>
                <a:latin typeface="Courier New"/>
                <a:cs typeface="Courier New"/>
              </a:rPr>
              <a:t>number </a:t>
            </a:r>
            <a:r>
              <a:rPr dirty="0" sz="3350" spc="165">
                <a:solidFill>
                  <a:srgbClr val="595757"/>
                </a:solidFill>
                <a:latin typeface="Courier New"/>
                <a:cs typeface="Courier New"/>
              </a:rPr>
              <a:t>%</a:t>
            </a:r>
            <a:r>
              <a:rPr dirty="0" sz="3350" spc="-1135">
                <a:solidFill>
                  <a:srgbClr val="595757"/>
                </a:solidFill>
                <a:latin typeface="Courier New"/>
                <a:cs typeface="Courier New"/>
              </a:rPr>
              <a:t> </a:t>
            </a:r>
            <a:r>
              <a:rPr dirty="0" sz="3350" spc="165">
                <a:solidFill>
                  <a:srgbClr val="2A282B"/>
                </a:solidFill>
                <a:latin typeface="Courier New"/>
                <a:cs typeface="Courier New"/>
              </a:rPr>
              <a:t>2</a:t>
            </a:r>
            <a:r>
              <a:rPr dirty="0" sz="3350" spc="55">
                <a:solidFill>
                  <a:srgbClr val="2A282B"/>
                </a:solidFill>
                <a:latin typeface="Courier New"/>
                <a:cs typeface="Courier New"/>
              </a:rPr>
              <a:t> </a:t>
            </a:r>
            <a:r>
              <a:rPr dirty="0" sz="3100" spc="140">
                <a:solidFill>
                  <a:srgbClr val="0A0A0C"/>
                </a:solidFill>
                <a:latin typeface="Times New Roman"/>
                <a:cs typeface="Times New Roman"/>
              </a:rPr>
              <a:t>==	</a:t>
            </a:r>
            <a:r>
              <a:rPr dirty="0" sz="3350" spc="140">
                <a:solidFill>
                  <a:srgbClr val="3D3D3F"/>
                </a:solidFill>
                <a:latin typeface="Courier New"/>
                <a:cs typeface="Courier New"/>
              </a:rPr>
              <a:t>0</a:t>
            </a:r>
            <a:r>
              <a:rPr dirty="0" sz="3350" spc="140">
                <a:solidFill>
                  <a:srgbClr val="0A0A0C"/>
                </a:solidFill>
                <a:latin typeface="Courier New"/>
                <a:cs typeface="Courier New"/>
              </a:rPr>
              <a:t>:</a:t>
            </a:r>
            <a:endParaRPr sz="3350">
              <a:latin typeface="Courier New"/>
              <a:cs typeface="Courier New"/>
            </a:endParaRPr>
          </a:p>
          <a:p>
            <a:pPr marL="1052195" marR="4993005" indent="1035050">
              <a:lnSpc>
                <a:spcPct val="130000"/>
              </a:lnSpc>
              <a:spcBef>
                <a:spcPts val="105"/>
              </a:spcBef>
            </a:pPr>
            <a:r>
              <a:rPr dirty="0" sz="3350" spc="40">
                <a:solidFill>
                  <a:srgbClr val="3D3D3F"/>
                </a:solidFill>
                <a:latin typeface="Courier New"/>
                <a:cs typeface="Courier New"/>
              </a:rPr>
              <a:t>return </a:t>
            </a:r>
            <a:r>
              <a:rPr dirty="0" sz="3350" spc="20">
                <a:solidFill>
                  <a:srgbClr val="3D3D3F"/>
                </a:solidFill>
                <a:latin typeface="Courier New"/>
                <a:cs typeface="Courier New"/>
              </a:rPr>
              <a:t>False  </a:t>
            </a:r>
            <a:r>
              <a:rPr dirty="0" sz="3350" spc="75">
                <a:solidFill>
                  <a:srgbClr val="3D3D3F"/>
                </a:solidFill>
                <a:latin typeface="Courier New"/>
                <a:cs typeface="Courier New"/>
              </a:rPr>
              <a:t>e</a:t>
            </a:r>
            <a:r>
              <a:rPr dirty="0" sz="3350" spc="75">
                <a:solidFill>
                  <a:srgbClr val="2D1613"/>
                </a:solidFill>
                <a:latin typeface="Courier New"/>
                <a:cs typeface="Courier New"/>
              </a:rPr>
              <a:t>l</a:t>
            </a:r>
            <a:r>
              <a:rPr dirty="0" sz="3350" spc="75">
                <a:solidFill>
                  <a:srgbClr val="3D3D3F"/>
                </a:solidFill>
                <a:latin typeface="Courier New"/>
                <a:cs typeface="Courier New"/>
              </a:rPr>
              <a:t>se</a:t>
            </a:r>
            <a:r>
              <a:rPr dirty="0" sz="3350" spc="75">
                <a:solidFill>
                  <a:srgbClr val="0A0A0C"/>
                </a:solidFill>
                <a:latin typeface="Courier New"/>
                <a:cs typeface="Courier New"/>
              </a:rPr>
              <a:t>:</a:t>
            </a:r>
            <a:endParaRPr sz="3350">
              <a:latin typeface="Courier New"/>
              <a:cs typeface="Courier New"/>
            </a:endParaRPr>
          </a:p>
          <a:p>
            <a:pPr marL="2087880">
              <a:lnSpc>
                <a:spcPct val="100000"/>
              </a:lnSpc>
              <a:spcBef>
                <a:spcPts val="2510"/>
              </a:spcBef>
            </a:pPr>
            <a:r>
              <a:rPr dirty="0" sz="3350" spc="40">
                <a:solidFill>
                  <a:srgbClr val="3D3D3F"/>
                </a:solidFill>
                <a:latin typeface="Courier New"/>
                <a:cs typeface="Courier New"/>
              </a:rPr>
              <a:t>return</a:t>
            </a:r>
            <a:r>
              <a:rPr dirty="0" sz="3350" spc="35">
                <a:solidFill>
                  <a:srgbClr val="3D3D3F"/>
                </a:solidFill>
                <a:latin typeface="Courier New"/>
                <a:cs typeface="Courier New"/>
              </a:rPr>
              <a:t> </a:t>
            </a:r>
            <a:r>
              <a:rPr dirty="0" sz="3350" spc="60">
                <a:solidFill>
                  <a:srgbClr val="2A282B"/>
                </a:solidFill>
                <a:latin typeface="Courier New"/>
                <a:cs typeface="Courier New"/>
              </a:rPr>
              <a:t>True</a:t>
            </a:r>
            <a:endParaRPr sz="3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dirty="0" sz="3350" spc="55">
                <a:solidFill>
                  <a:srgbClr val="3D3D3F"/>
                </a:solidFill>
                <a:latin typeface="Courier New"/>
                <a:cs typeface="Courier New"/>
              </a:rPr>
              <a:t>print(</a:t>
            </a:r>
            <a:r>
              <a:rPr dirty="0" sz="3350" spc="55">
                <a:solidFill>
                  <a:srgbClr val="2D1613"/>
                </a:solidFill>
                <a:latin typeface="Courier New"/>
                <a:cs typeface="Courier New"/>
              </a:rPr>
              <a:t>i</a:t>
            </a:r>
            <a:r>
              <a:rPr dirty="0" sz="3350" spc="55">
                <a:solidFill>
                  <a:srgbClr val="3D3D3F"/>
                </a:solidFill>
                <a:latin typeface="Courier New"/>
                <a:cs typeface="Courier New"/>
              </a:rPr>
              <a:t>s</a:t>
            </a:r>
            <a:r>
              <a:rPr dirty="0" sz="3350" spc="-85">
                <a:solidFill>
                  <a:srgbClr val="3D3D3F"/>
                </a:solidFill>
                <a:latin typeface="Courier New"/>
                <a:cs typeface="Courier New"/>
              </a:rPr>
              <a:t> </a:t>
            </a:r>
            <a:r>
              <a:rPr dirty="0" sz="3350" spc="20">
                <a:solidFill>
                  <a:srgbClr val="3D3D3F"/>
                </a:solidFill>
                <a:latin typeface="Courier New"/>
                <a:cs typeface="Courier New"/>
              </a:rPr>
              <a:t>odd(7))</a:t>
            </a:r>
            <a:endParaRPr sz="3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618" y="8598065"/>
            <a:ext cx="1099185" cy="539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50" spc="180">
                <a:solidFill>
                  <a:srgbClr val="161828"/>
                </a:solidFill>
                <a:latin typeface="Courier New"/>
                <a:cs typeface="Courier New"/>
              </a:rPr>
              <a:t>T</a:t>
            </a:r>
            <a:r>
              <a:rPr dirty="0" sz="3350" spc="-114">
                <a:solidFill>
                  <a:srgbClr val="161828"/>
                </a:solidFill>
                <a:latin typeface="Courier New"/>
                <a:cs typeface="Courier New"/>
              </a:rPr>
              <a:t>r</a:t>
            </a:r>
            <a:r>
              <a:rPr dirty="0" sz="3350" spc="160">
                <a:solidFill>
                  <a:srgbClr val="3D3D3F"/>
                </a:solidFill>
                <a:latin typeface="Courier New"/>
                <a:cs typeface="Courier New"/>
              </a:rPr>
              <a:t>ue</a:t>
            </a:r>
            <a:endParaRPr sz="3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368" y="462201"/>
            <a:ext cx="11104245" cy="874522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95"/>
              </a:spcBef>
            </a:pPr>
            <a:r>
              <a:rPr dirty="0" sz="3100" spc="150">
                <a:solidFill>
                  <a:srgbClr val="38383A"/>
                </a:solidFill>
                <a:latin typeface="Courier New"/>
                <a:cs typeface="Courier New"/>
              </a:rPr>
              <a:t>def get</a:t>
            </a:r>
            <a:r>
              <a:rPr dirty="0" sz="3100" spc="505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65">
                <a:solidFill>
                  <a:srgbClr val="232128"/>
                </a:solidFill>
                <a:latin typeface="Courier New"/>
                <a:cs typeface="Courier New"/>
              </a:rPr>
              <a:t>name():</a:t>
            </a:r>
            <a:endParaRPr sz="3100">
              <a:latin typeface="Courier New"/>
              <a:cs typeface="Courier New"/>
            </a:endParaRPr>
          </a:p>
          <a:p>
            <a:pPr marL="1149350">
              <a:lnSpc>
                <a:spcPct val="100000"/>
              </a:lnSpc>
              <a:spcBef>
                <a:spcPts val="505"/>
              </a:spcBef>
            </a:pPr>
            <a:r>
              <a:rPr dirty="0" sz="3100" spc="190">
                <a:solidFill>
                  <a:srgbClr val="38383A"/>
                </a:solidFill>
                <a:latin typeface="Courier New"/>
                <a:cs typeface="Courier New"/>
              </a:rPr>
              <a:t>name </a:t>
            </a:r>
            <a:r>
              <a:rPr dirty="0" sz="3100" spc="170">
                <a:solidFill>
                  <a:srgbClr val="0C0C11"/>
                </a:solidFill>
                <a:latin typeface="Courier New"/>
                <a:cs typeface="Courier New"/>
              </a:rPr>
              <a:t>= </a:t>
            </a:r>
            <a:r>
              <a:rPr dirty="0" sz="3100" spc="195">
                <a:solidFill>
                  <a:srgbClr val="232128"/>
                </a:solidFill>
                <a:latin typeface="Courier New"/>
                <a:cs typeface="Courier New"/>
              </a:rPr>
              <a:t>input('W</a:t>
            </a:r>
            <a:r>
              <a:rPr dirty="0" sz="3100" spc="195">
                <a:solidFill>
                  <a:srgbClr val="4D4F4B"/>
                </a:solidFill>
                <a:latin typeface="Courier New"/>
                <a:cs typeface="Courier New"/>
              </a:rPr>
              <a:t>hat </a:t>
            </a:r>
            <a:r>
              <a:rPr dirty="0" sz="3100" spc="145">
                <a:solidFill>
                  <a:srgbClr val="0C0C11"/>
                </a:solidFill>
                <a:latin typeface="Courier New"/>
                <a:cs typeface="Courier New"/>
              </a:rPr>
              <a:t>i</a:t>
            </a:r>
            <a:r>
              <a:rPr dirty="0" sz="3100" spc="145">
                <a:solidFill>
                  <a:srgbClr val="38383A"/>
                </a:solidFill>
                <a:latin typeface="Courier New"/>
                <a:cs typeface="Courier New"/>
              </a:rPr>
              <a:t>s </a:t>
            </a:r>
            <a:r>
              <a:rPr dirty="0" sz="3100" spc="225">
                <a:solidFill>
                  <a:srgbClr val="38383A"/>
                </a:solidFill>
                <a:latin typeface="Courier New"/>
                <a:cs typeface="Courier New"/>
              </a:rPr>
              <a:t>your </a:t>
            </a:r>
            <a:r>
              <a:rPr dirty="0" sz="3100" spc="204">
                <a:solidFill>
                  <a:srgbClr val="38383A"/>
                </a:solidFill>
                <a:latin typeface="Courier New"/>
                <a:cs typeface="Courier New"/>
              </a:rPr>
              <a:t>name?</a:t>
            </a:r>
            <a:r>
              <a:rPr dirty="0" sz="3100" spc="60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210">
                <a:solidFill>
                  <a:srgbClr val="0C0C11"/>
                </a:solidFill>
                <a:latin typeface="Courier New"/>
                <a:cs typeface="Courier New"/>
              </a:rPr>
              <a:t>'</a:t>
            </a:r>
            <a:r>
              <a:rPr dirty="0" sz="3100" spc="210">
                <a:solidFill>
                  <a:srgbClr val="38383A"/>
                </a:solidFill>
                <a:latin typeface="Courier New"/>
                <a:cs typeface="Courier New"/>
              </a:rPr>
              <a:t>)</a:t>
            </a:r>
            <a:endParaRPr sz="31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1505"/>
              </a:spcBef>
            </a:pP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return</a:t>
            </a:r>
            <a:r>
              <a:rPr dirty="0" sz="3100" spc="260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85">
                <a:solidFill>
                  <a:srgbClr val="232128"/>
                </a:solidFill>
                <a:latin typeface="Courier New"/>
                <a:cs typeface="Courier New"/>
              </a:rPr>
              <a:t>name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</a:pP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def say</a:t>
            </a:r>
            <a:r>
              <a:rPr dirty="0" sz="3100" spc="250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65">
                <a:solidFill>
                  <a:srgbClr val="232128"/>
                </a:solidFill>
                <a:latin typeface="Courier New"/>
                <a:cs typeface="Courier New"/>
              </a:rPr>
              <a:t>name(name):</a:t>
            </a:r>
            <a:endParaRPr sz="3100">
              <a:latin typeface="Courier New"/>
              <a:cs typeface="Courier New"/>
            </a:endParaRPr>
          </a:p>
          <a:p>
            <a:pPr marL="1148715">
              <a:lnSpc>
                <a:spcPct val="100000"/>
              </a:lnSpc>
              <a:spcBef>
                <a:spcPts val="1610"/>
              </a:spcBef>
            </a:pPr>
            <a:r>
              <a:rPr dirty="0" sz="3100" spc="190">
                <a:solidFill>
                  <a:srgbClr val="38383A"/>
                </a:solidFill>
                <a:latin typeface="Courier New"/>
                <a:cs typeface="Courier New"/>
              </a:rPr>
              <a:t>pr</a:t>
            </a:r>
            <a:r>
              <a:rPr dirty="0" sz="3100" spc="190">
                <a:solidFill>
                  <a:srgbClr val="0C0C11"/>
                </a:solidFill>
                <a:latin typeface="Courier New"/>
                <a:cs typeface="Courier New"/>
              </a:rPr>
              <a:t>in</a:t>
            </a:r>
            <a:r>
              <a:rPr dirty="0" sz="3100" spc="190">
                <a:solidFill>
                  <a:srgbClr val="38383A"/>
                </a:solidFill>
                <a:latin typeface="Courier New"/>
                <a:cs typeface="Courier New"/>
              </a:rPr>
              <a:t>t(</a:t>
            </a:r>
            <a:r>
              <a:rPr dirty="0" sz="3100" spc="190">
                <a:solidFill>
                  <a:srgbClr val="0C0C11"/>
                </a:solidFill>
                <a:latin typeface="Courier New"/>
                <a:cs typeface="Courier New"/>
              </a:rPr>
              <a:t>'</a:t>
            </a:r>
            <a:r>
              <a:rPr dirty="0" sz="3100" spc="190">
                <a:solidFill>
                  <a:srgbClr val="38383A"/>
                </a:solidFill>
                <a:latin typeface="Courier New"/>
                <a:cs typeface="Courier New"/>
              </a:rPr>
              <a:t>Your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name </a:t>
            </a:r>
            <a:r>
              <a:rPr dirty="0" sz="3100" spc="150">
                <a:solidFill>
                  <a:srgbClr val="0C0C11"/>
                </a:solidFill>
                <a:latin typeface="Courier New"/>
                <a:cs typeface="Courier New"/>
              </a:rPr>
              <a:t>i</a:t>
            </a:r>
            <a:r>
              <a:rPr dirty="0" sz="3100" spc="150">
                <a:solidFill>
                  <a:srgbClr val="4D4F4B"/>
                </a:solidFill>
                <a:latin typeface="Courier New"/>
                <a:cs typeface="Courier New"/>
              </a:rPr>
              <a:t>s</a:t>
            </a:r>
            <a:r>
              <a:rPr dirty="0" sz="3100" spc="350">
                <a:solidFill>
                  <a:srgbClr val="4D4F4B"/>
                </a:solidFill>
                <a:latin typeface="Courier New"/>
                <a:cs typeface="Courier New"/>
              </a:rPr>
              <a:t>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{}</a:t>
            </a:r>
            <a:r>
              <a:rPr dirty="0" sz="3100" spc="185">
                <a:solidFill>
                  <a:srgbClr val="0C0C11"/>
                </a:solidFill>
                <a:latin typeface="Courier New"/>
                <a:cs typeface="Courier New"/>
              </a:rPr>
              <a:t>.'.f</a:t>
            </a:r>
            <a:r>
              <a:rPr dirty="0" sz="3100" spc="185">
                <a:solidFill>
                  <a:srgbClr val="4D4F4B"/>
                </a:solidFill>
                <a:latin typeface="Courier New"/>
                <a:cs typeface="Courier New"/>
              </a:rPr>
              <a:t>orma</a:t>
            </a:r>
            <a:r>
              <a:rPr dirty="0" sz="3100" spc="185">
                <a:solidFill>
                  <a:srgbClr val="232128"/>
                </a:solidFill>
                <a:latin typeface="Courier New"/>
                <a:cs typeface="Courier New"/>
              </a:rPr>
              <a:t>t(name))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tabLst>
                <a:tab pos="3232150" algn="l"/>
                <a:tab pos="4282440" algn="l"/>
              </a:tabLst>
            </a:pP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def</a:t>
            </a:r>
            <a:r>
              <a:rPr dirty="0" sz="3100" spc="220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get</a:t>
            </a:r>
            <a:r>
              <a:rPr dirty="0" sz="3100" spc="190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30">
                <a:solidFill>
                  <a:srgbClr val="38383A"/>
                </a:solidFill>
                <a:latin typeface="Courier New"/>
                <a:cs typeface="Courier New"/>
              </a:rPr>
              <a:t>and</a:t>
            </a:r>
            <a:r>
              <a:rPr dirty="0" baseline="-38011" sz="2850" spc="195">
                <a:solidFill>
                  <a:srgbClr val="0C0C11"/>
                </a:solidFill>
                <a:latin typeface="Times New Roman"/>
                <a:cs typeface="Times New Roman"/>
              </a:rPr>
              <a:t>-	</a:t>
            </a:r>
            <a:r>
              <a:rPr dirty="0" sz="3100" spc="130">
                <a:solidFill>
                  <a:srgbClr val="38383A"/>
                </a:solidFill>
                <a:latin typeface="Courier New"/>
                <a:cs typeface="Courier New"/>
              </a:rPr>
              <a:t>say</a:t>
            </a:r>
            <a:r>
              <a:rPr dirty="0" baseline="-38011" sz="2850" spc="195">
                <a:solidFill>
                  <a:srgbClr val="0C0C11"/>
                </a:solidFill>
                <a:latin typeface="Times New Roman"/>
                <a:cs typeface="Times New Roman"/>
              </a:rPr>
              <a:t>-	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name()</a:t>
            </a:r>
            <a:r>
              <a:rPr dirty="0" sz="3100" spc="185">
                <a:solidFill>
                  <a:srgbClr val="0C0C11"/>
                </a:solidFill>
                <a:latin typeface="Courier New"/>
                <a:cs typeface="Courier New"/>
              </a:rPr>
              <a:t>:</a:t>
            </a:r>
            <a:endParaRPr sz="3100">
              <a:latin typeface="Courier New"/>
              <a:cs typeface="Courier New"/>
            </a:endParaRPr>
          </a:p>
          <a:p>
            <a:pPr marL="1149350" marR="2416810" indent="-33655">
              <a:lnSpc>
                <a:spcPct val="140500"/>
              </a:lnSpc>
              <a:spcBef>
                <a:spcPts val="100"/>
              </a:spcBef>
            </a:pPr>
            <a:r>
              <a:rPr dirty="0" sz="3100" spc="-465">
                <a:solidFill>
                  <a:srgbClr val="0C0C11"/>
                </a:solidFill>
                <a:latin typeface="Courier New"/>
                <a:cs typeface="Courier New"/>
              </a:rPr>
              <a:t>''''</a:t>
            </a:r>
            <a:r>
              <a:rPr dirty="0" sz="3100" spc="-465">
                <a:solidFill>
                  <a:srgbClr val="38383A"/>
                </a:solidFill>
                <a:latin typeface="Courier New"/>
                <a:cs typeface="Courier New"/>
              </a:rPr>
              <a:t>G</a:t>
            </a:r>
            <a:r>
              <a:rPr dirty="0" sz="3100" spc="-465">
                <a:solidFill>
                  <a:srgbClr val="0C0C11"/>
                </a:solidFill>
                <a:latin typeface="Courier New"/>
                <a:cs typeface="Courier New"/>
              </a:rPr>
              <a:t>'</a:t>
            </a:r>
            <a:r>
              <a:rPr dirty="0" sz="3100" spc="-465">
                <a:solidFill>
                  <a:srgbClr val="38383A"/>
                </a:solidFill>
                <a:latin typeface="Courier New"/>
                <a:cs typeface="Courier New"/>
              </a:rPr>
              <a:t>e</a:t>
            </a:r>
            <a:r>
              <a:rPr dirty="0" sz="3100" spc="-465">
                <a:solidFill>
                  <a:srgbClr val="0C0C11"/>
                </a:solidFill>
                <a:latin typeface="Courier New"/>
                <a:cs typeface="Courier New"/>
              </a:rPr>
              <a:t>'</a:t>
            </a:r>
            <a:r>
              <a:rPr dirty="0" sz="3100" spc="-465">
                <a:solidFill>
                  <a:srgbClr val="38383A"/>
                </a:solidFill>
                <a:latin typeface="Courier New"/>
                <a:cs typeface="Courier New"/>
              </a:rPr>
              <a:t>t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and disp</a:t>
            </a:r>
            <a:r>
              <a:rPr dirty="0" sz="3100" spc="185">
                <a:solidFill>
                  <a:srgbClr val="0C0C11"/>
                </a:solidFill>
                <a:latin typeface="Courier New"/>
                <a:cs typeface="Courier New"/>
              </a:rPr>
              <a:t>l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ay </a:t>
            </a:r>
            <a:r>
              <a:rPr dirty="0" sz="3100" spc="150">
                <a:solidFill>
                  <a:srgbClr val="38383A"/>
                </a:solidFill>
                <a:latin typeface="Courier New"/>
                <a:cs typeface="Courier New"/>
              </a:rPr>
              <a:t>name</a:t>
            </a:r>
            <a:r>
              <a:rPr dirty="0" sz="3100" spc="150">
                <a:solidFill>
                  <a:srgbClr val="0C0C11"/>
                </a:solidFill>
                <a:latin typeface="Courier New"/>
                <a:cs typeface="Courier New"/>
              </a:rPr>
              <a:t>''''''  </a:t>
            </a:r>
            <a:r>
              <a:rPr dirty="0" sz="3100" spc="195">
                <a:solidFill>
                  <a:srgbClr val="38383A"/>
                </a:solidFill>
                <a:latin typeface="Courier New"/>
                <a:cs typeface="Courier New"/>
              </a:rPr>
              <a:t>name </a:t>
            </a:r>
            <a:r>
              <a:rPr dirty="0" sz="3100" spc="190">
                <a:solidFill>
                  <a:srgbClr val="0C0C11"/>
                </a:solidFill>
                <a:latin typeface="Courier New"/>
                <a:cs typeface="Courier New"/>
              </a:rPr>
              <a:t>=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get</a:t>
            </a:r>
            <a:r>
              <a:rPr dirty="0" sz="3100" spc="229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name()</a:t>
            </a:r>
            <a:endParaRPr sz="31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1610"/>
              </a:spcBef>
            </a:pP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say</a:t>
            </a:r>
            <a:r>
              <a:rPr dirty="0" sz="3100" spc="100">
                <a:solidFill>
                  <a:srgbClr val="38383A"/>
                </a:solidFill>
                <a:latin typeface="Courier New"/>
                <a:cs typeface="Courier New"/>
              </a:rPr>
              <a:t> </a:t>
            </a:r>
            <a:r>
              <a:rPr dirty="0" sz="3100" spc="165">
                <a:solidFill>
                  <a:srgbClr val="38383A"/>
                </a:solidFill>
                <a:latin typeface="Courier New"/>
                <a:cs typeface="Courier New"/>
              </a:rPr>
              <a:t>name(name)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</a:pPr>
            <a:r>
              <a:rPr dirty="0" sz="3100" spc="170">
                <a:solidFill>
                  <a:srgbClr val="38383A"/>
                </a:solidFill>
                <a:latin typeface="Courier New"/>
                <a:cs typeface="Courier New"/>
              </a:rPr>
              <a:t>get and </a:t>
            </a:r>
            <a:r>
              <a:rPr dirty="0" sz="3100" spc="170">
                <a:solidFill>
                  <a:srgbClr val="4D4F4B"/>
                </a:solidFill>
                <a:latin typeface="Courier New"/>
                <a:cs typeface="Courier New"/>
              </a:rPr>
              <a:t>say</a:t>
            </a:r>
            <a:r>
              <a:rPr dirty="0" sz="3100" spc="380">
                <a:solidFill>
                  <a:srgbClr val="4D4F4B"/>
                </a:solidFill>
                <a:latin typeface="Courier New"/>
                <a:cs typeface="Courier New"/>
              </a:rPr>
              <a:t> </a:t>
            </a:r>
            <a:r>
              <a:rPr dirty="0" sz="3100" spc="185">
                <a:solidFill>
                  <a:srgbClr val="38383A"/>
                </a:solidFill>
                <a:latin typeface="Courier New"/>
                <a:cs typeface="Courier New"/>
              </a:rPr>
              <a:t>name()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402" y="178791"/>
            <a:ext cx="9592310" cy="20681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 marR="5080" indent="-5080">
              <a:lnSpc>
                <a:spcPct val="121800"/>
              </a:lnSpc>
              <a:spcBef>
                <a:spcPts val="95"/>
              </a:spcBef>
            </a:pPr>
            <a:r>
              <a:rPr dirty="0" sz="5500" spc="105">
                <a:solidFill>
                  <a:srgbClr val="111A23"/>
                </a:solidFill>
              </a:rPr>
              <a:t>What </a:t>
            </a:r>
            <a:r>
              <a:rPr dirty="0" sz="5500" spc="170">
                <a:solidFill>
                  <a:srgbClr val="111A23"/>
                </a:solidFill>
              </a:rPr>
              <a:t>is </a:t>
            </a:r>
            <a:r>
              <a:rPr dirty="0" sz="5500" spc="105">
                <a:solidFill>
                  <a:srgbClr val="111A23"/>
                </a:solidFill>
              </a:rPr>
              <a:t>your name? </a:t>
            </a:r>
            <a:r>
              <a:rPr dirty="0" sz="5500" spc="135">
                <a:solidFill>
                  <a:srgbClr val="111A23"/>
                </a:solidFill>
              </a:rPr>
              <a:t>Tom  </a:t>
            </a:r>
            <a:r>
              <a:rPr dirty="0" sz="5500" spc="105">
                <a:solidFill>
                  <a:srgbClr val="111A23"/>
                </a:solidFill>
              </a:rPr>
              <a:t>Your </a:t>
            </a:r>
            <a:r>
              <a:rPr dirty="0" sz="5500" spc="70">
                <a:solidFill>
                  <a:srgbClr val="111A23"/>
                </a:solidFill>
              </a:rPr>
              <a:t>name </a:t>
            </a:r>
            <a:r>
              <a:rPr dirty="0" sz="5500" spc="105">
                <a:solidFill>
                  <a:srgbClr val="111A23"/>
                </a:solidFill>
              </a:rPr>
              <a:t>is</a:t>
            </a:r>
            <a:r>
              <a:rPr dirty="0" sz="5500" spc="440">
                <a:solidFill>
                  <a:srgbClr val="111A23"/>
                </a:solidFill>
              </a:rPr>
              <a:t> </a:t>
            </a:r>
            <a:r>
              <a:rPr dirty="0" sz="5500" spc="100">
                <a:solidFill>
                  <a:srgbClr val="111A23"/>
                </a:solidFill>
              </a:rPr>
              <a:t>Tom.</a:t>
            </a:r>
            <a:endParaRPr sz="5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5600" y="0"/>
            <a:ext cx="131826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654" y="1851090"/>
            <a:ext cx="15692755" cy="0"/>
          </a:xfrm>
          <a:custGeom>
            <a:avLst/>
            <a:gdLst/>
            <a:ahLst/>
            <a:cxnLst/>
            <a:rect l="l" t="t" r="r" b="b"/>
            <a:pathLst>
              <a:path w="15692755" h="0">
                <a:moveTo>
                  <a:pt x="0" y="0"/>
                </a:moveTo>
                <a:lnTo>
                  <a:pt x="15692212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9431" y="606457"/>
            <a:ext cx="5674995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150" spc="275" b="1">
                <a:solidFill>
                  <a:srgbClr val="030303"/>
                </a:solidFill>
                <a:latin typeface="Arial"/>
                <a:cs typeface="Arial"/>
              </a:rPr>
              <a:t>In </a:t>
            </a:r>
            <a:r>
              <a:rPr dirty="0" sz="6150" spc="90" b="1">
                <a:solidFill>
                  <a:srgbClr val="030303"/>
                </a:solidFill>
                <a:latin typeface="Arial"/>
                <a:cs typeface="Arial"/>
              </a:rPr>
              <a:t>this</a:t>
            </a:r>
            <a:r>
              <a:rPr dirty="0" sz="6150" spc="-1295" b="1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6150" spc="200" b="1">
                <a:solidFill>
                  <a:srgbClr val="030303"/>
                </a:solidFill>
                <a:latin typeface="Arial"/>
                <a:cs typeface="Arial"/>
              </a:rPr>
              <a:t>Chapter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342" y="2599254"/>
            <a:ext cx="10544810" cy="435356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859155" indent="-847090">
              <a:lnSpc>
                <a:spcPct val="100000"/>
              </a:lnSpc>
              <a:spcBef>
                <a:spcPts val="470"/>
              </a:spcBef>
              <a:buChar char="•"/>
              <a:tabLst>
                <a:tab pos="859155" algn="l"/>
                <a:tab pos="859790" algn="l"/>
              </a:tabLst>
            </a:pPr>
            <a:r>
              <a:rPr dirty="0" sz="5300" spc="130">
                <a:solidFill>
                  <a:srgbClr val="030303"/>
                </a:solidFill>
                <a:latin typeface="Arial"/>
                <a:cs typeface="Arial"/>
              </a:rPr>
              <a:t>Functions</a:t>
            </a:r>
            <a:endParaRPr sz="5300">
              <a:latin typeface="Arial"/>
              <a:cs typeface="Arial"/>
            </a:endParaRPr>
          </a:p>
          <a:p>
            <a:pPr marL="859155" indent="-847090">
              <a:lnSpc>
                <a:spcPct val="100000"/>
              </a:lnSpc>
              <a:spcBef>
                <a:spcPts val="375"/>
              </a:spcBef>
              <a:buChar char="•"/>
              <a:tabLst>
                <a:tab pos="859155" algn="l"/>
                <a:tab pos="859790" algn="l"/>
              </a:tabLst>
            </a:pPr>
            <a:r>
              <a:rPr dirty="0" sz="5300" spc="180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r>
              <a:rPr dirty="0" sz="5300" spc="-2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35">
                <a:solidFill>
                  <a:srgbClr val="030303"/>
                </a:solidFill>
                <a:latin typeface="Arial"/>
                <a:cs typeface="Arial"/>
              </a:rPr>
              <a:t>parameters</a:t>
            </a:r>
            <a:endParaRPr sz="5300">
              <a:latin typeface="Arial"/>
              <a:cs typeface="Arial"/>
            </a:endParaRPr>
          </a:p>
          <a:p>
            <a:pPr marL="851535" indent="-839469">
              <a:lnSpc>
                <a:spcPct val="100000"/>
              </a:lnSpc>
              <a:spcBef>
                <a:spcPts val="575"/>
              </a:spcBef>
              <a:buChar char="•"/>
              <a:tabLst>
                <a:tab pos="851535" algn="l"/>
                <a:tab pos="852169" algn="l"/>
              </a:tabLst>
            </a:pPr>
            <a:r>
              <a:rPr dirty="0" sz="5300" spc="170">
                <a:solidFill>
                  <a:srgbClr val="030303"/>
                </a:solidFill>
                <a:latin typeface="Arial"/>
                <a:cs typeface="Arial"/>
              </a:rPr>
              <a:t>Arguments </a:t>
            </a:r>
            <a:r>
              <a:rPr dirty="0" sz="5300" spc="135">
                <a:solidFill>
                  <a:srgbClr val="030303"/>
                </a:solidFill>
                <a:latin typeface="Arial"/>
                <a:cs typeface="Arial"/>
              </a:rPr>
              <a:t>to </a:t>
            </a:r>
            <a:r>
              <a:rPr dirty="0" sz="5300" spc="-20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dirty="0" sz="5300" spc="-1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80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endParaRPr sz="5300">
              <a:latin typeface="Arial"/>
              <a:cs typeface="Arial"/>
            </a:endParaRPr>
          </a:p>
          <a:p>
            <a:pPr marL="859155" indent="-847090">
              <a:lnSpc>
                <a:spcPct val="100000"/>
              </a:lnSpc>
              <a:spcBef>
                <a:spcPts val="475"/>
              </a:spcBef>
              <a:buChar char="•"/>
              <a:tabLst>
                <a:tab pos="859155" algn="l"/>
                <a:tab pos="859790" algn="l"/>
              </a:tabLst>
            </a:pPr>
            <a:r>
              <a:rPr dirty="0" sz="5300" spc="180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r>
              <a:rPr dirty="0" sz="5300" spc="-2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215">
                <a:solidFill>
                  <a:srgbClr val="030303"/>
                </a:solidFill>
                <a:latin typeface="Arial"/>
                <a:cs typeface="Arial"/>
              </a:rPr>
              <a:t>documentation</a:t>
            </a:r>
            <a:endParaRPr sz="5300">
              <a:latin typeface="Arial"/>
              <a:cs typeface="Arial"/>
            </a:endParaRPr>
          </a:p>
          <a:p>
            <a:pPr marL="861060" indent="-848994">
              <a:lnSpc>
                <a:spcPct val="100000"/>
              </a:lnSpc>
              <a:spcBef>
                <a:spcPts val="475"/>
              </a:spcBef>
              <a:buChar char="•"/>
              <a:tabLst>
                <a:tab pos="861060" algn="l"/>
                <a:tab pos="861694" algn="l"/>
              </a:tabLst>
            </a:pPr>
            <a:r>
              <a:rPr dirty="0" sz="5300" spc="204">
                <a:solidFill>
                  <a:srgbClr val="030303"/>
                </a:solidFill>
                <a:latin typeface="Arial"/>
                <a:cs typeface="Arial"/>
              </a:rPr>
              <a:t>Returning</a:t>
            </a:r>
            <a:r>
              <a:rPr dirty="0" sz="5300" spc="-35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55">
                <a:solidFill>
                  <a:srgbClr val="030303"/>
                </a:solidFill>
                <a:latin typeface="Arial"/>
                <a:cs typeface="Arial"/>
              </a:rPr>
              <a:t>data</a:t>
            </a:r>
            <a:r>
              <a:rPr dirty="0" sz="5300" spc="-28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375">
                <a:solidFill>
                  <a:srgbClr val="030303"/>
                </a:solidFill>
                <a:latin typeface="Arial"/>
                <a:cs typeface="Arial"/>
              </a:rPr>
              <a:t>from</a:t>
            </a:r>
            <a:r>
              <a:rPr dirty="0" sz="5300" spc="-29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-20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dirty="0" sz="5300" spc="-38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280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30305"/>
                </a:solidFill>
                <a:uFill>
                  <a:solidFill>
                    <a:srgbClr val="030305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2165" y="2511165"/>
            <a:ext cx="14800580" cy="3510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88340" marR="110489" indent="-676275">
              <a:lnSpc>
                <a:spcPct val="106500"/>
              </a:lnSpc>
              <a:spcBef>
                <a:spcPts val="90"/>
              </a:spcBef>
              <a:buChar char="•"/>
              <a:tabLst>
                <a:tab pos="699135" algn="l"/>
                <a:tab pos="699770" algn="l"/>
              </a:tabLst>
            </a:pPr>
            <a:r>
              <a:rPr dirty="0" sz="5350" spc="260">
                <a:solidFill>
                  <a:srgbClr val="030305"/>
                </a:solidFill>
                <a:latin typeface="Arial"/>
                <a:cs typeface="Arial"/>
              </a:rPr>
              <a:t>A </a:t>
            </a:r>
            <a:r>
              <a:rPr dirty="0" sz="5350" spc="235">
                <a:solidFill>
                  <a:srgbClr val="030305"/>
                </a:solidFill>
                <a:latin typeface="Arial"/>
                <a:cs typeface="Arial"/>
              </a:rPr>
              <a:t>function </a:t>
            </a:r>
            <a:r>
              <a:rPr dirty="0" sz="5350" spc="20">
                <a:solidFill>
                  <a:srgbClr val="030305"/>
                </a:solidFill>
                <a:latin typeface="Arial"/>
                <a:cs typeface="Arial"/>
              </a:rPr>
              <a:t>is </a:t>
            </a:r>
            <a:r>
              <a:rPr dirty="0" sz="5350" spc="-229">
                <a:solidFill>
                  <a:srgbClr val="030305"/>
                </a:solidFill>
                <a:latin typeface="Arial"/>
                <a:cs typeface="Arial"/>
              </a:rPr>
              <a:t>a </a:t>
            </a:r>
            <a:r>
              <a:rPr dirty="0" sz="5350" spc="125">
                <a:solidFill>
                  <a:srgbClr val="030305"/>
                </a:solidFill>
                <a:latin typeface="Arial"/>
                <a:cs typeface="Arial"/>
              </a:rPr>
              <a:t>block </a:t>
            </a:r>
            <a:r>
              <a:rPr dirty="0" sz="5350" spc="225">
                <a:solidFill>
                  <a:srgbClr val="030305"/>
                </a:solidFill>
                <a:latin typeface="Arial"/>
                <a:cs typeface="Arial"/>
              </a:rPr>
              <a:t>of </a:t>
            </a:r>
            <a:r>
              <a:rPr dirty="0" sz="5350" spc="80">
                <a:solidFill>
                  <a:srgbClr val="030305"/>
                </a:solidFill>
                <a:latin typeface="Arial"/>
                <a:cs typeface="Arial"/>
              </a:rPr>
              <a:t>reusable </a:t>
            </a:r>
            <a:r>
              <a:rPr dirty="0" sz="5350" spc="95">
                <a:solidFill>
                  <a:srgbClr val="030305"/>
                </a:solidFill>
                <a:latin typeface="Arial"/>
                <a:cs typeface="Arial"/>
              </a:rPr>
              <a:t>code </a:t>
            </a:r>
            <a:r>
              <a:rPr dirty="0" sz="5350" spc="305">
                <a:solidFill>
                  <a:srgbClr val="030305"/>
                </a:solidFill>
                <a:latin typeface="Arial"/>
                <a:cs typeface="Arial"/>
              </a:rPr>
              <a:t>that  </a:t>
            </a:r>
            <a:r>
              <a:rPr dirty="0" sz="5350" spc="215">
                <a:solidFill>
                  <a:srgbClr val="030305"/>
                </a:solidFill>
                <a:latin typeface="Arial"/>
                <a:cs typeface="Arial"/>
              </a:rPr>
              <a:t>performs</a:t>
            </a:r>
            <a:r>
              <a:rPr dirty="0" sz="5350" spc="-22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65">
                <a:solidFill>
                  <a:srgbClr val="030305"/>
                </a:solidFill>
                <a:latin typeface="Arial"/>
                <a:cs typeface="Arial"/>
              </a:rPr>
              <a:t>an</a:t>
            </a:r>
            <a:r>
              <a:rPr dirty="0" sz="5350" spc="-355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165">
                <a:solidFill>
                  <a:srgbClr val="030305"/>
                </a:solidFill>
                <a:latin typeface="Arial"/>
                <a:cs typeface="Arial"/>
              </a:rPr>
              <a:t>action</a:t>
            </a:r>
            <a:r>
              <a:rPr dirty="0" sz="5350" spc="-254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65">
                <a:solidFill>
                  <a:srgbClr val="030305"/>
                </a:solidFill>
                <a:latin typeface="Arial"/>
                <a:cs typeface="Arial"/>
              </a:rPr>
              <a:t>and</a:t>
            </a:r>
            <a:r>
              <a:rPr dirty="0" sz="5350" spc="-31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35">
                <a:solidFill>
                  <a:srgbClr val="030305"/>
                </a:solidFill>
                <a:latin typeface="Arial"/>
                <a:cs typeface="Arial"/>
              </a:rPr>
              <a:t>can</a:t>
            </a:r>
            <a:r>
              <a:rPr dirty="0" sz="5350" spc="-36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180">
                <a:solidFill>
                  <a:srgbClr val="030305"/>
                </a:solidFill>
                <a:latin typeface="Arial"/>
                <a:cs typeface="Arial"/>
              </a:rPr>
              <a:t>optionally</a:t>
            </a:r>
            <a:r>
              <a:rPr dirty="0" sz="5350" spc="14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330">
                <a:solidFill>
                  <a:srgbClr val="030305"/>
                </a:solidFill>
                <a:latin typeface="Arial"/>
                <a:cs typeface="Arial"/>
              </a:rPr>
              <a:t>return  </a:t>
            </a:r>
            <a:r>
              <a:rPr dirty="0" sz="5350" spc="110">
                <a:solidFill>
                  <a:srgbClr val="030305"/>
                </a:solidFill>
                <a:latin typeface="Arial"/>
                <a:cs typeface="Arial"/>
              </a:rPr>
              <a:t>data.</a:t>
            </a:r>
            <a:endParaRPr sz="5350">
              <a:latin typeface="Arial"/>
              <a:cs typeface="Arial"/>
            </a:endParaRPr>
          </a:p>
          <a:p>
            <a:pPr marL="699135" indent="-687070">
              <a:lnSpc>
                <a:spcPct val="100000"/>
              </a:lnSpc>
              <a:spcBef>
                <a:spcPts val="515"/>
              </a:spcBef>
              <a:buChar char="•"/>
              <a:tabLst>
                <a:tab pos="699135" algn="l"/>
                <a:tab pos="699770" algn="l"/>
              </a:tabLst>
            </a:pPr>
            <a:r>
              <a:rPr dirty="0" sz="5350" spc="260">
                <a:solidFill>
                  <a:srgbClr val="030305"/>
                </a:solidFill>
                <a:latin typeface="Arial"/>
                <a:cs typeface="Arial"/>
              </a:rPr>
              <a:t>A</a:t>
            </a:r>
            <a:r>
              <a:rPr dirty="0" sz="5350" spc="-36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235">
                <a:solidFill>
                  <a:srgbClr val="030305"/>
                </a:solidFill>
                <a:latin typeface="Arial"/>
                <a:cs typeface="Arial"/>
              </a:rPr>
              <a:t>function</a:t>
            </a:r>
            <a:r>
              <a:rPr dirty="0" sz="5350" spc="-175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150">
                <a:solidFill>
                  <a:srgbClr val="030305"/>
                </a:solidFill>
                <a:latin typeface="Arial"/>
                <a:cs typeface="Arial"/>
              </a:rPr>
              <a:t>must</a:t>
            </a:r>
            <a:r>
              <a:rPr dirty="0" sz="5350" spc="-55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65">
                <a:solidFill>
                  <a:srgbClr val="030305"/>
                </a:solidFill>
                <a:latin typeface="Arial"/>
                <a:cs typeface="Arial"/>
              </a:rPr>
              <a:t>be</a:t>
            </a:r>
            <a:r>
              <a:rPr dirty="0" sz="5350" spc="-385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125">
                <a:solidFill>
                  <a:srgbClr val="030305"/>
                </a:solidFill>
                <a:latin typeface="Arial"/>
                <a:cs typeface="Arial"/>
              </a:rPr>
              <a:t>defined</a:t>
            </a:r>
            <a:r>
              <a:rPr dirty="0" sz="5350" spc="-8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204">
                <a:solidFill>
                  <a:srgbClr val="030305"/>
                </a:solidFill>
                <a:latin typeface="Arial"/>
                <a:cs typeface="Arial"/>
              </a:rPr>
              <a:t>before</a:t>
            </a:r>
            <a:r>
              <a:rPr dirty="0" sz="5350" spc="-270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105">
                <a:solidFill>
                  <a:srgbClr val="030305"/>
                </a:solidFill>
                <a:latin typeface="Arial"/>
                <a:cs typeface="Arial"/>
              </a:rPr>
              <a:t>it</a:t>
            </a:r>
            <a:r>
              <a:rPr dirty="0" sz="5350" spc="229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80">
                <a:solidFill>
                  <a:srgbClr val="030305"/>
                </a:solidFill>
                <a:latin typeface="Arial"/>
                <a:cs typeface="Arial"/>
              </a:rPr>
              <a:t>is</a:t>
            </a:r>
            <a:r>
              <a:rPr dirty="0" sz="5350" spc="-465">
                <a:solidFill>
                  <a:srgbClr val="030305"/>
                </a:solidFill>
                <a:latin typeface="Arial"/>
                <a:cs typeface="Arial"/>
              </a:rPr>
              <a:t> </a:t>
            </a:r>
            <a:r>
              <a:rPr dirty="0" sz="5350" spc="70">
                <a:solidFill>
                  <a:srgbClr val="030305"/>
                </a:solidFill>
                <a:latin typeface="Arial"/>
                <a:cs typeface="Arial"/>
              </a:rPr>
              <a:t>called.</a:t>
            </a:r>
            <a:endParaRPr sz="5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052" y="2617125"/>
            <a:ext cx="15026005" cy="6687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82650" indent="-669290">
              <a:lnSpc>
                <a:spcPct val="100000"/>
              </a:lnSpc>
              <a:spcBef>
                <a:spcPts val="125"/>
              </a:spcBef>
              <a:buClr>
                <a:srgbClr val="161616"/>
              </a:buClr>
              <a:buFont typeface="Arial"/>
              <a:buChar char="•"/>
              <a:tabLst>
                <a:tab pos="882650" algn="l"/>
                <a:tab pos="883285" algn="l"/>
              </a:tabLst>
            </a:pPr>
            <a:r>
              <a:rPr dirty="0" sz="4900" spc="265" b="1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4900" b="1">
                <a:solidFill>
                  <a:srgbClr val="050505"/>
                </a:solidFill>
                <a:latin typeface="Arial"/>
                <a:cs typeface="Arial"/>
              </a:rPr>
              <a:t>basic </a:t>
            </a:r>
            <a:r>
              <a:rPr dirty="0" sz="4900" spc="80" b="1">
                <a:solidFill>
                  <a:srgbClr val="050505"/>
                </a:solidFill>
                <a:latin typeface="Arial"/>
                <a:cs typeface="Arial"/>
              </a:rPr>
              <a:t>syntax </a:t>
            </a:r>
            <a:r>
              <a:rPr dirty="0" sz="4900" spc="180" b="1">
                <a:solidFill>
                  <a:srgbClr val="050505"/>
                </a:solidFill>
                <a:latin typeface="Arial"/>
                <a:cs typeface="Arial"/>
              </a:rPr>
              <a:t>for </a:t>
            </a:r>
            <a:r>
              <a:rPr dirty="0" sz="4900" spc="120" b="1">
                <a:solidFill>
                  <a:srgbClr val="050505"/>
                </a:solidFill>
                <a:latin typeface="Arial"/>
                <a:cs typeface="Arial"/>
              </a:rPr>
              <a:t>defining </a:t>
            </a:r>
            <a:r>
              <a:rPr dirty="0" sz="4900" spc="-20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4900" spc="150" b="1">
                <a:solidFill>
                  <a:srgbClr val="050505"/>
                </a:solidFill>
                <a:latin typeface="Arial"/>
                <a:cs typeface="Arial"/>
              </a:rPr>
              <a:t>function</a:t>
            </a:r>
            <a:r>
              <a:rPr dirty="0" sz="4900" spc="-90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4900" spc="-80" b="1">
                <a:solidFill>
                  <a:srgbClr val="050505"/>
                </a:solidFill>
                <a:latin typeface="Arial"/>
                <a:cs typeface="Arial"/>
              </a:rPr>
              <a:t>is:</a:t>
            </a:r>
            <a:endParaRPr sz="49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5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dirty="0" sz="5500" spc="135">
                <a:solidFill>
                  <a:srgbClr val="161616"/>
                </a:solidFill>
                <a:latin typeface="Courier New"/>
                <a:cs typeface="Courier New"/>
              </a:rPr>
              <a:t>def</a:t>
            </a:r>
            <a:r>
              <a:rPr dirty="0" sz="5500" spc="145">
                <a:solidFill>
                  <a:srgbClr val="161616"/>
                </a:solidFill>
                <a:latin typeface="Courier New"/>
                <a:cs typeface="Courier New"/>
              </a:rPr>
              <a:t> </a:t>
            </a:r>
            <a:r>
              <a:rPr dirty="0" sz="5500" spc="135">
                <a:solidFill>
                  <a:srgbClr val="161616"/>
                </a:solidFill>
                <a:latin typeface="Courier New"/>
                <a:cs typeface="Courier New"/>
              </a:rPr>
              <a:t>function_name(parameter_name):</a:t>
            </a:r>
            <a:endParaRPr sz="5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300">
              <a:latin typeface="Courier New"/>
              <a:cs typeface="Courier New"/>
            </a:endParaRPr>
          </a:p>
          <a:p>
            <a:pPr algn="just" marL="887094" marR="5080" indent="-673735">
              <a:lnSpc>
                <a:spcPct val="116199"/>
              </a:lnSpc>
              <a:buFont typeface="Arial"/>
              <a:buChar char="•"/>
              <a:tabLst>
                <a:tab pos="897255" algn="l"/>
              </a:tabLst>
            </a:pPr>
            <a:r>
              <a:rPr dirty="0" sz="4900" spc="325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4900" spc="175" b="1">
                <a:solidFill>
                  <a:srgbClr val="050505"/>
                </a:solidFill>
                <a:latin typeface="Arial"/>
                <a:cs typeface="Arial"/>
              </a:rPr>
              <a:t>function </a:t>
            </a:r>
            <a:r>
              <a:rPr dirty="0" sz="4900" spc="85" b="1">
                <a:solidFill>
                  <a:srgbClr val="050505"/>
                </a:solidFill>
                <a:latin typeface="Arial"/>
                <a:cs typeface="Arial"/>
              </a:rPr>
              <a:t>can </a:t>
            </a:r>
            <a:r>
              <a:rPr dirty="0" sz="4900" spc="105" b="1">
                <a:solidFill>
                  <a:srgbClr val="050505"/>
                </a:solidFill>
                <a:latin typeface="Arial"/>
                <a:cs typeface="Arial"/>
              </a:rPr>
              <a:t>accept </a:t>
            </a:r>
            <a:r>
              <a:rPr dirty="0" sz="4900" spc="150" b="1">
                <a:solidFill>
                  <a:srgbClr val="050505"/>
                </a:solidFill>
                <a:latin typeface="Arial"/>
                <a:cs typeface="Arial"/>
              </a:rPr>
              <a:t>parameters. </a:t>
            </a:r>
            <a:r>
              <a:rPr dirty="0" sz="4900" spc="5" b="1">
                <a:solidFill>
                  <a:srgbClr val="050505"/>
                </a:solidFill>
                <a:latin typeface="Arial"/>
                <a:cs typeface="Arial"/>
              </a:rPr>
              <a:t>To </a:t>
            </a:r>
            <a:r>
              <a:rPr dirty="0" sz="4900" spc="130" b="1">
                <a:solidFill>
                  <a:srgbClr val="050505"/>
                </a:solidFill>
                <a:latin typeface="Arial"/>
                <a:cs typeface="Arial"/>
              </a:rPr>
              <a:t>make</a:t>
            </a:r>
            <a:r>
              <a:rPr dirty="0" sz="4900" spc="-2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4900" spc="-20" b="1">
                <a:solidFill>
                  <a:srgbClr val="050505"/>
                </a:solidFill>
                <a:latin typeface="Arial"/>
                <a:cs typeface="Arial"/>
              </a:rPr>
              <a:t>a  </a:t>
            </a:r>
            <a:r>
              <a:rPr dirty="0" sz="4900" spc="210" b="1">
                <a:solidFill>
                  <a:srgbClr val="050505"/>
                </a:solidFill>
                <a:latin typeface="Arial"/>
                <a:cs typeface="Arial"/>
              </a:rPr>
              <a:t>parameter </a:t>
            </a:r>
            <a:r>
              <a:rPr dirty="0" sz="4900" spc="145" b="1">
                <a:solidFill>
                  <a:srgbClr val="050505"/>
                </a:solidFill>
                <a:latin typeface="Arial"/>
                <a:cs typeface="Arial"/>
              </a:rPr>
              <a:t>optional </a:t>
            </a:r>
            <a:r>
              <a:rPr dirty="0" sz="4900" spc="55" b="1">
                <a:solidFill>
                  <a:srgbClr val="050505"/>
                </a:solidFill>
                <a:latin typeface="Arial"/>
                <a:cs typeface="Arial"/>
              </a:rPr>
              <a:t>supply </a:t>
            </a:r>
            <a:r>
              <a:rPr dirty="0" sz="4900" spc="-20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4900" spc="204" b="1">
                <a:solidFill>
                  <a:srgbClr val="050505"/>
                </a:solidFill>
                <a:latin typeface="Arial"/>
                <a:cs typeface="Arial"/>
              </a:rPr>
              <a:t>default </a:t>
            </a:r>
            <a:r>
              <a:rPr dirty="0" sz="4900" spc="125" b="1">
                <a:solidFill>
                  <a:srgbClr val="050505"/>
                </a:solidFill>
                <a:latin typeface="Arial"/>
                <a:cs typeface="Arial"/>
              </a:rPr>
              <a:t>value</a:t>
            </a:r>
            <a:r>
              <a:rPr dirty="0" sz="4900" spc="-21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4900" spc="220" b="1">
                <a:solidFill>
                  <a:srgbClr val="050505"/>
                </a:solidFill>
                <a:latin typeface="Arial"/>
                <a:cs typeface="Arial"/>
              </a:rPr>
              <a:t>for  </a:t>
            </a:r>
            <a:r>
              <a:rPr dirty="0" sz="4900" spc="295" b="1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4900" spc="-7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4900" spc="175" b="1">
                <a:solidFill>
                  <a:srgbClr val="050505"/>
                </a:solidFill>
                <a:latin typeface="Arial"/>
                <a:cs typeface="Arial"/>
              </a:rPr>
              <a:t>parameter.</a:t>
            </a:r>
            <a:endParaRPr sz="4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0103" y="2508612"/>
            <a:ext cx="14497685" cy="6995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9770" marR="5080" indent="-674370">
              <a:lnSpc>
                <a:spcPct val="108500"/>
              </a:lnSpc>
              <a:spcBef>
                <a:spcPts val="95"/>
              </a:spcBef>
              <a:buChar char="•"/>
              <a:tabLst>
                <a:tab pos="708025" algn="l"/>
                <a:tab pos="708660" algn="l"/>
                <a:tab pos="11148695" algn="l"/>
              </a:tabLst>
            </a:pPr>
            <a:r>
              <a:rPr dirty="0" sz="5250">
                <a:solidFill>
                  <a:srgbClr val="030303"/>
                </a:solidFill>
                <a:latin typeface="Arial"/>
                <a:cs typeface="Arial"/>
              </a:rPr>
              <a:t>You</a:t>
            </a:r>
            <a:r>
              <a:rPr dirty="0" sz="5250" spc="-27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90">
                <a:solidFill>
                  <a:srgbClr val="030303"/>
                </a:solidFill>
                <a:latin typeface="Arial"/>
                <a:cs typeface="Arial"/>
              </a:rPr>
              <a:t>can</a:t>
            </a:r>
            <a:r>
              <a:rPr dirty="0" sz="5250" spc="-31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155">
                <a:solidFill>
                  <a:srgbClr val="030303"/>
                </a:solidFill>
                <a:latin typeface="Arial"/>
                <a:cs typeface="Arial"/>
              </a:rPr>
              <a:t>supply</a:t>
            </a:r>
            <a:r>
              <a:rPr dirty="0" sz="5250" spc="-15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-17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dirty="0" sz="5250" spc="-27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35">
                <a:solidFill>
                  <a:srgbClr val="030303"/>
                </a:solidFill>
                <a:latin typeface="Arial"/>
                <a:cs typeface="Arial"/>
              </a:rPr>
              <a:t>docstring</a:t>
            </a:r>
            <a:r>
              <a:rPr dirty="0" sz="5250" spc="-28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-135">
                <a:solidFill>
                  <a:srgbClr val="030303"/>
                </a:solidFill>
                <a:latin typeface="Arial"/>
                <a:cs typeface="Arial"/>
              </a:rPr>
              <a:t>as</a:t>
            </a:r>
            <a:r>
              <a:rPr dirty="0" sz="5250" spc="-30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-120">
                <a:solidFill>
                  <a:srgbClr val="030303"/>
                </a:solidFill>
                <a:latin typeface="Arial"/>
                <a:cs typeface="Arial"/>
              </a:rPr>
              <a:t>the	</a:t>
            </a:r>
            <a:r>
              <a:rPr dirty="0" sz="5250" spc="315">
                <a:solidFill>
                  <a:srgbClr val="030303"/>
                </a:solidFill>
                <a:latin typeface="Arial"/>
                <a:cs typeface="Arial"/>
              </a:rPr>
              <a:t>first </a:t>
            </a:r>
            <a:r>
              <a:rPr dirty="0" sz="5250" spc="204">
                <a:solidFill>
                  <a:srgbClr val="030303"/>
                </a:solidFill>
                <a:latin typeface="Arial"/>
                <a:cs typeface="Arial"/>
              </a:rPr>
              <a:t>line</a:t>
            </a:r>
            <a:r>
              <a:rPr dirty="0" sz="5250" spc="-95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20">
                <a:solidFill>
                  <a:srgbClr val="030303"/>
                </a:solidFill>
                <a:latin typeface="Arial"/>
                <a:cs typeface="Arial"/>
              </a:rPr>
              <a:t>of  </a:t>
            </a:r>
            <a:r>
              <a:rPr dirty="0" sz="5250" spc="260">
                <a:solidFill>
                  <a:srgbClr val="030303"/>
                </a:solidFill>
                <a:latin typeface="Arial"/>
                <a:cs typeface="Arial"/>
              </a:rPr>
              <a:t>your</a:t>
            </a:r>
            <a:r>
              <a:rPr dirty="0" sz="5250" spc="-6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40">
                <a:solidFill>
                  <a:srgbClr val="030303"/>
                </a:solidFill>
                <a:latin typeface="Arial"/>
                <a:cs typeface="Arial"/>
              </a:rPr>
              <a:t>function.</a:t>
            </a:r>
            <a:endParaRPr sz="5250">
              <a:latin typeface="Arial"/>
              <a:cs typeface="Arial"/>
            </a:endParaRPr>
          </a:p>
          <a:p>
            <a:pPr marL="704215" marR="83820" indent="-679450">
              <a:lnSpc>
                <a:spcPts val="6940"/>
              </a:lnSpc>
              <a:spcBef>
                <a:spcPts val="229"/>
              </a:spcBef>
              <a:buChar char="•"/>
              <a:tabLst>
                <a:tab pos="694690" algn="l"/>
                <a:tab pos="695325" algn="l"/>
              </a:tabLst>
            </a:pPr>
            <a:r>
              <a:rPr dirty="0" sz="5250" spc="155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dirty="0" sz="5250" spc="-27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370">
                <a:solidFill>
                  <a:srgbClr val="030303"/>
                </a:solidFill>
                <a:latin typeface="Arial"/>
                <a:cs typeface="Arial"/>
              </a:rPr>
              <a:t>return</a:t>
            </a:r>
            <a:r>
              <a:rPr dirty="0" sz="5250" spc="-29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35">
                <a:solidFill>
                  <a:srgbClr val="030303"/>
                </a:solidFill>
                <a:latin typeface="Arial"/>
                <a:cs typeface="Arial"/>
              </a:rPr>
              <a:t>statement</a:t>
            </a:r>
            <a:r>
              <a:rPr dirty="0" sz="5250" spc="8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175">
                <a:solidFill>
                  <a:srgbClr val="030303"/>
                </a:solidFill>
                <a:latin typeface="Arial"/>
                <a:cs typeface="Arial"/>
              </a:rPr>
              <a:t>exits</a:t>
            </a:r>
            <a:r>
              <a:rPr dirty="0" sz="5250" spc="-29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195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dirty="0" sz="5250" spc="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75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r>
              <a:rPr dirty="0" sz="5250" spc="-6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120">
                <a:solidFill>
                  <a:srgbClr val="030303"/>
                </a:solidFill>
                <a:latin typeface="Arial"/>
                <a:cs typeface="Arial"/>
              </a:rPr>
              <a:t>and  </a:t>
            </a:r>
            <a:r>
              <a:rPr dirty="0" sz="5250" spc="-80">
                <a:solidFill>
                  <a:srgbClr val="030303"/>
                </a:solidFill>
                <a:latin typeface="Arial"/>
                <a:cs typeface="Arial"/>
              </a:rPr>
              <a:t>passes </a:t>
            </a:r>
            <a:r>
              <a:rPr dirty="0" sz="5250" spc="60">
                <a:solidFill>
                  <a:srgbClr val="030303"/>
                </a:solidFill>
                <a:latin typeface="Arial"/>
                <a:cs typeface="Arial"/>
              </a:rPr>
              <a:t>back </a:t>
            </a:r>
            <a:r>
              <a:rPr dirty="0" sz="5250" spc="280">
                <a:solidFill>
                  <a:srgbClr val="030303"/>
                </a:solidFill>
                <a:latin typeface="Arial"/>
                <a:cs typeface="Arial"/>
              </a:rPr>
              <a:t>what </a:t>
            </a:r>
            <a:r>
              <a:rPr dirty="0" sz="5250" spc="254">
                <a:solidFill>
                  <a:srgbClr val="030303"/>
                </a:solidFill>
                <a:latin typeface="Arial"/>
                <a:cs typeface="Arial"/>
              </a:rPr>
              <a:t>follows</a:t>
            </a:r>
            <a:r>
              <a:rPr dirty="0" sz="5250" spc="-5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310">
                <a:solidFill>
                  <a:srgbClr val="030303"/>
                </a:solidFill>
                <a:latin typeface="Arial"/>
                <a:cs typeface="Arial"/>
              </a:rPr>
              <a:t>return.</a:t>
            </a:r>
            <a:endParaRPr sz="5250">
              <a:latin typeface="Arial"/>
              <a:cs typeface="Arial"/>
            </a:endParaRPr>
          </a:p>
          <a:p>
            <a:pPr marL="708025" indent="-695960">
              <a:lnSpc>
                <a:spcPct val="100000"/>
              </a:lnSpc>
              <a:spcBef>
                <a:spcPts val="195"/>
              </a:spcBef>
              <a:buChar char="•"/>
              <a:tabLst>
                <a:tab pos="708025" algn="l"/>
                <a:tab pos="708660" algn="l"/>
              </a:tabLst>
            </a:pPr>
            <a:r>
              <a:rPr dirty="0" sz="5250" spc="35">
                <a:solidFill>
                  <a:srgbClr val="030303"/>
                </a:solidFill>
                <a:latin typeface="Arial"/>
                <a:cs typeface="Arial"/>
              </a:rPr>
              <a:t>Use</a:t>
            </a:r>
            <a:r>
              <a:rPr dirty="0" sz="5250" spc="-26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5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dirty="0" sz="5250" spc="6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310">
                <a:solidFill>
                  <a:srgbClr val="030303"/>
                </a:solidFill>
                <a:latin typeface="Arial"/>
                <a:cs typeface="Arial"/>
              </a:rPr>
              <a:t>built-in</a:t>
            </a:r>
            <a:r>
              <a:rPr dirty="0" sz="5250" spc="-39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70">
                <a:solidFill>
                  <a:srgbClr val="030303"/>
                </a:solidFill>
                <a:latin typeface="Arial"/>
                <a:cs typeface="Arial"/>
              </a:rPr>
              <a:t>help()</a:t>
            </a:r>
            <a:r>
              <a:rPr dirty="0" sz="5250" spc="-8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300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r>
              <a:rPr dirty="0" sz="5250" spc="-24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85">
                <a:solidFill>
                  <a:srgbClr val="030303"/>
                </a:solidFill>
                <a:latin typeface="Arial"/>
                <a:cs typeface="Arial"/>
              </a:rPr>
              <a:t>to</a:t>
            </a:r>
            <a:r>
              <a:rPr dirty="0" sz="5250" spc="-9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45">
                <a:solidFill>
                  <a:srgbClr val="030303"/>
                </a:solidFill>
                <a:latin typeface="Arial"/>
                <a:cs typeface="Arial"/>
              </a:rPr>
              <a:t>get</a:t>
            </a:r>
            <a:r>
              <a:rPr dirty="0" sz="5250" spc="-26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200">
                <a:solidFill>
                  <a:srgbClr val="030303"/>
                </a:solidFill>
                <a:latin typeface="Arial"/>
                <a:cs typeface="Arial"/>
              </a:rPr>
              <a:t>help</a:t>
            </a:r>
            <a:endParaRPr sz="5250">
              <a:latin typeface="Arial"/>
              <a:cs typeface="Arial"/>
            </a:endParaRPr>
          </a:p>
          <a:p>
            <a:pPr marL="699770" marR="55880" indent="8890">
              <a:lnSpc>
                <a:spcPct val="108500"/>
              </a:lnSpc>
              <a:tabLst>
                <a:tab pos="1659255" algn="l"/>
              </a:tabLst>
            </a:pPr>
            <a:r>
              <a:rPr dirty="0" sz="5250" spc="445">
                <a:solidFill>
                  <a:srgbClr val="030303"/>
                </a:solidFill>
                <a:latin typeface="Arial"/>
                <a:cs typeface="Arial"/>
              </a:rPr>
              <a:t>with </a:t>
            </a:r>
            <a:r>
              <a:rPr dirty="0" sz="5250" spc="120">
                <a:solidFill>
                  <a:srgbClr val="030303"/>
                </a:solidFill>
                <a:latin typeface="Arial"/>
                <a:cs typeface="Arial"/>
              </a:rPr>
              <a:t>an </a:t>
            </a:r>
            <a:r>
              <a:rPr dirty="0" sz="5250" spc="200">
                <a:solidFill>
                  <a:srgbClr val="030303"/>
                </a:solidFill>
                <a:latin typeface="Arial"/>
                <a:cs typeface="Arial"/>
              </a:rPr>
              <a:t>object. </a:t>
            </a:r>
            <a:r>
              <a:rPr dirty="0" sz="5250" spc="315">
                <a:solidFill>
                  <a:srgbClr val="030303"/>
                </a:solidFill>
                <a:latin typeface="Arial"/>
                <a:cs typeface="Arial"/>
              </a:rPr>
              <a:t>When </a:t>
            </a:r>
            <a:r>
              <a:rPr dirty="0" sz="5250" spc="180">
                <a:solidFill>
                  <a:srgbClr val="030303"/>
                </a:solidFill>
                <a:latin typeface="Arial"/>
                <a:cs typeface="Arial"/>
              </a:rPr>
              <a:t>supplying </a:t>
            </a:r>
            <a:r>
              <a:rPr dirty="0" sz="5250" spc="-170">
                <a:solidFill>
                  <a:srgbClr val="030303"/>
                </a:solidFill>
                <a:latin typeface="Arial"/>
                <a:cs typeface="Arial"/>
              </a:rPr>
              <a:t>a </a:t>
            </a:r>
            <a:r>
              <a:rPr dirty="0" sz="5250" spc="300">
                <a:solidFill>
                  <a:srgbClr val="030303"/>
                </a:solidFill>
                <a:latin typeface="Arial"/>
                <a:cs typeface="Arial"/>
              </a:rPr>
              <a:t>function  </a:t>
            </a:r>
            <a:r>
              <a:rPr dirty="0" sz="5250" spc="285">
                <a:solidFill>
                  <a:srgbClr val="030303"/>
                </a:solidFill>
                <a:latin typeface="Arial"/>
                <a:cs typeface="Arial"/>
              </a:rPr>
              <a:t>to	</a:t>
            </a:r>
            <a:r>
              <a:rPr dirty="0" sz="5250" spc="70">
                <a:solidFill>
                  <a:srgbClr val="030303"/>
                </a:solidFill>
                <a:latin typeface="Arial"/>
                <a:cs typeface="Arial"/>
              </a:rPr>
              <a:t>help() </a:t>
            </a:r>
            <a:r>
              <a:rPr dirty="0" sz="5250" spc="75">
                <a:solidFill>
                  <a:srgbClr val="030303"/>
                </a:solidFill>
                <a:latin typeface="Arial"/>
                <a:cs typeface="Arial"/>
              </a:rPr>
              <a:t>the </a:t>
            </a:r>
            <a:r>
              <a:rPr dirty="0" sz="5250" spc="235">
                <a:solidFill>
                  <a:srgbClr val="030303"/>
                </a:solidFill>
                <a:latin typeface="Arial"/>
                <a:cs typeface="Arial"/>
              </a:rPr>
              <a:t>docstring </a:t>
            </a:r>
            <a:r>
              <a:rPr dirty="0" sz="5250" spc="185">
                <a:solidFill>
                  <a:srgbClr val="030303"/>
                </a:solidFill>
                <a:latin typeface="Arial"/>
                <a:cs typeface="Arial"/>
              </a:rPr>
              <a:t>contained </a:t>
            </a:r>
            <a:r>
              <a:rPr dirty="0" sz="5250" spc="380">
                <a:solidFill>
                  <a:srgbClr val="030303"/>
                </a:solidFill>
                <a:latin typeface="Arial"/>
                <a:cs typeface="Arial"/>
              </a:rPr>
              <a:t>within</a:t>
            </a:r>
            <a:r>
              <a:rPr dirty="0" sz="5250" spc="-93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409">
                <a:solidFill>
                  <a:srgbClr val="030303"/>
                </a:solidFill>
                <a:latin typeface="Arial"/>
                <a:cs typeface="Arial"/>
              </a:rPr>
              <a:t>the</a:t>
            </a:r>
            <a:endParaRPr sz="5250">
              <a:latin typeface="Arial"/>
              <a:cs typeface="Arial"/>
            </a:endParaRPr>
          </a:p>
          <a:p>
            <a:pPr marL="704215">
              <a:lnSpc>
                <a:spcPct val="100000"/>
              </a:lnSpc>
              <a:spcBef>
                <a:spcPts val="635"/>
              </a:spcBef>
            </a:pPr>
            <a:r>
              <a:rPr dirty="0" sz="5250" spc="300">
                <a:solidFill>
                  <a:srgbClr val="030303"/>
                </a:solidFill>
                <a:latin typeface="Arial"/>
                <a:cs typeface="Arial"/>
              </a:rPr>
              <a:t>function </a:t>
            </a:r>
            <a:r>
              <a:rPr dirty="0" sz="5250" spc="114">
                <a:solidFill>
                  <a:srgbClr val="030303"/>
                </a:solidFill>
                <a:latin typeface="Arial"/>
                <a:cs typeface="Arial"/>
              </a:rPr>
              <a:t>is</a:t>
            </a:r>
            <a:r>
              <a:rPr dirty="0" sz="5250" spc="-10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95">
                <a:solidFill>
                  <a:srgbClr val="030303"/>
                </a:solidFill>
                <a:latin typeface="Arial"/>
                <a:cs typeface="Arial"/>
              </a:rPr>
              <a:t>displayed.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974" y="1697896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 h="0">
                <a:moveTo>
                  <a:pt x="0" y="0"/>
                </a:moveTo>
                <a:lnTo>
                  <a:pt x="3821155" y="0"/>
                </a:lnTo>
              </a:path>
            </a:pathLst>
          </a:custGeom>
          <a:ln w="6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172" y="817100"/>
            <a:ext cx="3780154" cy="944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0" spc="95" b="1">
                <a:solidFill>
                  <a:srgbClr val="030303"/>
                </a:solidFill>
                <a:latin typeface="Arial"/>
                <a:cs typeface="Arial"/>
              </a:rPr>
              <a:t>Functions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714" y="2535421"/>
            <a:ext cx="11619865" cy="6970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5344" marR="5080" indent="-843280">
              <a:lnSpc>
                <a:spcPct val="105900"/>
              </a:lnSpc>
              <a:spcBef>
                <a:spcPts val="95"/>
              </a:spcBef>
              <a:buChar char="•"/>
              <a:tabLst>
                <a:tab pos="864235" algn="l"/>
                <a:tab pos="864869" algn="l"/>
              </a:tabLst>
            </a:pPr>
            <a:r>
              <a:rPr dirty="0" sz="5300" spc="185">
                <a:solidFill>
                  <a:srgbClr val="030303"/>
                </a:solidFill>
                <a:latin typeface="Arial"/>
                <a:cs typeface="Arial"/>
              </a:rPr>
              <a:t>Any</a:t>
            </a:r>
            <a:r>
              <a:rPr dirty="0" sz="5300" spc="-25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25">
                <a:solidFill>
                  <a:srgbClr val="030303"/>
                </a:solidFill>
                <a:latin typeface="Arial"/>
                <a:cs typeface="Arial"/>
              </a:rPr>
              <a:t>task</a:t>
            </a:r>
            <a:r>
              <a:rPr dirty="0" sz="5300" spc="-10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220">
                <a:solidFill>
                  <a:srgbClr val="030303"/>
                </a:solidFill>
                <a:latin typeface="Arial"/>
                <a:cs typeface="Arial"/>
              </a:rPr>
              <a:t>which</a:t>
            </a:r>
            <a:r>
              <a:rPr dirty="0" sz="5300" spc="-254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40">
                <a:solidFill>
                  <a:srgbClr val="030303"/>
                </a:solidFill>
                <a:latin typeface="Arial"/>
                <a:cs typeface="Arial"/>
              </a:rPr>
              <a:t>is</a:t>
            </a:r>
            <a:r>
              <a:rPr dirty="0" sz="5300" spc="-38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20">
                <a:solidFill>
                  <a:srgbClr val="030303"/>
                </a:solidFill>
                <a:latin typeface="Arial"/>
                <a:cs typeface="Arial"/>
              </a:rPr>
              <a:t>usually</a:t>
            </a:r>
            <a:r>
              <a:rPr dirty="0" sz="5300" spc="-2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90">
                <a:solidFill>
                  <a:srgbClr val="030303"/>
                </a:solidFill>
                <a:latin typeface="Arial"/>
                <a:cs typeface="Arial"/>
              </a:rPr>
              <a:t>repeated  </a:t>
            </a:r>
            <a:r>
              <a:rPr dirty="0" sz="5300" spc="135">
                <a:solidFill>
                  <a:srgbClr val="030303"/>
                </a:solidFill>
                <a:latin typeface="Arial"/>
                <a:cs typeface="Arial"/>
              </a:rPr>
              <a:t>should </a:t>
            </a:r>
            <a:r>
              <a:rPr dirty="0" sz="5300" spc="150">
                <a:solidFill>
                  <a:srgbClr val="030303"/>
                </a:solidFill>
                <a:latin typeface="Arial"/>
                <a:cs typeface="Arial"/>
              </a:rPr>
              <a:t>be </a:t>
            </a:r>
            <a:r>
              <a:rPr dirty="0" sz="5300" spc="105">
                <a:solidFill>
                  <a:srgbClr val="030303"/>
                </a:solidFill>
                <a:latin typeface="Arial"/>
                <a:cs typeface="Arial"/>
              </a:rPr>
              <a:t>in</a:t>
            </a:r>
            <a:r>
              <a:rPr dirty="0" sz="5300" spc="-100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-200">
                <a:solidFill>
                  <a:srgbClr val="030303"/>
                </a:solidFill>
                <a:latin typeface="Arial"/>
                <a:cs typeface="Arial"/>
              </a:rPr>
              <a:t>a </a:t>
            </a:r>
            <a:r>
              <a:rPr dirty="0" sz="5300" spc="180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endParaRPr sz="5300">
              <a:latin typeface="Arial"/>
              <a:cs typeface="Arial"/>
            </a:endParaRPr>
          </a:p>
          <a:p>
            <a:pPr lvl="1" marL="1729739" indent="-838200">
              <a:lnSpc>
                <a:spcPct val="100000"/>
              </a:lnSpc>
              <a:spcBef>
                <a:spcPts val="475"/>
              </a:spcBef>
              <a:buClr>
                <a:srgbClr val="282828"/>
              </a:buClr>
              <a:buSzPct val="94339"/>
              <a:buFont typeface="Times New Roman"/>
              <a:buChar char="o"/>
              <a:tabLst>
                <a:tab pos="1729739" algn="l"/>
                <a:tab pos="1730375" algn="l"/>
              </a:tabLst>
            </a:pPr>
            <a:r>
              <a:rPr dirty="0" sz="5300" spc="165">
                <a:solidFill>
                  <a:srgbClr val="030303"/>
                </a:solidFill>
                <a:latin typeface="Arial"/>
                <a:cs typeface="Arial"/>
              </a:rPr>
              <a:t>MakeTea</a:t>
            </a:r>
            <a:endParaRPr sz="5300">
              <a:latin typeface="Arial"/>
              <a:cs typeface="Arial"/>
            </a:endParaRPr>
          </a:p>
          <a:p>
            <a:pPr lvl="1" marL="1730375" indent="-838835">
              <a:lnSpc>
                <a:spcPct val="100000"/>
              </a:lnSpc>
              <a:spcBef>
                <a:spcPts val="575"/>
              </a:spcBef>
              <a:buClr>
                <a:srgbClr val="282828"/>
              </a:buClr>
              <a:buSzPct val="94339"/>
              <a:buFont typeface="Times New Roman"/>
              <a:buChar char="o"/>
              <a:tabLst>
                <a:tab pos="1730375" algn="l"/>
                <a:tab pos="1731010" algn="l"/>
              </a:tabLst>
            </a:pPr>
            <a:r>
              <a:rPr dirty="0" sz="5300" spc="220">
                <a:solidFill>
                  <a:srgbClr val="030303"/>
                </a:solidFill>
                <a:latin typeface="Arial"/>
                <a:cs typeface="Arial"/>
              </a:rPr>
              <a:t>Add </a:t>
            </a:r>
            <a:r>
              <a:rPr dirty="0" sz="5300" spc="270">
                <a:solidFill>
                  <a:srgbClr val="030303"/>
                </a:solidFill>
                <a:latin typeface="Arial"/>
                <a:cs typeface="Arial"/>
              </a:rPr>
              <a:t>2</a:t>
            </a:r>
            <a:r>
              <a:rPr dirty="0" sz="5300" spc="-7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50">
                <a:solidFill>
                  <a:srgbClr val="030303"/>
                </a:solidFill>
                <a:latin typeface="Arial"/>
                <a:cs typeface="Arial"/>
              </a:rPr>
              <a:t>numbers</a:t>
            </a:r>
            <a:endParaRPr sz="5300">
              <a:latin typeface="Arial"/>
              <a:cs typeface="Arial"/>
            </a:endParaRPr>
          </a:p>
          <a:p>
            <a:pPr lvl="1" marL="1729739" indent="-838200">
              <a:lnSpc>
                <a:spcPct val="100000"/>
              </a:lnSpc>
              <a:spcBef>
                <a:spcPts val="475"/>
              </a:spcBef>
              <a:buClr>
                <a:srgbClr val="282828"/>
              </a:buClr>
              <a:buSzPct val="94339"/>
              <a:buFont typeface="Times New Roman"/>
              <a:buChar char="o"/>
              <a:tabLst>
                <a:tab pos="1729739" algn="l"/>
                <a:tab pos="1730375" algn="l"/>
              </a:tabLst>
            </a:pPr>
            <a:r>
              <a:rPr dirty="0" sz="5300" spc="500">
                <a:solidFill>
                  <a:srgbClr val="030303"/>
                </a:solidFill>
                <a:latin typeface="Arial"/>
                <a:cs typeface="Arial"/>
              </a:rPr>
              <a:t>Multiplybyx</a:t>
            </a:r>
            <a:endParaRPr sz="5300">
              <a:latin typeface="Arial"/>
              <a:cs typeface="Arial"/>
            </a:endParaRPr>
          </a:p>
          <a:p>
            <a:pPr marL="857885" marR="1470025" indent="-845819">
              <a:lnSpc>
                <a:spcPct val="105900"/>
              </a:lnSpc>
              <a:spcBef>
                <a:spcPts val="200"/>
              </a:spcBef>
              <a:buChar char="•"/>
              <a:tabLst>
                <a:tab pos="847725" algn="l"/>
                <a:tab pos="848360" algn="l"/>
              </a:tabLst>
            </a:pPr>
            <a:r>
              <a:rPr dirty="0" sz="5300" spc="185">
                <a:solidFill>
                  <a:srgbClr val="030303"/>
                </a:solidFill>
                <a:latin typeface="Arial"/>
                <a:cs typeface="Arial"/>
              </a:rPr>
              <a:t>Think</a:t>
            </a:r>
            <a:r>
              <a:rPr dirty="0" sz="5300" spc="-8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55">
                <a:solidFill>
                  <a:srgbClr val="030303"/>
                </a:solidFill>
                <a:latin typeface="Arial"/>
                <a:cs typeface="Arial"/>
              </a:rPr>
              <a:t>of</a:t>
            </a:r>
            <a:r>
              <a:rPr dirty="0" sz="5300" spc="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254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r>
              <a:rPr dirty="0" sz="5300" spc="-4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60">
                <a:solidFill>
                  <a:srgbClr val="030303"/>
                </a:solidFill>
                <a:latin typeface="Arial"/>
                <a:cs typeface="Arial"/>
              </a:rPr>
              <a:t>like</a:t>
            </a:r>
            <a:r>
              <a:rPr dirty="0" sz="5300" spc="-31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-20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dirty="0" sz="5300" spc="-36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300">
                <a:solidFill>
                  <a:srgbClr val="030303"/>
                </a:solidFill>
                <a:latin typeface="Arial"/>
                <a:cs typeface="Arial"/>
              </a:rPr>
              <a:t>unit</a:t>
            </a:r>
            <a:r>
              <a:rPr dirty="0" sz="5300" spc="-15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200">
                <a:solidFill>
                  <a:srgbClr val="030303"/>
                </a:solidFill>
                <a:latin typeface="Arial"/>
                <a:cs typeface="Arial"/>
              </a:rPr>
              <a:t>of  </a:t>
            </a:r>
            <a:r>
              <a:rPr dirty="0" sz="5300" spc="225">
                <a:solidFill>
                  <a:srgbClr val="030303"/>
                </a:solidFill>
                <a:latin typeface="Arial"/>
                <a:cs typeface="Arial"/>
              </a:rPr>
              <a:t>responsibility</a:t>
            </a:r>
            <a:endParaRPr sz="5300">
              <a:latin typeface="Arial"/>
              <a:cs typeface="Arial"/>
            </a:endParaRPr>
          </a:p>
          <a:p>
            <a:pPr lvl="1" marL="1721485" indent="-829944">
              <a:lnSpc>
                <a:spcPct val="100000"/>
              </a:lnSpc>
              <a:spcBef>
                <a:spcPts val="575"/>
              </a:spcBef>
              <a:buClr>
                <a:srgbClr val="282828"/>
              </a:buClr>
              <a:buSzPct val="94339"/>
              <a:buFont typeface="Times New Roman"/>
              <a:buChar char="o"/>
              <a:tabLst>
                <a:tab pos="1720850" algn="l"/>
                <a:tab pos="1722120" algn="l"/>
              </a:tabLst>
            </a:pPr>
            <a:r>
              <a:rPr dirty="0" sz="5300" spc="114">
                <a:solidFill>
                  <a:srgbClr val="030303"/>
                </a:solidFill>
                <a:latin typeface="Arial"/>
                <a:cs typeface="Arial"/>
              </a:rPr>
              <a:t>Call </a:t>
            </a:r>
            <a:r>
              <a:rPr dirty="0" sz="5300" spc="125">
                <a:solidFill>
                  <a:srgbClr val="030303"/>
                </a:solidFill>
                <a:latin typeface="Arial"/>
                <a:cs typeface="Arial"/>
              </a:rPr>
              <a:t>the </a:t>
            </a:r>
            <a:r>
              <a:rPr dirty="0" sz="5300" spc="300">
                <a:solidFill>
                  <a:srgbClr val="030303"/>
                </a:solidFill>
                <a:latin typeface="Arial"/>
                <a:cs typeface="Arial"/>
              </a:rPr>
              <a:t>unit</a:t>
            </a:r>
            <a:r>
              <a:rPr dirty="0" sz="5300" spc="-106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300" spc="170">
                <a:solidFill>
                  <a:srgbClr val="030303"/>
                </a:solidFill>
                <a:latin typeface="Arial"/>
                <a:cs typeface="Arial"/>
              </a:rPr>
              <a:t>by </a:t>
            </a:r>
            <a:r>
              <a:rPr dirty="0" sz="5300" spc="105">
                <a:solidFill>
                  <a:srgbClr val="030303"/>
                </a:solidFill>
                <a:latin typeface="Arial"/>
                <a:cs typeface="Arial"/>
              </a:rPr>
              <a:t>its </a:t>
            </a:r>
            <a:r>
              <a:rPr dirty="0" sz="5300" spc="70">
                <a:solidFill>
                  <a:srgbClr val="030303"/>
                </a:solidFill>
                <a:latin typeface="Arial"/>
                <a:cs typeface="Arial"/>
              </a:rPr>
              <a:t>name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05" y="1672364"/>
            <a:ext cx="8202930" cy="0"/>
          </a:xfrm>
          <a:custGeom>
            <a:avLst/>
            <a:gdLst/>
            <a:ahLst/>
            <a:cxnLst/>
            <a:rect l="l" t="t" r="r" b="b"/>
            <a:pathLst>
              <a:path w="8202930" h="0">
                <a:moveTo>
                  <a:pt x="0" y="0"/>
                </a:moveTo>
                <a:lnTo>
                  <a:pt x="8202747" y="0"/>
                </a:lnTo>
              </a:path>
            </a:pathLst>
          </a:custGeom>
          <a:ln w="6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811" y="772418"/>
            <a:ext cx="8155305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150" spc="254" b="1">
                <a:solidFill>
                  <a:srgbClr val="030303"/>
                </a:solidFill>
                <a:latin typeface="Arial"/>
                <a:cs typeface="Arial"/>
              </a:rPr>
              <a:t>Methods </a:t>
            </a:r>
            <a:r>
              <a:rPr dirty="0" sz="6150" spc="-35" b="1">
                <a:solidFill>
                  <a:srgbClr val="030303"/>
                </a:solidFill>
                <a:latin typeface="Arial"/>
                <a:cs typeface="Arial"/>
              </a:rPr>
              <a:t>Vs</a:t>
            </a:r>
            <a:r>
              <a:rPr dirty="0" sz="6150" spc="-795" b="1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6150" spc="60" b="1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1025" y="3083090"/>
            <a:ext cx="9053830" cy="15373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14"/>
              </a:spcBef>
            </a:pPr>
            <a:r>
              <a:rPr dirty="0" sz="2950" spc="40">
                <a:solidFill>
                  <a:srgbClr val="18181C"/>
                </a:solidFill>
                <a:latin typeface="Arial"/>
                <a:cs typeface="Arial"/>
              </a:rPr>
              <a:t>Functions </a:t>
            </a:r>
            <a:r>
              <a:rPr dirty="0" sz="2950" spc="195">
                <a:solidFill>
                  <a:srgbClr val="18181C"/>
                </a:solidFill>
                <a:latin typeface="Arial"/>
                <a:cs typeface="Arial"/>
              </a:rPr>
              <a:t>that </a:t>
            </a:r>
            <a:r>
              <a:rPr dirty="0" sz="2950" spc="100">
                <a:solidFill>
                  <a:srgbClr val="18181C"/>
                </a:solidFill>
                <a:latin typeface="Arial"/>
                <a:cs typeface="Arial"/>
              </a:rPr>
              <a:t>belong </a:t>
            </a:r>
            <a:r>
              <a:rPr dirty="0" sz="2950" spc="85">
                <a:solidFill>
                  <a:srgbClr val="18181C"/>
                </a:solidFill>
                <a:latin typeface="Arial"/>
                <a:cs typeface="Arial"/>
              </a:rPr>
              <a:t>to </a:t>
            </a:r>
            <a:r>
              <a:rPr dirty="0" sz="2950" spc="-45">
                <a:solidFill>
                  <a:srgbClr val="18181C"/>
                </a:solidFill>
                <a:latin typeface="Arial"/>
                <a:cs typeface="Arial"/>
              </a:rPr>
              <a:t>a </a:t>
            </a:r>
            <a:r>
              <a:rPr dirty="0" sz="2950" spc="-40">
                <a:solidFill>
                  <a:srgbClr val="18181C"/>
                </a:solidFill>
                <a:latin typeface="Arial"/>
                <a:cs typeface="Arial"/>
              </a:rPr>
              <a:t>class </a:t>
            </a:r>
            <a:r>
              <a:rPr dirty="0" sz="2950" spc="70">
                <a:solidFill>
                  <a:srgbClr val="18181C"/>
                </a:solidFill>
                <a:latin typeface="Arial"/>
                <a:cs typeface="Arial"/>
              </a:rPr>
              <a:t>are </a:t>
            </a:r>
            <a:r>
              <a:rPr dirty="0" sz="2950" spc="55">
                <a:solidFill>
                  <a:srgbClr val="18181C"/>
                </a:solidFill>
                <a:latin typeface="Arial"/>
                <a:cs typeface="Arial"/>
              </a:rPr>
              <a:t>called</a:t>
            </a:r>
            <a:r>
              <a:rPr dirty="0" sz="2950" spc="-114">
                <a:solidFill>
                  <a:srgbClr val="18181C"/>
                </a:solidFill>
                <a:latin typeface="Arial"/>
                <a:cs typeface="Arial"/>
              </a:rPr>
              <a:t> </a:t>
            </a:r>
            <a:r>
              <a:rPr dirty="0" sz="2950" spc="150">
                <a:solidFill>
                  <a:srgbClr val="18181C"/>
                </a:solidFill>
                <a:latin typeface="Arial"/>
                <a:cs typeface="Arial"/>
              </a:rPr>
              <a:t>Methods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65">
                <a:solidFill>
                  <a:srgbClr val="18181C"/>
                </a:solidFill>
                <a:latin typeface="Arial"/>
                <a:cs typeface="Arial"/>
              </a:rPr>
              <a:t>That's </a:t>
            </a:r>
            <a:r>
              <a:rPr dirty="0" sz="2950" spc="40">
                <a:solidFill>
                  <a:srgbClr val="081A2F"/>
                </a:solidFill>
                <a:latin typeface="Arial"/>
                <a:cs typeface="Arial"/>
              </a:rPr>
              <a:t>It</a:t>
            </a:r>
            <a:r>
              <a:rPr dirty="0" sz="2950" spc="-655">
                <a:solidFill>
                  <a:srgbClr val="081A2F"/>
                </a:solidFill>
                <a:latin typeface="Arial"/>
                <a:cs typeface="Arial"/>
              </a:rPr>
              <a:t> </a:t>
            </a:r>
            <a:r>
              <a:rPr dirty="0" sz="2950" spc="40">
                <a:solidFill>
                  <a:srgbClr val="030303"/>
                </a:solidFill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974" y="1697896"/>
            <a:ext cx="7540625" cy="0"/>
          </a:xfrm>
          <a:custGeom>
            <a:avLst/>
            <a:gdLst/>
            <a:ahLst/>
            <a:cxnLst/>
            <a:rect l="l" t="t" r="r" b="b"/>
            <a:pathLst>
              <a:path w="7540625" h="0">
                <a:moveTo>
                  <a:pt x="0" y="0"/>
                </a:moveTo>
                <a:lnTo>
                  <a:pt x="7540414" y="0"/>
                </a:lnTo>
              </a:path>
            </a:pathLst>
          </a:custGeom>
          <a:ln w="6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382" y="778802"/>
            <a:ext cx="7500620" cy="990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300" b="1">
                <a:solidFill>
                  <a:srgbClr val="030303"/>
                </a:solidFill>
                <a:latin typeface="Arial"/>
                <a:cs typeface="Arial"/>
              </a:rPr>
              <a:t>Function</a:t>
            </a:r>
            <a:r>
              <a:rPr dirty="0" sz="6300" spc="-155" b="1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6300" spc="145" b="1">
                <a:solidFill>
                  <a:srgbClr val="030303"/>
                </a:solidFill>
                <a:latin typeface="Arial"/>
                <a:cs typeface="Arial"/>
              </a:rPr>
              <a:t>Definition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579" y="2218821"/>
            <a:ext cx="8764905" cy="5974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4100"/>
              </a:lnSpc>
              <a:spcBef>
                <a:spcPts val="95"/>
              </a:spcBef>
            </a:pPr>
            <a:r>
              <a:rPr dirty="0" sz="5400" spc="165">
                <a:solidFill>
                  <a:srgbClr val="181818"/>
                </a:solidFill>
                <a:latin typeface="Courier New"/>
                <a:cs typeface="Courier New"/>
              </a:rPr>
              <a:t>def </a:t>
            </a:r>
            <a:r>
              <a:rPr dirty="0" sz="5400" spc="195">
                <a:solidFill>
                  <a:srgbClr val="030303"/>
                </a:solidFill>
                <a:latin typeface="Courier New"/>
                <a:cs typeface="Courier New"/>
              </a:rPr>
              <a:t>function_name():  </a:t>
            </a:r>
            <a:r>
              <a:rPr dirty="0" sz="5400" spc="300">
                <a:solidFill>
                  <a:srgbClr val="181818"/>
                </a:solidFill>
                <a:latin typeface="Courier New"/>
                <a:cs typeface="Courier New"/>
              </a:rPr>
              <a:t># </a:t>
            </a:r>
            <a:r>
              <a:rPr dirty="0" sz="5400" spc="135">
                <a:solidFill>
                  <a:srgbClr val="181818"/>
                </a:solidFill>
                <a:latin typeface="Courier New"/>
                <a:cs typeface="Courier New"/>
              </a:rPr>
              <a:t>Code</a:t>
            </a:r>
            <a:r>
              <a:rPr dirty="0" sz="5400" spc="65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5400" spc="165">
                <a:solidFill>
                  <a:srgbClr val="181818"/>
                </a:solidFill>
                <a:latin typeface="Courier New"/>
                <a:cs typeface="Courier New"/>
              </a:rPr>
              <a:t>block</a:t>
            </a:r>
            <a:endParaRPr sz="5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400">
              <a:latin typeface="Courier New"/>
              <a:cs typeface="Courier New"/>
            </a:endParaRPr>
          </a:p>
          <a:p>
            <a:pPr algn="ctr" marR="3550920">
              <a:lnSpc>
                <a:spcPct val="100000"/>
              </a:lnSpc>
            </a:pPr>
            <a:r>
              <a:rPr dirty="0" sz="5400" spc="165">
                <a:solidFill>
                  <a:srgbClr val="181818"/>
                </a:solidFill>
                <a:latin typeface="Courier New"/>
                <a:cs typeface="Courier New"/>
              </a:rPr>
              <a:t>def</a:t>
            </a:r>
            <a:r>
              <a:rPr dirty="0" sz="5400" spc="19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5400" spc="135">
                <a:solidFill>
                  <a:srgbClr val="181818"/>
                </a:solidFill>
                <a:latin typeface="Courier New"/>
                <a:cs typeface="Courier New"/>
              </a:rPr>
              <a:t>hello():</a:t>
            </a:r>
            <a:endParaRPr sz="5400">
              <a:latin typeface="Courier New"/>
              <a:cs typeface="Courier New"/>
            </a:endParaRPr>
          </a:p>
          <a:p>
            <a:pPr algn="ctr" marR="17145">
              <a:lnSpc>
                <a:spcPct val="100000"/>
              </a:lnSpc>
              <a:spcBef>
                <a:spcPts val="1360"/>
              </a:spcBef>
            </a:pPr>
            <a:r>
              <a:rPr dirty="0" sz="5400" spc="135">
                <a:solidFill>
                  <a:srgbClr val="181818"/>
                </a:solidFill>
                <a:latin typeface="Courier New"/>
                <a:cs typeface="Courier New"/>
              </a:rPr>
              <a:t>print('Hi!</a:t>
            </a:r>
            <a:r>
              <a:rPr dirty="0" sz="5400" spc="-2695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5400" spc="229">
                <a:solidFill>
                  <a:srgbClr val="030303"/>
                </a:solidFill>
                <a:latin typeface="Courier New"/>
                <a:cs typeface="Courier New"/>
              </a:rPr>
              <a:t>')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5208585"/>
            <a:ext cx="0" cy="4213225"/>
          </a:xfrm>
          <a:custGeom>
            <a:avLst/>
            <a:gdLst/>
            <a:ahLst/>
            <a:cxnLst/>
            <a:rect l="l" t="t" r="r" b="b"/>
            <a:pathLst>
              <a:path w="0" h="4213225">
                <a:moveTo>
                  <a:pt x="0" y="4212826"/>
                </a:moveTo>
                <a:lnTo>
                  <a:pt x="0" y="0"/>
                </a:lnTo>
              </a:path>
            </a:pathLst>
          </a:custGeom>
          <a:ln w="12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417" y="432837"/>
            <a:ext cx="6914515" cy="2068195"/>
          </a:xfrm>
          <a:prstGeom prst="rect">
            <a:avLst/>
          </a:prstGeom>
        </p:spPr>
        <p:txBody>
          <a:bodyPr wrap="square" lIns="0" tIns="278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5"/>
              </a:spcBef>
              <a:tabLst>
                <a:tab pos="1748155" algn="l"/>
              </a:tabLst>
            </a:pPr>
            <a:r>
              <a:rPr dirty="0" sz="4950" spc="150">
                <a:solidFill>
                  <a:srgbClr val="16181A"/>
                </a:solidFill>
                <a:latin typeface="Times New Roman"/>
                <a:cs typeface="Times New Roman"/>
              </a:rPr>
              <a:t>def	</a:t>
            </a:r>
            <a:r>
              <a:rPr dirty="0" sz="4950" spc="1500">
                <a:solidFill>
                  <a:srgbClr val="16181A"/>
                </a:solidFill>
                <a:latin typeface="Times New Roman"/>
                <a:cs typeface="Times New Roman"/>
              </a:rPr>
              <a:t>hello():</a:t>
            </a:r>
            <a:endParaRPr sz="4950">
              <a:latin typeface="Times New Roman"/>
              <a:cs typeface="Times New Roman"/>
            </a:endParaRPr>
          </a:p>
          <a:p>
            <a:pPr marL="1742439">
              <a:lnSpc>
                <a:spcPct val="100000"/>
              </a:lnSpc>
              <a:spcBef>
                <a:spcPts val="2100"/>
              </a:spcBef>
            </a:pPr>
            <a:r>
              <a:rPr dirty="0" sz="4950" spc="1445">
                <a:solidFill>
                  <a:srgbClr val="16181A"/>
                </a:solidFill>
                <a:latin typeface="Times New Roman"/>
                <a:cs typeface="Times New Roman"/>
              </a:rPr>
              <a:t>print</a:t>
            </a:r>
            <a:r>
              <a:rPr dirty="0" sz="4950" spc="1490">
                <a:solidFill>
                  <a:srgbClr val="16181A"/>
                </a:solidFill>
                <a:latin typeface="Times New Roman"/>
                <a:cs typeface="Times New Roman"/>
              </a:rPr>
              <a:t>('Hello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561" y="1717113"/>
            <a:ext cx="3300729" cy="784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1145">
                <a:solidFill>
                  <a:srgbClr val="16181A"/>
                </a:solidFill>
                <a:latin typeface="Times New Roman"/>
                <a:cs typeface="Times New Roman"/>
              </a:rPr>
              <a:t>World!'</a:t>
            </a:r>
            <a:r>
              <a:rPr dirty="0" sz="4950" spc="880">
                <a:solidFill>
                  <a:srgbClr val="16181A"/>
                </a:solidFill>
                <a:latin typeface="Times New Roman"/>
                <a:cs typeface="Times New Roman"/>
              </a:rPr>
              <a:t>)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0073" y="3797994"/>
            <a:ext cx="5114925" cy="25330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1325">
                <a:solidFill>
                  <a:srgbClr val="16181A"/>
                </a:solidFill>
                <a:latin typeface="Times New Roman"/>
                <a:cs typeface="Times New Roman"/>
              </a:rPr>
              <a:t>hello()</a:t>
            </a:r>
            <a:endParaRPr sz="4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tabLst>
                <a:tab pos="2593340" algn="l"/>
              </a:tabLst>
            </a:pPr>
            <a:r>
              <a:rPr dirty="0" sz="4950" spc="1145">
                <a:solidFill>
                  <a:srgbClr val="16181A"/>
                </a:solidFill>
                <a:latin typeface="Times New Roman"/>
                <a:cs typeface="Times New Roman"/>
              </a:rPr>
              <a:t>Hello	</a:t>
            </a:r>
            <a:r>
              <a:rPr dirty="0" sz="4950" spc="900">
                <a:solidFill>
                  <a:srgbClr val="16181A"/>
                </a:solidFill>
                <a:latin typeface="Times New Roman"/>
                <a:cs typeface="Times New Roman"/>
              </a:rPr>
              <a:t>World!</a:t>
            </a:r>
            <a:endParaRPr sz="4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8961831"/>
            <a:ext cx="0" cy="459740"/>
          </a:xfrm>
          <a:custGeom>
            <a:avLst/>
            <a:gdLst/>
            <a:ahLst/>
            <a:cxnLst/>
            <a:rect l="l" t="t" r="r" b="b"/>
            <a:pathLst>
              <a:path w="0" h="459740">
                <a:moveTo>
                  <a:pt x="0" y="459581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6459667"/>
            <a:ext cx="0" cy="1379220"/>
          </a:xfrm>
          <a:custGeom>
            <a:avLst/>
            <a:gdLst/>
            <a:ahLst/>
            <a:cxnLst/>
            <a:rect l="l" t="t" r="r" b="b"/>
            <a:pathLst>
              <a:path w="0" h="1379220">
                <a:moveTo>
                  <a:pt x="0" y="1378743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8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0986" y="625607"/>
            <a:ext cx="2502535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hell</a:t>
            </a:r>
            <a:r>
              <a:rPr dirty="0" sz="4500" spc="60">
                <a:solidFill>
                  <a:srgbClr val="1A1F28"/>
                </a:solidFill>
                <a:latin typeface="Courier New"/>
                <a:cs typeface="Courier New"/>
              </a:rPr>
              <a:t>o</a:t>
            </a:r>
            <a:r>
              <a:rPr dirty="0" sz="4500" spc="245">
                <a:solidFill>
                  <a:srgbClr val="1A1F28"/>
                </a:solidFill>
                <a:latin typeface="Courier New"/>
                <a:cs typeface="Courier New"/>
              </a:rPr>
              <a:t>(</a:t>
            </a:r>
            <a:r>
              <a:rPr dirty="0" sz="4500" spc="250">
                <a:solidFill>
                  <a:srgbClr val="1A1F28"/>
                </a:solidFill>
                <a:latin typeface="Courier New"/>
                <a:cs typeface="Courier New"/>
              </a:rPr>
              <a:t>)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949" y="2183077"/>
            <a:ext cx="5551170" cy="1685289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4500" spc="55">
                <a:solidFill>
                  <a:srgbClr val="1A1F28"/>
                </a:solidFill>
                <a:latin typeface="Courier New"/>
                <a:cs typeface="Courier New"/>
              </a:rPr>
              <a:t>def</a:t>
            </a:r>
            <a:r>
              <a:rPr dirty="0" sz="4500" spc="20">
                <a:solidFill>
                  <a:srgbClr val="1A1F28"/>
                </a:solidFill>
                <a:latin typeface="Courier New"/>
                <a:cs typeface="Courier New"/>
              </a:rPr>
              <a:t> </a:t>
            </a: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hello():</a:t>
            </a:r>
            <a:endParaRPr sz="4500">
              <a:latin typeface="Courier New"/>
              <a:cs typeface="Courier New"/>
            </a:endParaRPr>
          </a:p>
          <a:p>
            <a:pPr marL="1410970">
              <a:lnSpc>
                <a:spcPct val="100000"/>
              </a:lnSpc>
              <a:spcBef>
                <a:spcPts val="1130"/>
              </a:spcBef>
            </a:pP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print('Hello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1486" y="3153303"/>
            <a:ext cx="2776855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World!')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364" y="5463975"/>
            <a:ext cx="13221335" cy="321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1360" marR="5080" indent="-709295">
              <a:lnSpc>
                <a:spcPct val="100499"/>
              </a:lnSpc>
              <a:spcBef>
                <a:spcPts val="95"/>
              </a:spcBef>
            </a:pP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Traceback </a:t>
            </a:r>
            <a:r>
              <a:rPr dirty="0" sz="4500" spc="30">
                <a:solidFill>
                  <a:srgbClr val="1A1F28"/>
                </a:solidFill>
                <a:latin typeface="Courier New"/>
                <a:cs typeface="Courier New"/>
              </a:rPr>
              <a:t>(most </a:t>
            </a: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recent </a:t>
            </a:r>
            <a:r>
              <a:rPr dirty="0" sz="4500" spc="30">
                <a:solidFill>
                  <a:srgbClr val="1A1F28"/>
                </a:solidFill>
                <a:latin typeface="Courier New"/>
                <a:cs typeface="Courier New"/>
              </a:rPr>
              <a:t>call </a:t>
            </a:r>
            <a:r>
              <a:rPr dirty="0" sz="4500">
                <a:solidFill>
                  <a:srgbClr val="0F0C13"/>
                </a:solidFill>
                <a:latin typeface="Courier New"/>
                <a:cs typeface="Courier New"/>
              </a:rPr>
              <a:t>last):  </a:t>
            </a:r>
            <a:r>
              <a:rPr dirty="0" sz="4500" spc="30">
                <a:solidFill>
                  <a:srgbClr val="1A1F28"/>
                </a:solidFill>
                <a:latin typeface="Courier New"/>
                <a:cs typeface="Courier New"/>
              </a:rPr>
              <a:t>File </a:t>
            </a:r>
            <a:r>
              <a:rPr dirty="0" sz="4500" spc="-385">
                <a:solidFill>
                  <a:srgbClr val="0F0C13"/>
                </a:solidFill>
                <a:latin typeface="Courier New"/>
                <a:cs typeface="Courier New"/>
              </a:rPr>
              <a:t>''hello.</a:t>
            </a:r>
            <a:r>
              <a:rPr dirty="0" sz="4500" spc="-385">
                <a:solidFill>
                  <a:srgbClr val="1A1F28"/>
                </a:solidFill>
                <a:latin typeface="Courier New"/>
                <a:cs typeface="Courier New"/>
              </a:rPr>
              <a:t>py'', </a:t>
            </a:r>
            <a:r>
              <a:rPr dirty="0" sz="4500" spc="30">
                <a:solidFill>
                  <a:srgbClr val="1A1F28"/>
                </a:solidFill>
                <a:latin typeface="Courier New"/>
                <a:cs typeface="Courier New"/>
              </a:rPr>
              <a:t>line </a:t>
            </a:r>
            <a:r>
              <a:rPr dirty="0" sz="4500" spc="110">
                <a:solidFill>
                  <a:srgbClr val="1A1F28"/>
                </a:solidFill>
                <a:latin typeface="Courier New"/>
                <a:cs typeface="Courier New"/>
              </a:rPr>
              <a:t>1, </a:t>
            </a:r>
            <a:r>
              <a:rPr dirty="0" sz="4500" spc="55">
                <a:solidFill>
                  <a:srgbClr val="1A1F28"/>
                </a:solidFill>
                <a:latin typeface="Courier New"/>
                <a:cs typeface="Courier New"/>
              </a:rPr>
              <a:t>in</a:t>
            </a:r>
            <a:r>
              <a:rPr dirty="0" sz="4500" spc="114">
                <a:solidFill>
                  <a:srgbClr val="1A1F28"/>
                </a:solidFill>
                <a:latin typeface="Courier New"/>
                <a:cs typeface="Courier New"/>
              </a:rPr>
              <a:t> </a:t>
            </a: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&lt;module&gt;</a:t>
            </a:r>
            <a:endParaRPr sz="4500">
              <a:latin typeface="Courier New"/>
              <a:cs typeface="Courier New"/>
            </a:endParaRPr>
          </a:p>
          <a:p>
            <a:pPr marL="1417320">
              <a:lnSpc>
                <a:spcPct val="100000"/>
              </a:lnSpc>
              <a:spcBef>
                <a:spcPts val="1135"/>
              </a:spcBef>
            </a:pPr>
            <a:r>
              <a:rPr dirty="0" sz="4500" spc="80">
                <a:solidFill>
                  <a:srgbClr val="1A1F28"/>
                </a:solidFill>
                <a:latin typeface="Courier New"/>
                <a:cs typeface="Courier New"/>
              </a:rPr>
              <a:t>hello()</a:t>
            </a:r>
            <a:endParaRPr sz="45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340"/>
              </a:spcBef>
            </a:pP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NameError: name </a:t>
            </a:r>
            <a:r>
              <a:rPr dirty="0" sz="4500">
                <a:solidFill>
                  <a:srgbClr val="0F0C13"/>
                </a:solidFill>
                <a:latin typeface="Courier New"/>
                <a:cs typeface="Courier New"/>
              </a:rPr>
              <a:t>'hello' </a:t>
            </a:r>
            <a:r>
              <a:rPr dirty="0" sz="4500" spc="55">
                <a:solidFill>
                  <a:srgbClr val="0F0C13"/>
                </a:solidFill>
                <a:latin typeface="Courier New"/>
                <a:cs typeface="Courier New"/>
              </a:rPr>
              <a:t>is </a:t>
            </a:r>
            <a:r>
              <a:rPr dirty="0" sz="4500" spc="30">
                <a:solidFill>
                  <a:srgbClr val="1A1F28"/>
                </a:solidFill>
                <a:latin typeface="Courier New"/>
                <a:cs typeface="Courier New"/>
              </a:rPr>
              <a:t>not</a:t>
            </a:r>
            <a:r>
              <a:rPr dirty="0" sz="4500" spc="705">
                <a:solidFill>
                  <a:srgbClr val="1A1F28"/>
                </a:solidFill>
                <a:latin typeface="Courier New"/>
                <a:cs typeface="Courier New"/>
              </a:rPr>
              <a:t> </a:t>
            </a:r>
            <a:r>
              <a:rPr dirty="0" sz="4500">
                <a:solidFill>
                  <a:srgbClr val="1A1F28"/>
                </a:solidFill>
                <a:latin typeface="Courier New"/>
                <a:cs typeface="Courier New"/>
              </a:rPr>
              <a:t>defined</a:t>
            </a:r>
            <a:endParaRPr sz="4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5208585"/>
            <a:ext cx="0" cy="4213225"/>
          </a:xfrm>
          <a:custGeom>
            <a:avLst/>
            <a:gdLst/>
            <a:ahLst/>
            <a:cxnLst/>
            <a:rect l="l" t="t" r="r" b="b"/>
            <a:pathLst>
              <a:path w="0" h="4213225">
                <a:moveTo>
                  <a:pt x="0" y="4212826"/>
                </a:moveTo>
                <a:lnTo>
                  <a:pt x="0" y="0"/>
                </a:lnTo>
              </a:path>
            </a:pathLst>
          </a:custGeom>
          <a:ln w="12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8949" y="625607"/>
            <a:ext cx="5852160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0" spc="55">
                <a:solidFill>
                  <a:srgbClr val="1C1C21"/>
                </a:solidFill>
                <a:latin typeface="Courier New"/>
                <a:cs typeface="Courier New"/>
              </a:rPr>
              <a:t>def</a:t>
            </a:r>
            <a:r>
              <a:rPr dirty="0" sz="4500" spc="-35">
                <a:solidFill>
                  <a:srgbClr val="1C1C21"/>
                </a:solidFill>
                <a:latin typeface="Courier New"/>
                <a:cs typeface="Courier New"/>
              </a:rPr>
              <a:t> </a:t>
            </a:r>
            <a:r>
              <a:rPr dirty="0" sz="4500" spc="-25">
                <a:solidFill>
                  <a:srgbClr val="1C1C21"/>
                </a:solidFill>
                <a:latin typeface="Courier New"/>
                <a:cs typeface="Courier New"/>
              </a:rPr>
              <a:t>hello(uname):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7493" y="1436257"/>
            <a:ext cx="11209655" cy="737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0">
                <a:solidFill>
                  <a:srgbClr val="1C1C21"/>
                </a:solidFill>
              </a:rPr>
              <a:t>print('Hello</a:t>
            </a:r>
            <a:r>
              <a:rPr dirty="0" sz="4500" spc="385">
                <a:solidFill>
                  <a:srgbClr val="1C1C21"/>
                </a:solidFill>
              </a:rPr>
              <a:t> </a:t>
            </a:r>
            <a:r>
              <a:rPr dirty="0" sz="4650" spc="40">
                <a:solidFill>
                  <a:srgbClr val="1C1C21"/>
                </a:solidFill>
              </a:rPr>
              <a:t>{}!</a:t>
            </a:r>
            <a:r>
              <a:rPr dirty="0" sz="4500" spc="40">
                <a:solidFill>
                  <a:srgbClr val="0C0C13"/>
                </a:solidFill>
              </a:rPr>
              <a:t>'.format(uname))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020795" y="2885216"/>
            <a:ext cx="5626100" cy="4481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3220">
              <a:lnSpc>
                <a:spcPct val="121000"/>
              </a:lnSpc>
              <a:spcBef>
                <a:spcPts val="95"/>
              </a:spcBef>
            </a:pPr>
            <a:r>
              <a:rPr dirty="0" sz="4500">
                <a:solidFill>
                  <a:srgbClr val="1C1C21"/>
                </a:solidFill>
                <a:latin typeface="Courier New"/>
                <a:cs typeface="Courier New"/>
              </a:rPr>
              <a:t>hell</a:t>
            </a:r>
            <a:r>
              <a:rPr dirty="0" sz="4500" spc="60">
                <a:solidFill>
                  <a:srgbClr val="1C1C21"/>
                </a:solidFill>
                <a:latin typeface="Courier New"/>
                <a:cs typeface="Courier New"/>
              </a:rPr>
              <a:t>o</a:t>
            </a:r>
            <a:r>
              <a:rPr dirty="0" sz="4500" spc="70">
                <a:solidFill>
                  <a:srgbClr val="1C1C21"/>
                </a:solidFill>
                <a:latin typeface="Courier New"/>
                <a:cs typeface="Courier New"/>
              </a:rPr>
              <a:t>(</a:t>
            </a:r>
            <a:r>
              <a:rPr dirty="0" sz="4500" spc="30">
                <a:solidFill>
                  <a:srgbClr val="0C0C13"/>
                </a:solidFill>
                <a:latin typeface="Courier New"/>
                <a:cs typeface="Courier New"/>
              </a:rPr>
              <a:t>'Panka</a:t>
            </a:r>
            <a:r>
              <a:rPr dirty="0" sz="4500" spc="45">
                <a:solidFill>
                  <a:srgbClr val="0C0C13"/>
                </a:solidFill>
                <a:latin typeface="Courier New"/>
                <a:cs typeface="Courier New"/>
              </a:rPr>
              <a:t>j</a:t>
            </a:r>
            <a:r>
              <a:rPr dirty="0" sz="4500" spc="165">
                <a:solidFill>
                  <a:srgbClr val="0C0C13"/>
                </a:solidFill>
                <a:latin typeface="Courier New"/>
                <a:cs typeface="Courier New"/>
              </a:rPr>
              <a:t>'</a:t>
            </a:r>
            <a:r>
              <a:rPr dirty="0" sz="4500" spc="170">
                <a:solidFill>
                  <a:srgbClr val="0C0C13"/>
                </a:solidFill>
                <a:latin typeface="Courier New"/>
                <a:cs typeface="Courier New"/>
              </a:rPr>
              <a:t>)  </a:t>
            </a:r>
            <a:r>
              <a:rPr dirty="0" sz="4500" spc="5">
                <a:solidFill>
                  <a:srgbClr val="1C1C21"/>
                </a:solidFill>
                <a:latin typeface="Courier New"/>
                <a:cs typeface="Courier New"/>
              </a:rPr>
              <a:t>hello('Guys')</a:t>
            </a:r>
            <a:endParaRPr sz="4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Courier New"/>
              <a:cs typeface="Courier New"/>
            </a:endParaRPr>
          </a:p>
          <a:p>
            <a:pPr marL="12700" marR="5080">
              <a:lnSpc>
                <a:spcPct val="121800"/>
              </a:lnSpc>
            </a:pPr>
            <a:r>
              <a:rPr dirty="0" sz="5500" spc="70">
                <a:solidFill>
                  <a:srgbClr val="1C1C21"/>
                </a:solidFill>
                <a:latin typeface="Courier New"/>
                <a:cs typeface="Courier New"/>
              </a:rPr>
              <a:t>Hello Pankaj!  Hello</a:t>
            </a:r>
            <a:r>
              <a:rPr dirty="0" sz="5500" spc="290">
                <a:solidFill>
                  <a:srgbClr val="1C1C21"/>
                </a:solidFill>
                <a:latin typeface="Courier New"/>
                <a:cs typeface="Courier New"/>
              </a:rPr>
              <a:t> </a:t>
            </a:r>
            <a:r>
              <a:rPr dirty="0" sz="5500" spc="70">
                <a:solidFill>
                  <a:srgbClr val="1C1C21"/>
                </a:solidFill>
                <a:latin typeface="Courier New"/>
                <a:cs typeface="Courier New"/>
              </a:rPr>
              <a:t>Guys!</a:t>
            </a:r>
            <a:endParaRPr sz="5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6306473"/>
            <a:ext cx="0" cy="791845"/>
          </a:xfrm>
          <a:custGeom>
            <a:avLst/>
            <a:gdLst/>
            <a:ahLst/>
            <a:cxnLst/>
            <a:rect l="l" t="t" r="r" b="b"/>
            <a:pathLst>
              <a:path w="0" h="791845">
                <a:moveTo>
                  <a:pt x="0" y="791500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8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318" y="477520"/>
            <a:ext cx="5890260" cy="168528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09700" marR="5080" indent="-1397635">
              <a:lnSpc>
                <a:spcPct val="129600"/>
              </a:lnSpc>
              <a:spcBef>
                <a:spcPts val="95"/>
              </a:spcBef>
            </a:pPr>
            <a:r>
              <a:rPr dirty="0" sz="4200" spc="254">
                <a:solidFill>
                  <a:srgbClr val="1A1D26"/>
                </a:solidFill>
              </a:rPr>
              <a:t>def</a:t>
            </a:r>
            <a:r>
              <a:rPr dirty="0" sz="4200" spc="120">
                <a:solidFill>
                  <a:srgbClr val="1A1D26"/>
                </a:solidFill>
              </a:rPr>
              <a:t> </a:t>
            </a:r>
            <a:r>
              <a:rPr dirty="0" sz="4200" spc="175">
                <a:solidFill>
                  <a:srgbClr val="1A1D26"/>
                </a:solidFill>
              </a:rPr>
              <a:t>hello(uname):  print('Hello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6927022" y="1436257"/>
            <a:ext cx="6334760" cy="737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650" spc="190">
                <a:solidFill>
                  <a:srgbClr val="1A1D26"/>
                </a:solidFill>
                <a:latin typeface="Courier New"/>
                <a:cs typeface="Courier New"/>
              </a:rPr>
              <a:t>{}!</a:t>
            </a:r>
            <a:r>
              <a:rPr dirty="0" sz="4200" spc="190">
                <a:solidFill>
                  <a:srgbClr val="0C0C11"/>
                </a:solidFill>
                <a:latin typeface="Courier New"/>
                <a:cs typeface="Courier New"/>
              </a:rPr>
              <a:t>'.format(name))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553" y="3204368"/>
            <a:ext cx="2455545" cy="669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00" spc="204">
                <a:solidFill>
                  <a:srgbClr val="1A1D26"/>
                </a:solidFill>
                <a:latin typeface="Courier New"/>
                <a:cs typeface="Courier New"/>
              </a:rPr>
              <a:t>hello()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6981" y="5464347"/>
          <a:ext cx="12532360" cy="145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/>
                <a:gridCol w="4331970"/>
                <a:gridCol w="1761489"/>
                <a:gridCol w="1041400"/>
                <a:gridCol w="1050290"/>
                <a:gridCol w="2931795"/>
              </a:tblGrid>
              <a:tr h="724977">
                <a:tc>
                  <a:txBody>
                    <a:bodyPr/>
                    <a:lstStyle/>
                    <a:p>
                      <a:pPr marL="31750">
                        <a:lnSpc>
                          <a:spcPts val="4355"/>
                        </a:lnSpc>
                      </a:pPr>
                      <a:r>
                        <a:rPr dirty="0" sz="4200" spc="-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4355"/>
                        </a:lnSpc>
                      </a:pPr>
                      <a:r>
                        <a:rPr dirty="0" sz="4200" spc="-125">
                          <a:solidFill>
                            <a:srgbClr val="0C0C11"/>
                          </a:solidFill>
                          <a:latin typeface="Courier New"/>
                          <a:cs typeface="Courier New"/>
                        </a:rPr>
                        <a:t>''hello.</a:t>
                      </a:r>
                      <a:r>
                        <a:rPr dirty="0" sz="4200" spc="-2100">
                          <a:solidFill>
                            <a:srgbClr val="0C0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4200" spc="-40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py'',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4355"/>
                        </a:lnSpc>
                      </a:pPr>
                      <a:r>
                        <a:rPr dirty="0" sz="4200" spc="200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4355"/>
                        </a:lnSpc>
                      </a:pPr>
                      <a:r>
                        <a:rPr dirty="0" sz="4200" spc="200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4,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4355"/>
                        </a:lnSpc>
                      </a:pPr>
                      <a:r>
                        <a:rPr dirty="0" sz="4200" spc="22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4355"/>
                        </a:lnSpc>
                      </a:pPr>
                      <a:r>
                        <a:rPr dirty="0" sz="4200" spc="150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&lt;module&gt;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724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4200" spc="204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hello()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00726" y="7366502"/>
          <a:ext cx="13248640" cy="133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0140"/>
                <a:gridCol w="3137535"/>
                <a:gridCol w="2798445"/>
                <a:gridCol w="695959"/>
                <a:gridCol w="2957195"/>
              </a:tblGrid>
              <a:tr h="667529">
                <a:tc>
                  <a:txBody>
                    <a:bodyPr/>
                    <a:lstStyle/>
                    <a:p>
                      <a:pPr marL="31750">
                        <a:lnSpc>
                          <a:spcPts val="4355"/>
                        </a:lnSpc>
                      </a:pPr>
                      <a:r>
                        <a:rPr dirty="0" sz="4200" spc="17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TypeError: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4355"/>
                        </a:lnSpc>
                      </a:pPr>
                      <a:r>
                        <a:rPr dirty="0" sz="4200" spc="180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hello()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ts val="4355"/>
                        </a:lnSpc>
                      </a:pPr>
                      <a:r>
                        <a:rPr dirty="0" sz="4200" spc="-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missing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355"/>
                        </a:lnSpc>
                      </a:pPr>
                      <a:r>
                        <a:rPr dirty="0" sz="4200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4355"/>
                        </a:lnSpc>
                      </a:pPr>
                      <a:r>
                        <a:rPr dirty="0" sz="4200" spc="17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required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667529">
                <a:tc>
                  <a:txBody>
                    <a:bodyPr/>
                    <a:lstStyle/>
                    <a:p>
                      <a:pPr marL="31750">
                        <a:lnSpc>
                          <a:spcPts val="4830"/>
                        </a:lnSpc>
                      </a:pPr>
                      <a:r>
                        <a:rPr dirty="0" sz="4200" spc="17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positional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4830"/>
                        </a:lnSpc>
                      </a:pPr>
                      <a:r>
                        <a:rPr dirty="0" sz="4200" spc="175">
                          <a:solidFill>
                            <a:srgbClr val="1A1D26"/>
                          </a:solidFill>
                          <a:latin typeface="Courier New"/>
                          <a:cs typeface="Courier New"/>
                        </a:rPr>
                        <a:t>argument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3195">
                        <a:lnSpc>
                          <a:spcPts val="4830"/>
                        </a:lnSpc>
                      </a:pPr>
                      <a:r>
                        <a:rPr dirty="0" sz="4200" spc="-5">
                          <a:solidFill>
                            <a:srgbClr val="0C0C11"/>
                          </a:solidFill>
                          <a:latin typeface="Courier New"/>
                          <a:cs typeface="Courier New"/>
                        </a:rPr>
                        <a:t>'name'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962414" y="9032114"/>
            <a:ext cx="148590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70">
                <a:solidFill>
                  <a:srgbClr val="0C0C11"/>
                </a:solidFill>
                <a:latin typeface="Times New Roman"/>
                <a:cs typeface="Times New Roman"/>
              </a:rPr>
              <a:t>•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2020-10-30T13:28:44Z</dcterms:created>
  <dcterms:modified xsi:type="dcterms:W3CDTF">2020-10-30T13:28:44Z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Acrobat 20.12</vt:lpwstr>
  </property>
</Properties>
</file>