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 Mall Admin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 &amp;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 Mall is an end-to-end marketplace management suite built with React, Zustand, and shadcn/ui.</a:t>
            </a:r>
          </a:p>
          <a:p>
            <a:r>
              <a:t>Features include:</a:t>
            </a:r>
          </a:p>
          <a:p>
            <a:r>
              <a:t>- Dark-mode, premium UI with gradient accents</a:t>
            </a:r>
          </a:p>
          <a:p>
            <a:r>
              <a:t>- Responsive design for desktop and mobile</a:t>
            </a:r>
          </a:p>
          <a:p>
            <a:r>
              <a:t>- CRUD interfaces for all entities</a:t>
            </a:r>
          </a:p>
          <a:p>
            <a:r>
              <a:t>- Search, filter, and comparison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src/</a:t>
            </a:r>
          </a:p>
          <a:p>
            <a:r>
              <a:t>├─ components/      # Shared UI components</a:t>
            </a:r>
          </a:p>
          <a:p>
            <a:r>
              <a:t>├─ pages/           # Route-based pages</a:t>
            </a:r>
          </a:p>
          <a:p>
            <a:r>
              <a:t>│  ├─ Home.js</a:t>
            </a:r>
          </a:p>
          <a:p>
            <a:r>
              <a:t>│  ├─ ShopList.tsx</a:t>
            </a:r>
          </a:p>
          <a:p>
            <a:r>
              <a:t>│  ├─ ShopDetail.tsx</a:t>
            </a:r>
          </a:p>
          <a:p>
            <a:r>
              <a:t>│  ├─ AllProducts.tsx</a:t>
            </a:r>
          </a:p>
          <a:p>
            <a:r>
              <a:t>│  ├─ CompareProducts.tsx</a:t>
            </a:r>
          </a:p>
          <a:p>
            <a:r>
              <a:t>├─ features/        # Feature modules</a:t>
            </a:r>
          </a:p>
          <a:p>
            <a:r>
              <a:t>├─ store/           # Zustand stores</a:t>
            </a:r>
          </a:p>
          <a:p>
            <a:r>
              <a:t>└─ assets/          # Static images and icons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Styling &amp;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Colors: Slate dark with cyan→violet gradients</a:t>
            </a:r>
          </a:p>
          <a:p>
            <a:r>
              <a:t>- Typography: Bold headings, muted body text</a:t>
            </a:r>
          </a:p>
          <a:p>
            <a:r>
              <a:t>- Effects: Backdrop blur, hover animations, shadows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Navbar: Desktop/mobile menus, theme toggle, profile dropdown</a:t>
            </a:r>
          </a:p>
          <a:p>
            <a:r>
              <a:t>- Footer: Gradient glow background, branding</a:t>
            </a:r>
          </a:p>
          <a:p>
            <a:r>
              <a:t>- Smooth page transitions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Home: Hero, modules, metrics, testimonials</a:t>
            </a:r>
          </a:p>
          <a:p>
            <a:r>
              <a:t>2. ShopList: Grid of shops, hover effects</a:t>
            </a:r>
          </a:p>
          <a:p>
            <a:r>
              <a:t>3. ShopDetail: Shop info, Products &amp; Offers</a:t>
            </a:r>
          </a:p>
          <a:p>
            <a:r>
              <a:t>4. AllProducts: Global search &amp; filters</a:t>
            </a:r>
          </a:p>
          <a:p>
            <a:r>
              <a:t>5. CompareProducts: Product comparison tool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Authentication via useUserStore</a:t>
            </a:r>
          </a:p>
          <a:p>
            <a:r>
              <a:t>2. Data fetching with get* methods</a:t>
            </a:r>
          </a:p>
          <a:p>
            <a:r>
              <a:t>3. State managed by Zustand</a:t>
            </a:r>
          </a:p>
          <a:p>
            <a:r>
              <a:t>4. UI interactions via Dialogs and Tabs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npm install</a:t>
            </a:r>
          </a:p>
          <a:p>
            <a:r>
              <a:t>npm run dev</a:t>
            </a:r>
          </a:p>
          <a:p>
            <a:r>
              <a:t>Runs the development server for the dashboard.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