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FF1"/>
          </a:solidFill>
        </a:fill>
      </a:tcStyle>
    </a:wholeTbl>
    <a:band2H>
      <a:tcTxStyle/>
      <a:tcStyle>
        <a:tcBdr/>
        <a:fill>
          <a:solidFill>
            <a:srgbClr val="F1F7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CDF"/>
          </a:solidFill>
        </a:fill>
      </a:tcStyle>
    </a:wholeTbl>
    <a:band2H>
      <a:tcTxStyle/>
      <a:tcStyle>
        <a:tcBdr/>
        <a:fill>
          <a:solidFill>
            <a:srgbClr val="E8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FCE"/>
          </a:solidFill>
        </a:fill>
      </a:tcStyle>
    </a:wholeTbl>
    <a:band2H>
      <a:tcTxStyle/>
      <a:tcStyle>
        <a:tcBdr/>
        <a:fill>
          <a:solidFill>
            <a:srgbClr val="FEF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1" name="Shape 471"/>
          <p:cNvSpPr>
            <a:spLocks noGrp="1" noRot="1" noChangeAspect="1"/>
          </p:cNvSpPr>
          <p:nvPr>
            <p:ph type="sldImg"/>
          </p:nvPr>
        </p:nvSpPr>
        <p:spPr>
          <a:xfrm>
            <a:off x="1143000" y="685800"/>
            <a:ext cx="4572000" cy="3429000"/>
          </a:xfrm>
          <a:prstGeom prst="rect">
            <a:avLst/>
          </a:prstGeom>
        </p:spPr>
        <p:txBody>
          <a:bodyPr/>
          <a:lstStyle/>
          <a:p>
            <a:endParaRPr/>
          </a:p>
        </p:txBody>
      </p:sp>
      <p:sp>
        <p:nvSpPr>
          <p:cNvPr id="472" name="Shape 4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17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grpSp>
        <p:nvGrpSpPr>
          <p:cNvPr id="19" name="Google Shape;24;p8"/>
          <p:cNvGrpSpPr/>
          <p:nvPr/>
        </p:nvGrpSpPr>
        <p:grpSpPr>
          <a:xfrm>
            <a:off x="833" y="3900132"/>
            <a:ext cx="2958393" cy="2959227"/>
            <a:chOff x="0" y="0"/>
            <a:chExt cx="2958392" cy="2959225"/>
          </a:xfrm>
        </p:grpSpPr>
        <p:sp>
          <p:nvSpPr>
            <p:cNvPr id="16" name="Google Shape;25;p8"/>
            <p:cNvSpPr/>
            <p:nvPr/>
          </p:nvSpPr>
          <p:spPr>
            <a:xfrm rot="5400000" flipH="1">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7" name="Google Shape;26;p8"/>
            <p:cNvSpPr/>
            <p:nvPr/>
          </p:nvSpPr>
          <p:spPr>
            <a:xfrm rot="5400000" flipH="1">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8" name="Google Shape;27;p8"/>
            <p:cNvSpPr/>
            <p:nvPr/>
          </p:nvSpPr>
          <p:spPr>
            <a:xfrm rot="5400000" flipH="1">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0" name="Google Shape;28;p8"/>
          <p:cNvSpPr>
            <a:spLocks noGrp="1"/>
          </p:cNvSpPr>
          <p:nvPr>
            <p:ph type="pic" idx="21"/>
          </p:nvPr>
        </p:nvSpPr>
        <p:spPr>
          <a:xfrm>
            <a:off x="6096000" y="-22543"/>
            <a:ext cx="6096000" cy="6903086"/>
          </a:xfrm>
          <a:prstGeom prst="rect">
            <a:avLst/>
          </a:prstGeom>
        </p:spPr>
        <p:txBody>
          <a:bodyPr lIns="91439" tIns="45719" rIns="91439" bIns="45719">
            <a:noAutofit/>
          </a:bodyPr>
          <a:lstStyle/>
          <a:p>
            <a:endParaRPr/>
          </a:p>
        </p:txBody>
      </p:sp>
      <p:sp>
        <p:nvSpPr>
          <p:cNvPr id="21"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22" name="Google Shape;30;p8"/>
          <p:cNvSpPr/>
          <p:nvPr/>
        </p:nvSpPr>
        <p:spPr>
          <a:xfrm>
            <a:off x="952499" y="1939107"/>
            <a:ext cx="2133602" cy="3992"/>
          </a:xfrm>
          <a:prstGeom prst="line">
            <a:avLst/>
          </a:prstGeom>
          <a:ln w="101600">
            <a:solidFill>
              <a:srgbClr val="7CA655"/>
            </a:solidFill>
            <a:miter/>
          </a:ln>
        </p:spPr>
        <p:txBody>
          <a:bodyPr lIns="45719" rIns="45719"/>
          <a:lstStyle/>
          <a:p>
            <a:endParaRPr/>
          </a:p>
        </p:txBody>
      </p:sp>
      <p:sp>
        <p:nvSpPr>
          <p:cNvPr id="23" name="Body Level One…"/>
          <p:cNvSpPr txBox="1">
            <a:spLocks noGrp="1"/>
          </p:cNvSpPr>
          <p:nvPr>
            <p:ph type="body" sz="quarter" idx="1"/>
          </p:nvPr>
        </p:nvSpPr>
        <p:spPr>
          <a:xfrm>
            <a:off x="952499" y="2289362"/>
            <a:ext cx="4572002" cy="2795234"/>
          </a:xfrm>
          <a:prstGeom prst="rect">
            <a:avLst/>
          </a:prstGeom>
        </p:spPr>
        <p:txBody>
          <a:bodyPr lIns="0" tIns="0" rIns="0" bIns="0"/>
          <a:lstStyle>
            <a:lvl1pPr marL="228600" indent="0">
              <a:lnSpc>
                <a:spcPct val="100000"/>
              </a:lnSpc>
              <a:buClrTx/>
              <a:buSzTx/>
              <a:buFontTx/>
              <a:buNone/>
              <a:defRPr sz="1600"/>
            </a:lvl1pPr>
            <a:lvl2pPr marL="624840" indent="-193040">
              <a:lnSpc>
                <a:spcPct val="100000"/>
              </a:lnSpc>
              <a:buClrTx/>
              <a:buSzPts val="1600"/>
              <a:buFontTx/>
              <a:defRPr sz="1600"/>
            </a:lvl2pPr>
            <a:lvl3pPr marL="1082039" indent="-193039">
              <a:lnSpc>
                <a:spcPct val="100000"/>
              </a:lnSpc>
              <a:buClrTx/>
              <a:buSzPts val="1600"/>
              <a:buFontTx/>
              <a:defRPr sz="1600"/>
            </a:lvl3pPr>
            <a:lvl4pPr marL="1539239" indent="-193039">
              <a:lnSpc>
                <a:spcPct val="100000"/>
              </a:lnSpc>
              <a:buClrTx/>
              <a:buSzPts val="1600"/>
              <a:buFontTx/>
              <a:defRPr sz="1600"/>
            </a:lvl4pPr>
            <a:lvl5pPr marL="1996439" indent="-193039">
              <a:lnSpc>
                <a:spcPct val="100000"/>
              </a:lnSpc>
              <a:buClrTx/>
              <a:buSzPts val="1600"/>
              <a:buFontTx/>
              <a:defRPr sz="1600"/>
            </a:lvl5p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2 Col">
    <p:spTree>
      <p:nvGrpSpPr>
        <p:cNvPr id="1" name=""/>
        <p:cNvGrpSpPr/>
        <p:nvPr/>
      </p:nvGrpSpPr>
      <p:grpSpPr>
        <a:xfrm>
          <a:off x="0" y="0"/>
          <a:ext cx="0" cy="0"/>
          <a:chOff x="0" y="0"/>
          <a:chExt cx="0" cy="0"/>
        </a:xfrm>
      </p:grpSpPr>
      <p:grpSp>
        <p:nvGrpSpPr>
          <p:cNvPr id="186" name="Google Shape;164;p17"/>
          <p:cNvGrpSpPr/>
          <p:nvPr/>
        </p:nvGrpSpPr>
        <p:grpSpPr>
          <a:xfrm>
            <a:off x="833" y="3900132"/>
            <a:ext cx="2958393" cy="2959227"/>
            <a:chOff x="0" y="0"/>
            <a:chExt cx="2958392" cy="2959225"/>
          </a:xfrm>
        </p:grpSpPr>
        <p:sp>
          <p:nvSpPr>
            <p:cNvPr id="183" name="Google Shape;165;p17"/>
            <p:cNvSpPr/>
            <p:nvPr/>
          </p:nvSpPr>
          <p:spPr>
            <a:xfrm rot="5400000" flipH="1">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84" name="Google Shape;166;p17"/>
            <p:cNvSpPr/>
            <p:nvPr/>
          </p:nvSpPr>
          <p:spPr>
            <a:xfrm rot="5400000" flipH="1">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85" name="Google Shape;167;p17"/>
            <p:cNvSpPr/>
            <p:nvPr/>
          </p:nvSpPr>
          <p:spPr>
            <a:xfrm rot="5400000" flipH="1">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187"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188" name="Google Shape;169;p17"/>
          <p:cNvSpPr/>
          <p:nvPr/>
        </p:nvSpPr>
        <p:spPr>
          <a:xfrm>
            <a:off x="952499" y="1939107"/>
            <a:ext cx="2133602" cy="3992"/>
          </a:xfrm>
          <a:prstGeom prst="line">
            <a:avLst/>
          </a:prstGeom>
          <a:ln w="101600">
            <a:solidFill>
              <a:srgbClr val="7CA655"/>
            </a:solidFill>
            <a:miter/>
          </a:ln>
        </p:spPr>
        <p:txBody>
          <a:bodyPr lIns="45719" rIns="45719"/>
          <a:lstStyle/>
          <a:p>
            <a:endParaRPr/>
          </a:p>
        </p:txBody>
      </p:sp>
      <p:sp>
        <p:nvSpPr>
          <p:cNvPr id="189" name="Body Level One…"/>
          <p:cNvSpPr txBox="1">
            <a:spLocks noGrp="1"/>
          </p:cNvSpPr>
          <p:nvPr>
            <p:ph type="body" sz="quarter" idx="1"/>
          </p:nvPr>
        </p:nvSpPr>
        <p:spPr>
          <a:xfrm>
            <a:off x="964023" y="2300983"/>
            <a:ext cx="4827178" cy="404217"/>
          </a:xfrm>
          <a:prstGeom prst="rect">
            <a:avLst/>
          </a:prstGeom>
        </p:spPr>
        <p:txBody>
          <a:bodyPr lIns="0" tIns="0" rIns="0" bIns="0"/>
          <a:lstStyle>
            <a:lvl1pPr marL="228600" indent="0">
              <a:buClrTx/>
              <a:buSzTx/>
              <a:buFontTx/>
              <a:buNone/>
              <a:defRPr sz="1800">
                <a:solidFill>
                  <a:srgbClr val="7CA655"/>
                </a:solidFill>
                <a:latin typeface="Franklin Gothic"/>
                <a:ea typeface="Franklin Gothic"/>
                <a:cs typeface="Franklin Gothic"/>
                <a:sym typeface="Franklin Gothic"/>
              </a:defRPr>
            </a:lvl1pPr>
            <a:lvl2pPr marL="228600" indent="457200">
              <a:buClrTx/>
              <a:buSzTx/>
              <a:buFontTx/>
              <a:buNone/>
              <a:defRPr sz="1800">
                <a:solidFill>
                  <a:srgbClr val="7CA655"/>
                </a:solidFill>
                <a:latin typeface="Franklin Gothic"/>
                <a:ea typeface="Franklin Gothic"/>
                <a:cs typeface="Franklin Gothic"/>
                <a:sym typeface="Franklin Gothic"/>
              </a:defRPr>
            </a:lvl2pPr>
            <a:lvl3pPr marL="228600" indent="914400">
              <a:buClrTx/>
              <a:buSzTx/>
              <a:buFontTx/>
              <a:buNone/>
              <a:defRPr sz="1800">
                <a:solidFill>
                  <a:srgbClr val="7CA655"/>
                </a:solidFill>
                <a:latin typeface="Franklin Gothic"/>
                <a:ea typeface="Franklin Gothic"/>
                <a:cs typeface="Franklin Gothic"/>
                <a:sym typeface="Franklin Gothic"/>
              </a:defRPr>
            </a:lvl3pPr>
            <a:lvl4pPr marL="228600" indent="1371600">
              <a:buClrTx/>
              <a:buSzTx/>
              <a:buFontTx/>
              <a:buNone/>
              <a:defRPr sz="1800">
                <a:solidFill>
                  <a:srgbClr val="7CA655"/>
                </a:solidFill>
                <a:latin typeface="Franklin Gothic"/>
                <a:ea typeface="Franklin Gothic"/>
                <a:cs typeface="Franklin Gothic"/>
                <a:sym typeface="Franklin Gothic"/>
              </a:defRPr>
            </a:lvl4pPr>
            <a:lvl5pPr marL="228600" indent="1828800">
              <a:buClrTx/>
              <a:buSzTx/>
              <a:buFontTx/>
              <a:buNone/>
              <a:defRPr sz="1800">
                <a:solidFill>
                  <a:srgbClr val="7CA655"/>
                </a:solidFill>
                <a:latin typeface="Franklin Gothic"/>
                <a:ea typeface="Franklin Gothic"/>
                <a:cs typeface="Franklin Gothic"/>
                <a:sym typeface="Franklin Gothic"/>
              </a:defRPr>
            </a:lvl5pPr>
          </a:lstStyle>
          <a:p>
            <a:r>
              <a:t>Body Level One</a:t>
            </a:r>
          </a:p>
          <a:p>
            <a:pPr lvl="1"/>
            <a:r>
              <a:t>Body Level Two</a:t>
            </a:r>
          </a:p>
          <a:p>
            <a:pPr lvl="2"/>
            <a:r>
              <a:t>Body Level Three</a:t>
            </a:r>
          </a:p>
          <a:p>
            <a:pPr lvl="3"/>
            <a:r>
              <a:t>Body Level Four</a:t>
            </a:r>
          </a:p>
          <a:p>
            <a:pPr lvl="4"/>
            <a:r>
              <a:t>Body Level Five</a:t>
            </a:r>
          </a:p>
        </p:txBody>
      </p:sp>
      <p:sp>
        <p:nvSpPr>
          <p:cNvPr id="190" name="Google Shape;171;p17"/>
          <p:cNvSpPr txBox="1">
            <a:spLocks noGrp="1"/>
          </p:cNvSpPr>
          <p:nvPr>
            <p:ph type="body" sz="quarter" idx="21"/>
          </p:nvPr>
        </p:nvSpPr>
        <p:spPr>
          <a:xfrm>
            <a:off x="6362700" y="2300983"/>
            <a:ext cx="4764829" cy="404217"/>
          </a:xfrm>
          <a:prstGeom prst="rect">
            <a:avLst/>
          </a:prstGeom>
        </p:spPr>
        <p:txBody>
          <a:bodyPr lIns="0" tIns="0" rIns="0" bIns="0"/>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191" name="Google Shape;172;p17"/>
          <p:cNvSpPr txBox="1">
            <a:spLocks noGrp="1"/>
          </p:cNvSpPr>
          <p:nvPr>
            <p:ph type="body" sz="quarter" idx="22"/>
          </p:nvPr>
        </p:nvSpPr>
        <p:spPr>
          <a:xfrm>
            <a:off x="964023" y="2799145"/>
            <a:ext cx="4827178" cy="1942140"/>
          </a:xfrm>
          <a:prstGeom prst="rect">
            <a:avLst/>
          </a:prstGeom>
        </p:spPr>
        <p:txBody>
          <a:bodyPr lIns="0" tIns="0" rIns="0" bIns="0"/>
          <a:lstStyle/>
          <a:p>
            <a:pPr indent="-330200">
              <a:lnSpc>
                <a:spcPct val="100000"/>
              </a:lnSpc>
              <a:buSzPts val="1600"/>
              <a:buFont typeface="Helvetica"/>
              <a:buChar char="▪"/>
              <a:defRPr sz="1600"/>
            </a:pPr>
            <a:endParaRPr/>
          </a:p>
        </p:txBody>
      </p:sp>
      <p:sp>
        <p:nvSpPr>
          <p:cNvPr id="192" name="Google Shape;173;p17"/>
          <p:cNvSpPr txBox="1">
            <a:spLocks noGrp="1"/>
          </p:cNvSpPr>
          <p:nvPr>
            <p:ph type="body" sz="quarter" idx="23"/>
          </p:nvPr>
        </p:nvSpPr>
        <p:spPr>
          <a:xfrm>
            <a:off x="6362699" y="2799145"/>
            <a:ext cx="4756243" cy="1942140"/>
          </a:xfrm>
          <a:prstGeom prst="rect">
            <a:avLst/>
          </a:prstGeom>
        </p:spPr>
        <p:txBody>
          <a:bodyPr lIns="0" tIns="0" rIns="0" bIns="0"/>
          <a:lstStyle/>
          <a:p>
            <a:pPr indent="-330200">
              <a:lnSpc>
                <a:spcPct val="100000"/>
              </a:lnSpc>
              <a:buSzPts val="1600"/>
              <a:buFont typeface="Helvetica"/>
              <a:buChar char="▪"/>
              <a:defRPr sz="1600"/>
            </a:pPr>
            <a:endParaRPr/>
          </a:p>
        </p:txBody>
      </p:sp>
      <p:sp>
        <p:nvSpPr>
          <p:cNvPr id="193" name="Google Shape;174;p17"/>
          <p:cNvSpPr/>
          <p:nvPr/>
        </p:nvSpPr>
        <p:spPr>
          <a:xfrm>
            <a:off x="6362700" y="1939107"/>
            <a:ext cx="2133601" cy="3992"/>
          </a:xfrm>
          <a:prstGeom prst="line">
            <a:avLst/>
          </a:prstGeom>
          <a:ln w="101600">
            <a:solidFill>
              <a:srgbClr val="7CA655"/>
            </a:solidFill>
            <a:miter/>
          </a:ln>
        </p:spPr>
        <p:txBody>
          <a:bodyPr lIns="45719" rIns="45719"/>
          <a:lstStyle/>
          <a:p>
            <a:endParaRPr/>
          </a:p>
        </p:txBody>
      </p:sp>
      <p:sp>
        <p:nvSpPr>
          <p:cNvPr id="194"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col">
    <p:spTree>
      <p:nvGrpSpPr>
        <p:cNvPr id="1" name=""/>
        <p:cNvGrpSpPr/>
        <p:nvPr/>
      </p:nvGrpSpPr>
      <p:grpSpPr>
        <a:xfrm>
          <a:off x="0" y="0"/>
          <a:ext cx="0" cy="0"/>
          <a:chOff x="0" y="0"/>
          <a:chExt cx="0" cy="0"/>
        </a:xfrm>
      </p:grpSpPr>
      <p:grpSp>
        <p:nvGrpSpPr>
          <p:cNvPr id="204" name="Google Shape;179;p18"/>
          <p:cNvGrpSpPr/>
          <p:nvPr/>
        </p:nvGrpSpPr>
        <p:grpSpPr>
          <a:xfrm>
            <a:off x="833" y="3900132"/>
            <a:ext cx="2958393" cy="2959227"/>
            <a:chOff x="0" y="0"/>
            <a:chExt cx="2958392" cy="2959225"/>
          </a:xfrm>
        </p:grpSpPr>
        <p:sp>
          <p:nvSpPr>
            <p:cNvPr id="201" name="Google Shape;180;p18"/>
            <p:cNvSpPr/>
            <p:nvPr/>
          </p:nvSpPr>
          <p:spPr>
            <a:xfrm rot="5400000" flipH="1">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02" name="Google Shape;181;p18"/>
            <p:cNvSpPr/>
            <p:nvPr/>
          </p:nvSpPr>
          <p:spPr>
            <a:xfrm rot="5400000" flipH="1">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03" name="Google Shape;182;p18"/>
            <p:cNvSpPr/>
            <p:nvPr/>
          </p:nvSpPr>
          <p:spPr>
            <a:xfrm rot="5400000" flipH="1">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05"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206" name="Google Shape;184;p18"/>
          <p:cNvSpPr/>
          <p:nvPr/>
        </p:nvSpPr>
        <p:spPr>
          <a:xfrm>
            <a:off x="952499" y="1939107"/>
            <a:ext cx="2133602" cy="3992"/>
          </a:xfrm>
          <a:prstGeom prst="line">
            <a:avLst/>
          </a:prstGeom>
          <a:ln w="101600">
            <a:solidFill>
              <a:srgbClr val="7CA655"/>
            </a:solidFill>
            <a:miter/>
          </a:ln>
        </p:spPr>
        <p:txBody>
          <a:bodyPr lIns="45719" rIns="45719"/>
          <a:lstStyle/>
          <a:p>
            <a:endParaRPr/>
          </a:p>
        </p:txBody>
      </p:sp>
      <p:sp>
        <p:nvSpPr>
          <p:cNvPr id="207" name="Body Level One…"/>
          <p:cNvSpPr txBox="1">
            <a:spLocks noGrp="1"/>
          </p:cNvSpPr>
          <p:nvPr>
            <p:ph type="body" sz="quarter" idx="1"/>
          </p:nvPr>
        </p:nvSpPr>
        <p:spPr>
          <a:xfrm>
            <a:off x="952500" y="2300155"/>
            <a:ext cx="3036478" cy="404217"/>
          </a:xfrm>
          <a:prstGeom prst="rect">
            <a:avLst/>
          </a:prstGeom>
        </p:spPr>
        <p:txBody>
          <a:bodyPr lIns="0" tIns="0" rIns="0" bIns="0"/>
          <a:lstStyle>
            <a:lvl1pPr marL="228600" indent="0">
              <a:buClrTx/>
              <a:buSzTx/>
              <a:buFontTx/>
              <a:buNone/>
              <a:defRPr sz="1800">
                <a:solidFill>
                  <a:srgbClr val="7CA655"/>
                </a:solidFill>
                <a:latin typeface="Franklin Gothic"/>
                <a:ea typeface="Franklin Gothic"/>
                <a:cs typeface="Franklin Gothic"/>
                <a:sym typeface="Franklin Gothic"/>
              </a:defRPr>
            </a:lvl1pPr>
            <a:lvl2pPr marL="228600" indent="457200">
              <a:buClrTx/>
              <a:buSzTx/>
              <a:buFontTx/>
              <a:buNone/>
              <a:defRPr sz="1800">
                <a:solidFill>
                  <a:srgbClr val="7CA655"/>
                </a:solidFill>
                <a:latin typeface="Franklin Gothic"/>
                <a:ea typeface="Franklin Gothic"/>
                <a:cs typeface="Franklin Gothic"/>
                <a:sym typeface="Franklin Gothic"/>
              </a:defRPr>
            </a:lvl2pPr>
            <a:lvl3pPr marL="228600" indent="914400">
              <a:buClrTx/>
              <a:buSzTx/>
              <a:buFontTx/>
              <a:buNone/>
              <a:defRPr sz="1800">
                <a:solidFill>
                  <a:srgbClr val="7CA655"/>
                </a:solidFill>
                <a:latin typeface="Franklin Gothic"/>
                <a:ea typeface="Franklin Gothic"/>
                <a:cs typeface="Franklin Gothic"/>
                <a:sym typeface="Franklin Gothic"/>
              </a:defRPr>
            </a:lvl3pPr>
            <a:lvl4pPr marL="228600" indent="1371600">
              <a:buClrTx/>
              <a:buSzTx/>
              <a:buFontTx/>
              <a:buNone/>
              <a:defRPr sz="1800">
                <a:solidFill>
                  <a:srgbClr val="7CA655"/>
                </a:solidFill>
                <a:latin typeface="Franklin Gothic"/>
                <a:ea typeface="Franklin Gothic"/>
                <a:cs typeface="Franklin Gothic"/>
                <a:sym typeface="Franklin Gothic"/>
              </a:defRPr>
            </a:lvl4pPr>
            <a:lvl5pPr marL="228600" indent="1828800">
              <a:buClrTx/>
              <a:buSzTx/>
              <a:buFontTx/>
              <a:buNone/>
              <a:defRPr sz="1800">
                <a:solidFill>
                  <a:srgbClr val="7CA655"/>
                </a:solidFill>
                <a:latin typeface="Franklin Gothic"/>
                <a:ea typeface="Franklin Gothic"/>
                <a:cs typeface="Franklin Gothic"/>
                <a:sym typeface="Franklin Gothic"/>
              </a:defRPr>
            </a:lvl5pPr>
          </a:lstStyle>
          <a:p>
            <a:r>
              <a:t>Body Level One</a:t>
            </a:r>
          </a:p>
          <a:p>
            <a:pPr lvl="1"/>
            <a:r>
              <a:t>Body Level Two</a:t>
            </a:r>
          </a:p>
          <a:p>
            <a:pPr lvl="2"/>
            <a:r>
              <a:t>Body Level Three</a:t>
            </a:r>
          </a:p>
          <a:p>
            <a:pPr lvl="3"/>
            <a:r>
              <a:t>Body Level Four</a:t>
            </a:r>
          </a:p>
          <a:p>
            <a:pPr lvl="4"/>
            <a:r>
              <a:t>Body Level Five</a:t>
            </a:r>
          </a:p>
        </p:txBody>
      </p:sp>
      <p:sp>
        <p:nvSpPr>
          <p:cNvPr id="208" name="Google Shape;186;p18"/>
          <p:cNvSpPr txBox="1">
            <a:spLocks noGrp="1"/>
          </p:cNvSpPr>
          <p:nvPr>
            <p:ph type="body" sz="quarter" idx="21"/>
          </p:nvPr>
        </p:nvSpPr>
        <p:spPr>
          <a:xfrm>
            <a:off x="952499" y="2799145"/>
            <a:ext cx="3036479" cy="1942140"/>
          </a:xfrm>
          <a:prstGeom prst="rect">
            <a:avLst/>
          </a:prstGeom>
        </p:spPr>
        <p:txBody>
          <a:bodyPr lIns="0" tIns="0" rIns="0" bIns="0"/>
          <a:lstStyle/>
          <a:p>
            <a:pPr indent="-330200">
              <a:lnSpc>
                <a:spcPct val="100000"/>
              </a:lnSpc>
              <a:buSzPts val="1600"/>
              <a:buFont typeface="Helvetica"/>
              <a:buChar char="▪"/>
              <a:defRPr sz="1600"/>
            </a:pPr>
            <a:endParaRPr/>
          </a:p>
        </p:txBody>
      </p:sp>
      <p:sp>
        <p:nvSpPr>
          <p:cNvPr id="209" name="Google Shape;187;p18"/>
          <p:cNvSpPr txBox="1">
            <a:spLocks noGrp="1"/>
          </p:cNvSpPr>
          <p:nvPr>
            <p:ph type="body" sz="quarter" idx="22"/>
          </p:nvPr>
        </p:nvSpPr>
        <p:spPr>
          <a:xfrm>
            <a:off x="4569371" y="2300155"/>
            <a:ext cx="3036478" cy="404217"/>
          </a:xfrm>
          <a:prstGeom prst="rect">
            <a:avLst/>
          </a:prstGeom>
        </p:spPr>
        <p:txBody>
          <a:bodyPr lIns="0" tIns="0" rIns="0" bIns="0"/>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210" name="Google Shape;188;p18"/>
          <p:cNvSpPr txBox="1">
            <a:spLocks noGrp="1"/>
          </p:cNvSpPr>
          <p:nvPr>
            <p:ph type="body" sz="quarter" idx="23"/>
          </p:nvPr>
        </p:nvSpPr>
        <p:spPr>
          <a:xfrm>
            <a:off x="4569371" y="2799145"/>
            <a:ext cx="3050629" cy="1942140"/>
          </a:xfrm>
          <a:prstGeom prst="rect">
            <a:avLst/>
          </a:prstGeom>
        </p:spPr>
        <p:txBody>
          <a:bodyPr lIns="0" tIns="0" rIns="0" bIns="0"/>
          <a:lstStyle/>
          <a:p>
            <a:pPr indent="-330200">
              <a:lnSpc>
                <a:spcPct val="100000"/>
              </a:lnSpc>
              <a:buSzPts val="1600"/>
              <a:buFont typeface="Helvetica"/>
              <a:buChar char="▪"/>
              <a:defRPr sz="1600"/>
            </a:pPr>
            <a:endParaRPr/>
          </a:p>
        </p:txBody>
      </p:sp>
      <p:sp>
        <p:nvSpPr>
          <p:cNvPr id="211" name="Google Shape;189;p18"/>
          <p:cNvSpPr txBox="1">
            <a:spLocks noGrp="1"/>
          </p:cNvSpPr>
          <p:nvPr>
            <p:ph type="body" sz="quarter" idx="24"/>
          </p:nvPr>
        </p:nvSpPr>
        <p:spPr>
          <a:xfrm>
            <a:off x="8187017" y="2300155"/>
            <a:ext cx="3036478" cy="404217"/>
          </a:xfrm>
          <a:prstGeom prst="rect">
            <a:avLst/>
          </a:prstGeom>
        </p:spPr>
        <p:txBody>
          <a:bodyPr lIns="0" tIns="0" rIns="0" bIns="0"/>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212" name="Google Shape;190;p18"/>
          <p:cNvSpPr txBox="1">
            <a:spLocks noGrp="1"/>
          </p:cNvSpPr>
          <p:nvPr>
            <p:ph type="body" sz="quarter" idx="25"/>
          </p:nvPr>
        </p:nvSpPr>
        <p:spPr>
          <a:xfrm>
            <a:off x="8187017" y="2799145"/>
            <a:ext cx="3036478" cy="1942140"/>
          </a:xfrm>
          <a:prstGeom prst="rect">
            <a:avLst/>
          </a:prstGeom>
        </p:spPr>
        <p:txBody>
          <a:bodyPr lIns="0" tIns="0" rIns="0" bIns="0"/>
          <a:lstStyle/>
          <a:p>
            <a:pPr indent="-330200">
              <a:lnSpc>
                <a:spcPct val="100000"/>
              </a:lnSpc>
              <a:buSzPts val="1600"/>
              <a:buFont typeface="Helvetica"/>
              <a:buChar char="▪"/>
              <a:defRPr sz="1600"/>
            </a:pPr>
            <a:endParaRPr/>
          </a:p>
        </p:txBody>
      </p:sp>
      <p:sp>
        <p:nvSpPr>
          <p:cNvPr id="213" name="Google Shape;191;p18"/>
          <p:cNvSpPr/>
          <p:nvPr/>
        </p:nvSpPr>
        <p:spPr>
          <a:xfrm>
            <a:off x="4569371" y="1939107"/>
            <a:ext cx="2133601" cy="3992"/>
          </a:xfrm>
          <a:prstGeom prst="line">
            <a:avLst/>
          </a:prstGeom>
          <a:ln w="101600">
            <a:solidFill>
              <a:srgbClr val="7CA655"/>
            </a:solidFill>
            <a:miter/>
          </a:ln>
        </p:spPr>
        <p:txBody>
          <a:bodyPr lIns="45719" rIns="45719"/>
          <a:lstStyle/>
          <a:p>
            <a:endParaRPr/>
          </a:p>
        </p:txBody>
      </p:sp>
      <p:sp>
        <p:nvSpPr>
          <p:cNvPr id="214" name="Google Shape;192;p18"/>
          <p:cNvSpPr/>
          <p:nvPr/>
        </p:nvSpPr>
        <p:spPr>
          <a:xfrm>
            <a:off x="8187017" y="1939107"/>
            <a:ext cx="2133601" cy="3992"/>
          </a:xfrm>
          <a:prstGeom prst="line">
            <a:avLst/>
          </a:prstGeom>
          <a:ln w="101600">
            <a:solidFill>
              <a:srgbClr val="7CA655"/>
            </a:solidFill>
            <a:miter/>
          </a:ln>
        </p:spPr>
        <p:txBody>
          <a:bodyPr lIns="45719" rIns="45719"/>
          <a:lstStyle/>
          <a:p>
            <a:endParaRPr/>
          </a:p>
        </p:txBody>
      </p:sp>
      <p:sp>
        <p:nvSpPr>
          <p:cNvPr id="215"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hank You">
    <p:spTree>
      <p:nvGrpSpPr>
        <p:cNvPr id="1" name=""/>
        <p:cNvGrpSpPr/>
        <p:nvPr/>
      </p:nvGrpSpPr>
      <p:grpSpPr>
        <a:xfrm>
          <a:off x="0" y="0"/>
          <a:ext cx="0" cy="0"/>
          <a:chOff x="0" y="0"/>
          <a:chExt cx="0" cy="0"/>
        </a:xfrm>
      </p:grpSpPr>
      <p:sp>
        <p:nvSpPr>
          <p:cNvPr id="222" name="Body Level One…"/>
          <p:cNvSpPr txBox="1">
            <a:spLocks noGrp="1"/>
          </p:cNvSpPr>
          <p:nvPr>
            <p:ph type="body" sz="quarter" idx="1"/>
          </p:nvPr>
        </p:nvSpPr>
        <p:spPr>
          <a:xfrm>
            <a:off x="6896100" y="5102062"/>
            <a:ext cx="4914900" cy="588797"/>
          </a:xfrm>
          <a:prstGeom prst="rect">
            <a:avLst/>
          </a:prstGeom>
        </p:spPr>
        <p:txBody>
          <a:bodyPr lIns="0" tIns="0" rIns="0" bIns="0" anchor="b"/>
          <a:lstStyle>
            <a:lvl1pPr marL="228600" indent="0">
              <a:buClrTx/>
              <a:buSzTx/>
              <a:buFontTx/>
              <a:buNone/>
              <a:defRPr sz="1600">
                <a:solidFill>
                  <a:srgbClr val="7CA655"/>
                </a:solidFill>
              </a:defRPr>
            </a:lvl1pPr>
            <a:lvl2pPr marL="624840" indent="-193040">
              <a:buClrTx/>
              <a:buSzPts val="1600"/>
              <a:buFontTx/>
              <a:defRPr sz="1600">
                <a:solidFill>
                  <a:srgbClr val="7CA655"/>
                </a:solidFill>
              </a:defRPr>
            </a:lvl2pPr>
            <a:lvl3pPr marL="1082039" indent="-193039">
              <a:buClrTx/>
              <a:buSzPts val="1600"/>
              <a:buFontTx/>
              <a:defRPr sz="1600">
                <a:solidFill>
                  <a:srgbClr val="7CA655"/>
                </a:solidFill>
              </a:defRPr>
            </a:lvl3pPr>
            <a:lvl4pPr marL="1539239" indent="-193039">
              <a:buClrTx/>
              <a:buSzPts val="1600"/>
              <a:buFontTx/>
              <a:defRPr sz="1600">
                <a:solidFill>
                  <a:srgbClr val="7CA655"/>
                </a:solidFill>
              </a:defRPr>
            </a:lvl4pPr>
            <a:lvl5pPr marL="1996439" indent="-193039">
              <a:buClrTx/>
              <a:buSzPts val="1600"/>
              <a:buFontTx/>
              <a:defRPr sz="1600">
                <a:solidFill>
                  <a:srgbClr val="7CA655"/>
                </a:solidFill>
              </a:defRPr>
            </a:lvl5pPr>
          </a:lstStyle>
          <a:p>
            <a:r>
              <a:t>Body Level One</a:t>
            </a:r>
          </a:p>
          <a:p>
            <a:pPr lvl="1"/>
            <a:r>
              <a:t>Body Level Two</a:t>
            </a:r>
          </a:p>
          <a:p>
            <a:pPr lvl="2"/>
            <a:r>
              <a:t>Body Level Three</a:t>
            </a:r>
          </a:p>
          <a:p>
            <a:pPr lvl="3"/>
            <a:r>
              <a:t>Body Level Four</a:t>
            </a:r>
          </a:p>
          <a:p>
            <a:pPr lvl="4"/>
            <a:r>
              <a:t>Body Level Five</a:t>
            </a:r>
          </a:p>
        </p:txBody>
      </p:sp>
      <p:sp>
        <p:nvSpPr>
          <p:cNvPr id="223" name="Title Text"/>
          <p:cNvSpPr txBox="1">
            <a:spLocks noGrp="1"/>
          </p:cNvSpPr>
          <p:nvPr>
            <p:ph type="title"/>
          </p:nvPr>
        </p:nvSpPr>
        <p:spPr>
          <a:xfrm>
            <a:off x="6907623" y="2173658"/>
            <a:ext cx="4903378" cy="610864"/>
          </a:xfrm>
          <a:prstGeom prst="rect">
            <a:avLst/>
          </a:prstGeom>
        </p:spPr>
        <p:txBody>
          <a:bodyPr/>
          <a:lstStyle>
            <a:lvl1pPr>
              <a:defRPr sz="4400">
                <a:solidFill>
                  <a:srgbClr val="000000"/>
                </a:solidFill>
              </a:defRPr>
            </a:lvl1pPr>
          </a:lstStyle>
          <a:p>
            <a:r>
              <a:t>Title Text</a:t>
            </a:r>
          </a:p>
        </p:txBody>
      </p:sp>
      <p:sp>
        <p:nvSpPr>
          <p:cNvPr id="224" name="Google Shape;200;p19"/>
          <p:cNvSpPr/>
          <p:nvPr/>
        </p:nvSpPr>
        <p:spPr>
          <a:xfrm>
            <a:off x="6896100" y="3233703"/>
            <a:ext cx="2133601" cy="3992"/>
          </a:xfrm>
          <a:prstGeom prst="line">
            <a:avLst/>
          </a:prstGeom>
          <a:ln w="101600">
            <a:solidFill>
              <a:srgbClr val="7CA655"/>
            </a:solidFill>
            <a:miter/>
          </a:ln>
        </p:spPr>
        <p:txBody>
          <a:bodyPr lIns="45719" rIns="45719"/>
          <a:lstStyle/>
          <a:p>
            <a:endParaRPr/>
          </a:p>
        </p:txBody>
      </p:sp>
      <p:sp>
        <p:nvSpPr>
          <p:cNvPr id="225" name="Google Shape;201;p19"/>
          <p:cNvSpPr>
            <a:spLocks noGrp="1"/>
          </p:cNvSpPr>
          <p:nvPr>
            <p:ph type="pic" idx="21"/>
          </p:nvPr>
        </p:nvSpPr>
        <p:spPr>
          <a:xfrm>
            <a:off x="0" y="0"/>
            <a:ext cx="6096000" cy="6858000"/>
          </a:xfrm>
          <a:prstGeom prst="rect">
            <a:avLst/>
          </a:prstGeom>
        </p:spPr>
        <p:txBody>
          <a:bodyPr lIns="91439" tIns="45719" rIns="91439" bIns="45719">
            <a:noAutofit/>
          </a:bodyPr>
          <a:lstStyle/>
          <a:p>
            <a:endParaRPr/>
          </a:p>
        </p:txBody>
      </p:sp>
      <p:grpSp>
        <p:nvGrpSpPr>
          <p:cNvPr id="229" name="Google Shape;202;p19"/>
          <p:cNvGrpSpPr/>
          <p:nvPr/>
        </p:nvGrpSpPr>
        <p:grpSpPr>
          <a:xfrm>
            <a:off x="8870040" y="936"/>
            <a:ext cx="3325208" cy="3324272"/>
            <a:chOff x="0" y="0"/>
            <a:chExt cx="3325207" cy="3324271"/>
          </a:xfrm>
        </p:grpSpPr>
        <p:sp>
          <p:nvSpPr>
            <p:cNvPr id="226" name="Google Shape;203;p19"/>
            <p:cNvSpPr/>
            <p:nvPr/>
          </p:nvSpPr>
          <p:spPr>
            <a:xfrm rot="10800000">
              <a:off x="1649490" y="1089986"/>
              <a:ext cx="1675718" cy="22342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27" name="Google Shape;204;p19"/>
            <p:cNvSpPr/>
            <p:nvPr/>
          </p:nvSpPr>
          <p:spPr>
            <a:xfrm rot="10800000">
              <a:off x="2237724" y="0"/>
              <a:ext cx="1087484" cy="10871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28" name="Google Shape;205;p19"/>
            <p:cNvSpPr/>
            <p:nvPr/>
          </p:nvSpPr>
          <p:spPr>
            <a:xfrm rot="10800000">
              <a:off x="0" y="0"/>
              <a:ext cx="2181524" cy="10899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6367052" y="2116182"/>
            <a:ext cx="5491573" cy="1514022"/>
          </a:xfrm>
          <a:prstGeom prst="rect">
            <a:avLst/>
          </a:prstGeom>
        </p:spPr>
        <p:txBody>
          <a:bodyPr/>
          <a:lstStyle>
            <a:lvl1pPr>
              <a:defRPr sz="6000">
                <a:solidFill>
                  <a:srgbClr val="000000"/>
                </a:solidFill>
              </a:defRPr>
            </a:lvl1pPr>
          </a:lstStyle>
          <a:p>
            <a:r>
              <a:t>Title Text</a:t>
            </a:r>
          </a:p>
        </p:txBody>
      </p:sp>
      <p:grpSp>
        <p:nvGrpSpPr>
          <p:cNvPr id="241" name="Google Shape;17;p7"/>
          <p:cNvGrpSpPr/>
          <p:nvPr/>
        </p:nvGrpSpPr>
        <p:grpSpPr>
          <a:xfrm>
            <a:off x="0" y="758751"/>
            <a:ext cx="6099252" cy="6097535"/>
            <a:chOff x="0" y="0"/>
            <a:chExt cx="6099250" cy="6097533"/>
          </a:xfrm>
        </p:grpSpPr>
        <p:sp>
          <p:nvSpPr>
            <p:cNvPr id="238" name="Google Shape;18;p7"/>
            <p:cNvSpPr/>
            <p:nvPr/>
          </p:nvSpPr>
          <p:spPr>
            <a:xfrm>
              <a:off x="0" y="-1"/>
              <a:ext cx="3073680" cy="40982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39" name="Google Shape;19;p7"/>
            <p:cNvSpPr/>
            <p:nvPr/>
          </p:nvSpPr>
          <p:spPr>
            <a:xfrm>
              <a:off x="-1" y="4103380"/>
              <a:ext cx="1994715" cy="19941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40" name="Google Shape;20;p7"/>
            <p:cNvSpPr/>
            <p:nvPr/>
          </p:nvSpPr>
          <p:spPr>
            <a:xfrm>
              <a:off x="2097797" y="4098227"/>
              <a:ext cx="4001454" cy="19993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42" name="Body Level One…"/>
          <p:cNvSpPr txBox="1">
            <a:spLocks noGrp="1"/>
          </p:cNvSpPr>
          <p:nvPr>
            <p:ph type="body" sz="quarter" idx="1"/>
          </p:nvPr>
        </p:nvSpPr>
        <p:spPr>
          <a:xfrm>
            <a:off x="6367055" y="4549552"/>
            <a:ext cx="5491570" cy="953340"/>
          </a:xfrm>
          <a:prstGeom prst="rect">
            <a:avLst/>
          </a:prstGeom>
        </p:spPr>
        <p:txBody>
          <a:bodyPr lIns="0" tIns="0" rIns="0" bIns="0"/>
          <a:lstStyle>
            <a:lvl1pPr marL="0" indent="228600">
              <a:buClrTx/>
              <a:buSzTx/>
              <a:buFontTx/>
              <a:buNone/>
              <a:defRPr sz="1800">
                <a:solidFill>
                  <a:srgbClr val="7CA655"/>
                </a:solidFill>
              </a:defRPr>
            </a:lvl1pPr>
            <a:lvl2pPr marL="877569" indent="-217169">
              <a:buClrTx/>
              <a:buSzPts val="1800"/>
              <a:buFontTx/>
              <a:defRPr sz="1800">
                <a:solidFill>
                  <a:srgbClr val="7CA655"/>
                </a:solidFill>
              </a:defRPr>
            </a:lvl2pPr>
            <a:lvl3pPr marL="1334769" indent="-217169">
              <a:buClrTx/>
              <a:buSzPts val="1800"/>
              <a:buFontTx/>
              <a:defRPr sz="1800">
                <a:solidFill>
                  <a:srgbClr val="7CA655"/>
                </a:solidFill>
              </a:defRPr>
            </a:lvl3pPr>
            <a:lvl4pPr marL="1791968" indent="-217168">
              <a:buClrTx/>
              <a:buSzPts val="1800"/>
              <a:buFontTx/>
              <a:defRPr sz="1800">
                <a:solidFill>
                  <a:srgbClr val="7CA655"/>
                </a:solidFill>
              </a:defRPr>
            </a:lvl4pPr>
            <a:lvl5pPr marL="2249170" indent="-217170">
              <a:buClrTx/>
              <a:buSzPts val="1800"/>
              <a:buFontTx/>
              <a:defRPr sz="1800">
                <a:solidFill>
                  <a:srgbClr val="7CA655"/>
                </a:solidFill>
              </a:defRPr>
            </a:lvl5pPr>
          </a:lstStyle>
          <a:p>
            <a:r>
              <a:t>Body Level One</a:t>
            </a:r>
          </a:p>
          <a:p>
            <a:pPr lvl="1"/>
            <a:r>
              <a:t>Body Level Two</a:t>
            </a:r>
          </a:p>
          <a:p>
            <a:pPr lvl="2"/>
            <a:r>
              <a:t>Body Level Three</a:t>
            </a:r>
          </a:p>
          <a:p>
            <a:pPr lvl="3"/>
            <a:r>
              <a:t>Body Level Four</a:t>
            </a:r>
          </a:p>
          <a:p>
            <a:pPr lvl="4"/>
            <a:r>
              <a:t>Body Level Five</a:t>
            </a:r>
          </a:p>
        </p:txBody>
      </p:sp>
      <p:sp>
        <p:nvSpPr>
          <p:cNvPr id="243" name="Google Shape;22;p7"/>
          <p:cNvSpPr/>
          <p:nvPr/>
        </p:nvSpPr>
        <p:spPr>
          <a:xfrm>
            <a:off x="5839833" y="5784348"/>
            <a:ext cx="2133603" cy="3992"/>
          </a:xfrm>
          <a:prstGeom prst="line">
            <a:avLst/>
          </a:prstGeom>
          <a:ln w="101600">
            <a:solidFill>
              <a:srgbClr val="7CA655"/>
            </a:solidFill>
            <a:miter/>
          </a:ln>
        </p:spPr>
        <p:txBody>
          <a:bodyPr lIns="45719" rIns="45719"/>
          <a:lstStyle/>
          <a:p>
            <a:endParaRPr/>
          </a:p>
        </p:txBody>
      </p:sp>
      <p:sp>
        <p:nvSpPr>
          <p:cNvPr id="244" name="Slide Number"/>
          <p:cNvSpPr txBox="1">
            <a:spLocks noGrp="1"/>
          </p:cNvSpPr>
          <p:nvPr>
            <p:ph type="sldNum" sz="quarter" idx="2"/>
          </p:nvPr>
        </p:nvSpPr>
        <p:spPr>
          <a:xfrm>
            <a:off x="8737600" y="6356350"/>
            <a:ext cx="168089" cy="165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grpSp>
        <p:nvGrpSpPr>
          <p:cNvPr id="254" name="Google Shape;24;p8"/>
          <p:cNvGrpSpPr/>
          <p:nvPr/>
        </p:nvGrpSpPr>
        <p:grpSpPr>
          <a:xfrm>
            <a:off x="830" y="3900129"/>
            <a:ext cx="2958399" cy="2959233"/>
            <a:chOff x="-1" y="-1"/>
            <a:chExt cx="2958397" cy="2959231"/>
          </a:xfrm>
        </p:grpSpPr>
        <p:sp>
          <p:nvSpPr>
            <p:cNvPr id="251" name="Google Shape;25;p8"/>
            <p:cNvSpPr/>
            <p:nvPr/>
          </p:nvSpPr>
          <p:spPr>
            <a:xfrm rot="5400000" flipH="1">
              <a:off x="1218564" y="1219398"/>
              <a:ext cx="1491288" cy="19883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52" name="Google Shape;26;p8"/>
            <p:cNvSpPr/>
            <p:nvPr/>
          </p:nvSpPr>
          <p:spPr>
            <a:xfrm rot="5400000" flipH="1">
              <a:off x="-138" y="1991571"/>
              <a:ext cx="967796" cy="967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53" name="Google Shape;27;p8"/>
            <p:cNvSpPr/>
            <p:nvPr/>
          </p:nvSpPr>
          <p:spPr>
            <a:xfrm rot="5400000" flipH="1">
              <a:off x="-485702" y="485698"/>
              <a:ext cx="1941424" cy="9700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55" name="Google Shape;28;p8"/>
          <p:cNvSpPr>
            <a:spLocks noGrp="1"/>
          </p:cNvSpPr>
          <p:nvPr>
            <p:ph type="pic" idx="21"/>
          </p:nvPr>
        </p:nvSpPr>
        <p:spPr>
          <a:xfrm>
            <a:off x="6096000" y="-22543"/>
            <a:ext cx="6096000" cy="6903086"/>
          </a:xfrm>
          <a:prstGeom prst="rect">
            <a:avLst/>
          </a:prstGeom>
        </p:spPr>
        <p:txBody>
          <a:bodyPr lIns="91439" tIns="45719" rIns="91439" bIns="45719">
            <a:noAutofit/>
          </a:bodyPr>
          <a:lstStyle/>
          <a:p>
            <a:endParaRPr/>
          </a:p>
        </p:txBody>
      </p:sp>
      <p:sp>
        <p:nvSpPr>
          <p:cNvPr id="256"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257" name="Google Shape;30;p8"/>
          <p:cNvSpPr/>
          <p:nvPr/>
        </p:nvSpPr>
        <p:spPr>
          <a:xfrm>
            <a:off x="952499" y="1939107"/>
            <a:ext cx="2133603" cy="3992"/>
          </a:xfrm>
          <a:prstGeom prst="line">
            <a:avLst/>
          </a:prstGeom>
          <a:ln w="101600">
            <a:solidFill>
              <a:srgbClr val="7CA655"/>
            </a:solidFill>
            <a:miter/>
          </a:ln>
        </p:spPr>
        <p:txBody>
          <a:bodyPr lIns="45719" rIns="45719"/>
          <a:lstStyle/>
          <a:p>
            <a:endParaRPr/>
          </a:p>
        </p:txBody>
      </p:sp>
      <p:sp>
        <p:nvSpPr>
          <p:cNvPr id="258" name="Body Level One…"/>
          <p:cNvSpPr txBox="1">
            <a:spLocks noGrp="1"/>
          </p:cNvSpPr>
          <p:nvPr>
            <p:ph type="body" sz="quarter" idx="1"/>
          </p:nvPr>
        </p:nvSpPr>
        <p:spPr>
          <a:xfrm>
            <a:off x="952499" y="2289362"/>
            <a:ext cx="4572002" cy="2795236"/>
          </a:xfrm>
          <a:prstGeom prst="rect">
            <a:avLst/>
          </a:prstGeom>
        </p:spPr>
        <p:txBody>
          <a:bodyPr lIns="0" tIns="0" rIns="0" bIns="0"/>
          <a:lstStyle>
            <a:lvl1pPr marL="0" indent="228600">
              <a:lnSpc>
                <a:spcPct val="100000"/>
              </a:lnSpc>
              <a:buClrTx/>
              <a:buSzTx/>
              <a:buFontTx/>
              <a:buNone/>
              <a:defRPr sz="1600"/>
            </a:lvl1pPr>
            <a:lvl2pPr marL="853439" indent="-193039">
              <a:lnSpc>
                <a:spcPct val="100000"/>
              </a:lnSpc>
              <a:buClrTx/>
              <a:buSzPts val="1600"/>
              <a:buFontTx/>
              <a:defRPr sz="1600"/>
            </a:lvl2pPr>
            <a:lvl3pPr marL="1310638" indent="-193038">
              <a:lnSpc>
                <a:spcPct val="100000"/>
              </a:lnSpc>
              <a:buClrTx/>
              <a:buSzPts val="1600"/>
              <a:buFontTx/>
              <a:defRPr sz="1600"/>
            </a:lvl3pPr>
            <a:lvl4pPr marL="1767838" indent="-193038">
              <a:lnSpc>
                <a:spcPct val="100000"/>
              </a:lnSpc>
              <a:buClrTx/>
              <a:buSzPts val="1600"/>
              <a:buFontTx/>
              <a:defRPr sz="1600"/>
            </a:lvl4pPr>
            <a:lvl5pPr marL="2225038" indent="-193038">
              <a:lnSpc>
                <a:spcPct val="100000"/>
              </a:lnSpc>
              <a:buClrTx/>
              <a:buSzPts val="1600"/>
              <a:buFontTx/>
              <a:defRPr sz="1600"/>
            </a:lvl5pPr>
          </a:lstStyle>
          <a:p>
            <a:r>
              <a:t>Body Level One</a:t>
            </a:r>
          </a:p>
          <a:p>
            <a:pPr lvl="1"/>
            <a:r>
              <a:t>Body Level Two</a:t>
            </a:r>
          </a:p>
          <a:p>
            <a:pPr lvl="2"/>
            <a:r>
              <a:t>Body Level Three</a:t>
            </a:r>
          </a:p>
          <a:p>
            <a:pPr lvl="3"/>
            <a:r>
              <a:t>Body Level Four</a:t>
            </a:r>
          </a:p>
          <a:p>
            <a:pPr lvl="4"/>
            <a:r>
              <a:t>Body Level Five</a:t>
            </a:r>
          </a:p>
        </p:txBody>
      </p:sp>
      <p:sp>
        <p:nvSpPr>
          <p:cNvPr id="259"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Summary ">
    <p:spTree>
      <p:nvGrpSpPr>
        <p:cNvPr id="1" name=""/>
        <p:cNvGrpSpPr/>
        <p:nvPr/>
      </p:nvGrpSpPr>
      <p:grpSpPr>
        <a:xfrm>
          <a:off x="0" y="0"/>
          <a:ext cx="0" cy="0"/>
          <a:chOff x="0" y="0"/>
          <a:chExt cx="0" cy="0"/>
        </a:xfrm>
      </p:grpSpPr>
      <p:sp>
        <p:nvSpPr>
          <p:cNvPr id="266"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267" name="Google Shape;37;p9"/>
          <p:cNvSpPr/>
          <p:nvPr/>
        </p:nvSpPr>
        <p:spPr>
          <a:xfrm>
            <a:off x="952499" y="1939107"/>
            <a:ext cx="2133603" cy="3992"/>
          </a:xfrm>
          <a:prstGeom prst="line">
            <a:avLst/>
          </a:prstGeom>
          <a:ln w="101600">
            <a:solidFill>
              <a:srgbClr val="7CA655"/>
            </a:solidFill>
            <a:miter/>
          </a:ln>
        </p:spPr>
        <p:txBody>
          <a:bodyPr lIns="45719" rIns="45719"/>
          <a:lstStyle/>
          <a:p>
            <a:endParaRPr/>
          </a:p>
        </p:txBody>
      </p:sp>
      <p:sp>
        <p:nvSpPr>
          <p:cNvPr id="268" name="Body Level One…"/>
          <p:cNvSpPr txBox="1">
            <a:spLocks noGrp="1"/>
          </p:cNvSpPr>
          <p:nvPr>
            <p:ph type="body" sz="quarter" idx="1"/>
          </p:nvPr>
        </p:nvSpPr>
        <p:spPr>
          <a:xfrm>
            <a:off x="952500" y="2656901"/>
            <a:ext cx="4838700" cy="574321"/>
          </a:xfrm>
          <a:prstGeom prst="rect">
            <a:avLst/>
          </a:prstGeom>
        </p:spPr>
        <p:txBody>
          <a:bodyPr lIns="45699" tIns="45699" rIns="45699" bIns="45699"/>
          <a:lstStyle>
            <a:lvl1pPr marL="0" indent="228600">
              <a:buClrTx/>
              <a:buSzTx/>
              <a:buFontTx/>
              <a:buNone/>
              <a:defRPr sz="1600"/>
            </a:lvl1pPr>
            <a:lvl2pPr marL="1028700" indent="-228600">
              <a:buClrTx/>
              <a:buSzPts val="1600"/>
              <a:buFontTx/>
              <a:defRPr sz="1600"/>
            </a:lvl2pPr>
            <a:lvl3pPr marL="1531619" indent="-274319">
              <a:buClrTx/>
              <a:buSzPts val="1600"/>
              <a:buFontTx/>
              <a:defRPr sz="1600"/>
            </a:lvl3pPr>
            <a:lvl4pPr indent="-304800">
              <a:buClrTx/>
              <a:buSzPts val="1600"/>
              <a:buFontTx/>
              <a:defRPr sz="1600"/>
            </a:lvl4pPr>
            <a:lvl5pPr indent="-304800">
              <a:buClrTx/>
              <a:buSzPts val="1600"/>
              <a:buFontTx/>
              <a:defRPr sz="1600"/>
            </a:lvl5pPr>
          </a:lstStyle>
          <a:p>
            <a:r>
              <a:t>Body Level One</a:t>
            </a:r>
          </a:p>
          <a:p>
            <a:pPr lvl="1"/>
            <a:r>
              <a:t>Body Level Two</a:t>
            </a:r>
          </a:p>
          <a:p>
            <a:pPr lvl="2"/>
            <a:r>
              <a:t>Body Level Three</a:t>
            </a:r>
          </a:p>
          <a:p>
            <a:pPr lvl="3"/>
            <a:r>
              <a:t>Body Level Four</a:t>
            </a:r>
          </a:p>
          <a:p>
            <a:pPr lvl="4"/>
            <a:r>
              <a:t>Body Level Five</a:t>
            </a:r>
          </a:p>
        </p:txBody>
      </p:sp>
      <p:grpSp>
        <p:nvGrpSpPr>
          <p:cNvPr id="272" name="Google Shape;39;p9"/>
          <p:cNvGrpSpPr/>
          <p:nvPr/>
        </p:nvGrpSpPr>
        <p:grpSpPr>
          <a:xfrm>
            <a:off x="8870039" y="933"/>
            <a:ext cx="3325213" cy="3324278"/>
            <a:chOff x="0" y="-1"/>
            <a:chExt cx="3325212" cy="3324276"/>
          </a:xfrm>
        </p:grpSpPr>
        <p:sp>
          <p:nvSpPr>
            <p:cNvPr id="269" name="Google Shape;40;p9"/>
            <p:cNvSpPr/>
            <p:nvPr/>
          </p:nvSpPr>
          <p:spPr>
            <a:xfrm rot="10800000">
              <a:off x="1649491" y="1089986"/>
              <a:ext cx="1675722" cy="223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70" name="Google Shape;41;p9"/>
            <p:cNvSpPr/>
            <p:nvPr/>
          </p:nvSpPr>
          <p:spPr>
            <a:xfrm rot="10800000">
              <a:off x="2237725" y="-2"/>
              <a:ext cx="1087488" cy="10871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71" name="Google Shape;42;p9"/>
            <p:cNvSpPr/>
            <p:nvPr/>
          </p:nvSpPr>
          <p:spPr>
            <a:xfrm rot="10800000">
              <a:off x="-1" y="-2"/>
              <a:ext cx="2181529" cy="10899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73" name="Google Shape;43;p9"/>
          <p:cNvSpPr txBox="1">
            <a:spLocks noGrp="1"/>
          </p:cNvSpPr>
          <p:nvPr>
            <p:ph type="body" sz="quarter" idx="21"/>
          </p:nvPr>
        </p:nvSpPr>
        <p:spPr>
          <a:xfrm>
            <a:off x="952500" y="2286000"/>
            <a:ext cx="4838700" cy="315915"/>
          </a:xfrm>
          <a:prstGeom prst="rect">
            <a:avLst/>
          </a:prstGeom>
        </p:spPr>
        <p:txBody>
          <a:bodyPr lIns="45699" tIns="45699" rIns="45699" bIns="45699"/>
          <a:lstStyle/>
          <a:p>
            <a:pPr marL="246888" indent="-219456" defTabSz="493776">
              <a:spcBef>
                <a:spcPts val="500"/>
              </a:spcBef>
              <a:buSzPts val="1500"/>
              <a:defRPr sz="1512"/>
            </a:pPr>
            <a:endParaRPr/>
          </a:p>
        </p:txBody>
      </p:sp>
      <p:sp>
        <p:nvSpPr>
          <p:cNvPr id="274" name="Google Shape;44;p9"/>
          <p:cNvSpPr txBox="1">
            <a:spLocks noGrp="1"/>
          </p:cNvSpPr>
          <p:nvPr>
            <p:ph type="body" sz="quarter" idx="22"/>
          </p:nvPr>
        </p:nvSpPr>
        <p:spPr>
          <a:xfrm>
            <a:off x="953652" y="3841846"/>
            <a:ext cx="4838705" cy="636757"/>
          </a:xfrm>
          <a:prstGeom prst="rect">
            <a:avLst/>
          </a:prstGeom>
        </p:spPr>
        <p:txBody>
          <a:bodyPr lIns="45699" tIns="45699" rIns="45699" bIns="45699"/>
          <a:lstStyle/>
          <a:p>
            <a:endParaRPr/>
          </a:p>
        </p:txBody>
      </p:sp>
      <p:sp>
        <p:nvSpPr>
          <p:cNvPr id="275" name="Google Shape;45;p9"/>
          <p:cNvSpPr txBox="1">
            <a:spLocks noGrp="1"/>
          </p:cNvSpPr>
          <p:nvPr>
            <p:ph type="body" sz="quarter" idx="23"/>
          </p:nvPr>
        </p:nvSpPr>
        <p:spPr>
          <a:xfrm>
            <a:off x="953652" y="3470942"/>
            <a:ext cx="4838705" cy="315916"/>
          </a:xfrm>
          <a:prstGeom prst="rect">
            <a:avLst/>
          </a:prstGeom>
        </p:spPr>
        <p:txBody>
          <a:bodyPr lIns="45699" tIns="45699" rIns="45699" bIns="45699"/>
          <a:lstStyle/>
          <a:p>
            <a:pPr marL="246888" indent="-219456" defTabSz="493776">
              <a:spcBef>
                <a:spcPts val="500"/>
              </a:spcBef>
              <a:buSzPts val="1500"/>
              <a:defRPr sz="1512"/>
            </a:pPr>
            <a:endParaRPr/>
          </a:p>
        </p:txBody>
      </p:sp>
      <p:sp>
        <p:nvSpPr>
          <p:cNvPr id="276" name="Google Shape;46;p9"/>
          <p:cNvSpPr txBox="1">
            <a:spLocks noGrp="1"/>
          </p:cNvSpPr>
          <p:nvPr>
            <p:ph type="body" sz="quarter" idx="24"/>
          </p:nvPr>
        </p:nvSpPr>
        <p:spPr>
          <a:xfrm>
            <a:off x="952500" y="5017901"/>
            <a:ext cx="4838700" cy="908343"/>
          </a:xfrm>
          <a:prstGeom prst="rect">
            <a:avLst/>
          </a:prstGeom>
        </p:spPr>
        <p:txBody>
          <a:bodyPr lIns="45699" tIns="45699" rIns="45699" bIns="45699"/>
          <a:lstStyle/>
          <a:p>
            <a:endParaRPr/>
          </a:p>
        </p:txBody>
      </p:sp>
      <p:sp>
        <p:nvSpPr>
          <p:cNvPr id="277" name="Google Shape;47;p9"/>
          <p:cNvSpPr txBox="1">
            <a:spLocks noGrp="1"/>
          </p:cNvSpPr>
          <p:nvPr>
            <p:ph type="body" sz="quarter" idx="25"/>
          </p:nvPr>
        </p:nvSpPr>
        <p:spPr>
          <a:xfrm>
            <a:off x="952500" y="4646995"/>
            <a:ext cx="4838700" cy="315918"/>
          </a:xfrm>
          <a:prstGeom prst="rect">
            <a:avLst/>
          </a:prstGeom>
        </p:spPr>
        <p:txBody>
          <a:bodyPr lIns="45699" tIns="45699" rIns="45699" bIns="45699"/>
          <a:lstStyle/>
          <a:p>
            <a:pPr marL="246888" indent="-219456" defTabSz="493776">
              <a:spcBef>
                <a:spcPts val="500"/>
              </a:spcBef>
              <a:buSzPts val="1500"/>
              <a:defRPr sz="1512"/>
            </a:pPr>
            <a:endParaRPr/>
          </a:p>
        </p:txBody>
      </p:sp>
      <p:sp>
        <p:nvSpPr>
          <p:cNvPr id="278" name="Google Shape;48;p9"/>
          <p:cNvSpPr txBox="1">
            <a:spLocks noGrp="1"/>
          </p:cNvSpPr>
          <p:nvPr>
            <p:ph type="body" sz="quarter" idx="26"/>
          </p:nvPr>
        </p:nvSpPr>
        <p:spPr>
          <a:xfrm>
            <a:off x="6399645" y="2656901"/>
            <a:ext cx="4838703" cy="574321"/>
          </a:xfrm>
          <a:prstGeom prst="rect">
            <a:avLst/>
          </a:prstGeom>
        </p:spPr>
        <p:txBody>
          <a:bodyPr lIns="45699" tIns="45699" rIns="45699" bIns="45699"/>
          <a:lstStyle/>
          <a:p>
            <a:endParaRPr/>
          </a:p>
        </p:txBody>
      </p:sp>
      <p:sp>
        <p:nvSpPr>
          <p:cNvPr id="279" name="Google Shape;49;p9"/>
          <p:cNvSpPr txBox="1">
            <a:spLocks noGrp="1"/>
          </p:cNvSpPr>
          <p:nvPr>
            <p:ph type="body" sz="quarter" idx="27"/>
          </p:nvPr>
        </p:nvSpPr>
        <p:spPr>
          <a:xfrm>
            <a:off x="6399645" y="2286000"/>
            <a:ext cx="4838703" cy="315915"/>
          </a:xfrm>
          <a:prstGeom prst="rect">
            <a:avLst/>
          </a:prstGeom>
        </p:spPr>
        <p:txBody>
          <a:bodyPr lIns="45699" tIns="45699" rIns="45699" bIns="45699"/>
          <a:lstStyle/>
          <a:p>
            <a:pPr marL="246888" indent="-219456" defTabSz="493776">
              <a:spcBef>
                <a:spcPts val="500"/>
              </a:spcBef>
              <a:buSzPts val="1500"/>
              <a:defRPr sz="1512"/>
            </a:pPr>
            <a:endParaRPr/>
          </a:p>
        </p:txBody>
      </p:sp>
      <p:sp>
        <p:nvSpPr>
          <p:cNvPr id="280" name="Google Shape;50;p9"/>
          <p:cNvSpPr txBox="1">
            <a:spLocks noGrp="1"/>
          </p:cNvSpPr>
          <p:nvPr>
            <p:ph type="body" sz="quarter" idx="28"/>
          </p:nvPr>
        </p:nvSpPr>
        <p:spPr>
          <a:xfrm>
            <a:off x="6399645" y="3841846"/>
            <a:ext cx="4838703" cy="908343"/>
          </a:xfrm>
          <a:prstGeom prst="rect">
            <a:avLst/>
          </a:prstGeom>
        </p:spPr>
        <p:txBody>
          <a:bodyPr lIns="45699" tIns="45699" rIns="45699" bIns="45699"/>
          <a:lstStyle/>
          <a:p>
            <a:endParaRPr/>
          </a:p>
        </p:txBody>
      </p:sp>
      <p:sp>
        <p:nvSpPr>
          <p:cNvPr id="281" name="Google Shape;51;p9"/>
          <p:cNvSpPr txBox="1">
            <a:spLocks noGrp="1"/>
          </p:cNvSpPr>
          <p:nvPr>
            <p:ph type="body" sz="quarter" idx="29"/>
          </p:nvPr>
        </p:nvSpPr>
        <p:spPr>
          <a:xfrm>
            <a:off x="6399645" y="3470942"/>
            <a:ext cx="4838703" cy="315916"/>
          </a:xfrm>
          <a:prstGeom prst="rect">
            <a:avLst/>
          </a:prstGeom>
        </p:spPr>
        <p:txBody>
          <a:bodyPr lIns="45699" tIns="45699" rIns="45699" bIns="45699"/>
          <a:lstStyle/>
          <a:p>
            <a:pPr marL="246888" indent="-219456" defTabSz="493776">
              <a:spcBef>
                <a:spcPts val="500"/>
              </a:spcBef>
              <a:buSzPts val="1500"/>
              <a:defRPr sz="1512"/>
            </a:pPr>
            <a:endParaRPr/>
          </a:p>
        </p:txBody>
      </p:sp>
      <p:sp>
        <p:nvSpPr>
          <p:cNvPr id="282"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grpSp>
        <p:nvGrpSpPr>
          <p:cNvPr id="294" name="Google Shape;56;p10"/>
          <p:cNvGrpSpPr/>
          <p:nvPr/>
        </p:nvGrpSpPr>
        <p:grpSpPr>
          <a:xfrm>
            <a:off x="6362700" y="-4"/>
            <a:ext cx="5829302" cy="3235610"/>
            <a:chOff x="0" y="0"/>
            <a:chExt cx="5829301" cy="3235609"/>
          </a:xfrm>
        </p:grpSpPr>
        <p:sp>
          <p:nvSpPr>
            <p:cNvPr id="289" name="Google Shape;57;p10"/>
            <p:cNvSpPr/>
            <p:nvPr/>
          </p:nvSpPr>
          <p:spPr>
            <a:xfrm>
              <a:off x="-1" y="-1"/>
              <a:ext cx="3883669" cy="3235609"/>
            </a:xfrm>
            <a:custGeom>
              <a:avLst/>
              <a:gdLst/>
              <a:ahLst/>
              <a:cxnLst>
                <a:cxn ang="0">
                  <a:pos x="wd2" y="hd2"/>
                </a:cxn>
                <a:cxn ang="5400000">
                  <a:pos x="wd2" y="hd2"/>
                </a:cxn>
                <a:cxn ang="10800000">
                  <a:pos x="wd2" y="hd2"/>
                </a:cxn>
                <a:cxn ang="16200000">
                  <a:pos x="wd2" y="hd2"/>
                </a:cxn>
              </a:cxnLst>
              <a:rect l="0" t="0" r="r" b="b"/>
              <a:pathLst>
                <a:path w="21600" h="21600"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90" name="Google Shape;58;p10"/>
            <p:cNvSpPr/>
            <p:nvPr/>
          </p:nvSpPr>
          <p:spPr>
            <a:xfrm>
              <a:off x="641666" y="1289898"/>
              <a:ext cx="1945638" cy="1945710"/>
            </a:xfrm>
            <a:custGeom>
              <a:avLst/>
              <a:gdLst/>
              <a:ahLst/>
              <a:cxnLst>
                <a:cxn ang="0">
                  <a:pos x="wd2" y="hd2"/>
                </a:cxn>
                <a:cxn ang="5400000">
                  <a:pos x="wd2" y="hd2"/>
                </a:cxn>
                <a:cxn ang="10800000">
                  <a:pos x="wd2" y="hd2"/>
                </a:cxn>
                <a:cxn ang="16200000">
                  <a:pos x="wd2" y="hd2"/>
                </a:cxn>
              </a:cxnLst>
              <a:rect l="0" t="0" r="r" b="b"/>
              <a:pathLst>
                <a:path w="21600" h="21600"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91" name="Google Shape;59;p10"/>
            <p:cNvSpPr/>
            <p:nvPr/>
          </p:nvSpPr>
          <p:spPr>
            <a:xfrm>
              <a:off x="2592729" y="0"/>
              <a:ext cx="1284424" cy="641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92" name="Google Shape;60;p10"/>
            <p:cNvSpPr/>
            <p:nvPr/>
          </p:nvSpPr>
          <p:spPr>
            <a:xfrm>
              <a:off x="1289849" y="641692"/>
              <a:ext cx="1945637" cy="1945710"/>
            </a:xfrm>
            <a:custGeom>
              <a:avLst/>
              <a:gdLst/>
              <a:ahLst/>
              <a:cxnLst>
                <a:cxn ang="0">
                  <a:pos x="wd2" y="hd2"/>
                </a:cxn>
                <a:cxn ang="5400000">
                  <a:pos x="wd2" y="hd2"/>
                </a:cxn>
                <a:cxn ang="10800000">
                  <a:pos x="wd2" y="hd2"/>
                </a:cxn>
                <a:cxn ang="16200000">
                  <a:pos x="wd2" y="hd2"/>
                </a:cxn>
              </a:cxnLst>
              <a:rect l="0" t="0" r="r" b="b"/>
              <a:pathLst>
                <a:path w="21600" h="21600"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293" name="Google Shape;61;p10"/>
            <p:cNvSpPr/>
            <p:nvPr/>
          </p:nvSpPr>
          <p:spPr>
            <a:xfrm>
              <a:off x="3235483" y="641692"/>
              <a:ext cx="2593819" cy="2593917"/>
            </a:xfrm>
            <a:custGeom>
              <a:avLst/>
              <a:gdLst/>
              <a:ahLst/>
              <a:cxnLst>
                <a:cxn ang="0">
                  <a:pos x="wd2" y="hd2"/>
                </a:cxn>
                <a:cxn ang="5400000">
                  <a:pos x="wd2" y="hd2"/>
                </a:cxn>
                <a:cxn ang="10800000">
                  <a:pos x="wd2" y="hd2"/>
                </a:cxn>
                <a:cxn ang="16200000">
                  <a:pos x="wd2" y="hd2"/>
                </a:cxn>
              </a:cxnLst>
              <a:rect l="0" t="0" r="r" b="b"/>
              <a:pathLst>
                <a:path w="21600" h="21600"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295"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296" name="Google Shape;63;p10"/>
          <p:cNvSpPr/>
          <p:nvPr/>
        </p:nvSpPr>
        <p:spPr>
          <a:xfrm>
            <a:off x="952499" y="1934654"/>
            <a:ext cx="2133603" cy="3992"/>
          </a:xfrm>
          <a:prstGeom prst="line">
            <a:avLst/>
          </a:prstGeom>
          <a:ln w="101600">
            <a:solidFill>
              <a:srgbClr val="7CA655"/>
            </a:solidFill>
            <a:miter/>
          </a:ln>
        </p:spPr>
        <p:txBody>
          <a:bodyPr lIns="45719" rIns="45719"/>
          <a:lstStyle/>
          <a:p>
            <a:endParaRPr/>
          </a:p>
        </p:txBody>
      </p:sp>
      <p:sp>
        <p:nvSpPr>
          <p:cNvPr id="297" name="Body Level One…"/>
          <p:cNvSpPr txBox="1">
            <a:spLocks noGrp="1"/>
          </p:cNvSpPr>
          <p:nvPr>
            <p:ph type="body" sz="quarter" idx="1"/>
          </p:nvPr>
        </p:nvSpPr>
        <p:spPr>
          <a:xfrm>
            <a:off x="952500" y="2818295"/>
            <a:ext cx="2133600" cy="369336"/>
          </a:xfrm>
          <a:prstGeom prst="rect">
            <a:avLst/>
          </a:prstGeom>
        </p:spPr>
        <p:txBody>
          <a:bodyPr lIns="0" tIns="0" rIns="0" bIns="0"/>
          <a:lstStyle>
            <a:lvl1pPr marL="0" indent="228600">
              <a:lnSpc>
                <a:spcPct val="100000"/>
              </a:lnSpc>
              <a:buClrTx/>
              <a:buSzTx/>
              <a:buFontTx/>
              <a:buNone/>
              <a:defRPr sz="1400"/>
            </a:lvl1pPr>
            <a:lvl2pPr marL="829309" indent="-168909">
              <a:lnSpc>
                <a:spcPct val="100000"/>
              </a:lnSpc>
              <a:buClrTx/>
              <a:buSzPts val="1400"/>
              <a:buFontTx/>
              <a:defRPr sz="1400"/>
            </a:lvl2pPr>
            <a:lvl3pPr marL="1286510" indent="-168910">
              <a:lnSpc>
                <a:spcPct val="100000"/>
              </a:lnSpc>
              <a:buClrTx/>
              <a:buSzPts val="1400"/>
              <a:buFontTx/>
              <a:defRPr sz="1400"/>
            </a:lvl3pPr>
            <a:lvl4pPr marL="1743710" indent="-168910">
              <a:lnSpc>
                <a:spcPct val="100000"/>
              </a:lnSpc>
              <a:buClrTx/>
              <a:buSzPts val="1400"/>
              <a:buFontTx/>
              <a:defRPr sz="1400"/>
            </a:lvl4pPr>
            <a:lvl5pPr marL="2200910" indent="-168910">
              <a:lnSpc>
                <a:spcPct val="100000"/>
              </a:lnSpc>
              <a:buClrTx/>
              <a:buSzPts val="1400"/>
              <a:buFontTx/>
              <a:defRPr sz="1400"/>
            </a:lvl5pPr>
          </a:lstStyle>
          <a:p>
            <a:r>
              <a:t>Body Level One</a:t>
            </a:r>
          </a:p>
          <a:p>
            <a:pPr lvl="1"/>
            <a:r>
              <a:t>Body Level Two</a:t>
            </a:r>
          </a:p>
          <a:p>
            <a:pPr lvl="2"/>
            <a:r>
              <a:t>Body Level Three</a:t>
            </a:r>
          </a:p>
          <a:p>
            <a:pPr lvl="3"/>
            <a:r>
              <a:t>Body Level Four</a:t>
            </a:r>
          </a:p>
          <a:p>
            <a:pPr lvl="4"/>
            <a:r>
              <a:t>Body Level Five</a:t>
            </a:r>
          </a:p>
        </p:txBody>
      </p:sp>
      <p:sp>
        <p:nvSpPr>
          <p:cNvPr id="298" name="Google Shape;65;p10"/>
          <p:cNvSpPr txBox="1">
            <a:spLocks noGrp="1"/>
          </p:cNvSpPr>
          <p:nvPr>
            <p:ph type="body" sz="quarter" idx="21"/>
          </p:nvPr>
        </p:nvSpPr>
        <p:spPr>
          <a:xfrm>
            <a:off x="952500" y="2209800"/>
            <a:ext cx="2133600" cy="205837"/>
          </a:xfrm>
          <a:prstGeom prst="rect">
            <a:avLst/>
          </a:prstGeom>
        </p:spPr>
        <p:txBody>
          <a:bodyPr lIns="0" tIns="0" rIns="0" bIns="0"/>
          <a:lstStyle/>
          <a:p>
            <a:pPr marL="219455" indent="-195071" defTabSz="438911">
              <a:spcBef>
                <a:spcPts val="400"/>
              </a:spcBef>
              <a:buSzPts val="1300"/>
              <a:defRPr sz="1344"/>
            </a:pPr>
            <a:endParaRPr/>
          </a:p>
        </p:txBody>
      </p:sp>
      <p:sp>
        <p:nvSpPr>
          <p:cNvPr id="299" name="Google Shape;66;p10"/>
          <p:cNvSpPr/>
          <p:nvPr/>
        </p:nvSpPr>
        <p:spPr>
          <a:xfrm>
            <a:off x="3663043" y="1939107"/>
            <a:ext cx="2133603" cy="3992"/>
          </a:xfrm>
          <a:prstGeom prst="line">
            <a:avLst/>
          </a:prstGeom>
          <a:ln w="101600">
            <a:solidFill>
              <a:srgbClr val="7CA655"/>
            </a:solidFill>
            <a:miter/>
          </a:ln>
        </p:spPr>
        <p:txBody>
          <a:bodyPr lIns="45719" rIns="45719"/>
          <a:lstStyle/>
          <a:p>
            <a:endParaRPr/>
          </a:p>
        </p:txBody>
      </p:sp>
      <p:sp>
        <p:nvSpPr>
          <p:cNvPr id="300" name="Google Shape;67;p10"/>
          <p:cNvSpPr txBox="1">
            <a:spLocks noGrp="1"/>
          </p:cNvSpPr>
          <p:nvPr>
            <p:ph type="body" sz="quarter" idx="22"/>
          </p:nvPr>
        </p:nvSpPr>
        <p:spPr>
          <a:xfrm>
            <a:off x="3663041" y="2818295"/>
            <a:ext cx="2128160" cy="369336"/>
          </a:xfrm>
          <a:prstGeom prst="rect">
            <a:avLst/>
          </a:prstGeom>
        </p:spPr>
        <p:txBody>
          <a:bodyPr lIns="0" tIns="0" rIns="0" bIns="0"/>
          <a:lstStyle/>
          <a:p>
            <a:pPr marL="388620" indent="-345440" defTabSz="777240">
              <a:spcBef>
                <a:spcPts val="800"/>
              </a:spcBef>
              <a:buSzPts val="2300"/>
              <a:defRPr sz="2380"/>
            </a:pPr>
            <a:endParaRPr/>
          </a:p>
        </p:txBody>
      </p:sp>
      <p:sp>
        <p:nvSpPr>
          <p:cNvPr id="301" name="Google Shape;68;p10"/>
          <p:cNvSpPr txBox="1">
            <a:spLocks noGrp="1"/>
          </p:cNvSpPr>
          <p:nvPr>
            <p:ph type="body" sz="quarter" idx="23"/>
          </p:nvPr>
        </p:nvSpPr>
        <p:spPr>
          <a:xfrm>
            <a:off x="3663041" y="2209800"/>
            <a:ext cx="2128160" cy="205837"/>
          </a:xfrm>
          <a:prstGeom prst="rect">
            <a:avLst/>
          </a:prstGeom>
        </p:spPr>
        <p:txBody>
          <a:bodyPr lIns="0" tIns="0" rIns="0" bIns="0"/>
          <a:lstStyle/>
          <a:p>
            <a:pPr marL="219455" indent="-195071" defTabSz="438911">
              <a:spcBef>
                <a:spcPts val="400"/>
              </a:spcBef>
              <a:buSzPts val="1300"/>
              <a:defRPr sz="1344"/>
            </a:pPr>
            <a:endParaRPr/>
          </a:p>
        </p:txBody>
      </p:sp>
      <p:sp>
        <p:nvSpPr>
          <p:cNvPr id="302" name="Google Shape;69;p10"/>
          <p:cNvSpPr/>
          <p:nvPr/>
        </p:nvSpPr>
        <p:spPr>
          <a:xfrm>
            <a:off x="952499" y="4248117"/>
            <a:ext cx="2133603" cy="3992"/>
          </a:xfrm>
          <a:prstGeom prst="line">
            <a:avLst/>
          </a:prstGeom>
          <a:ln w="101600">
            <a:solidFill>
              <a:srgbClr val="7CA655"/>
            </a:solidFill>
            <a:miter/>
          </a:ln>
        </p:spPr>
        <p:txBody>
          <a:bodyPr lIns="45719" rIns="45719"/>
          <a:lstStyle/>
          <a:p>
            <a:endParaRPr/>
          </a:p>
        </p:txBody>
      </p:sp>
      <p:sp>
        <p:nvSpPr>
          <p:cNvPr id="303" name="Google Shape;70;p10"/>
          <p:cNvSpPr txBox="1">
            <a:spLocks noGrp="1"/>
          </p:cNvSpPr>
          <p:nvPr>
            <p:ph type="body" sz="quarter" idx="24"/>
          </p:nvPr>
        </p:nvSpPr>
        <p:spPr>
          <a:xfrm>
            <a:off x="952500" y="5131298"/>
            <a:ext cx="2133600" cy="369335"/>
          </a:xfrm>
          <a:prstGeom prst="rect">
            <a:avLst/>
          </a:prstGeom>
        </p:spPr>
        <p:txBody>
          <a:bodyPr lIns="0" tIns="0" rIns="0" bIns="0"/>
          <a:lstStyle/>
          <a:p>
            <a:pPr marL="388620" indent="-345440" defTabSz="777240">
              <a:spcBef>
                <a:spcPts val="800"/>
              </a:spcBef>
              <a:buSzPts val="2300"/>
              <a:defRPr sz="2380"/>
            </a:pPr>
            <a:endParaRPr/>
          </a:p>
        </p:txBody>
      </p:sp>
      <p:sp>
        <p:nvSpPr>
          <p:cNvPr id="304" name="Google Shape;71;p10"/>
          <p:cNvSpPr txBox="1">
            <a:spLocks noGrp="1"/>
          </p:cNvSpPr>
          <p:nvPr>
            <p:ph type="body" sz="quarter" idx="25"/>
          </p:nvPr>
        </p:nvSpPr>
        <p:spPr>
          <a:xfrm>
            <a:off x="952500" y="4522803"/>
            <a:ext cx="2133600" cy="205838"/>
          </a:xfrm>
          <a:prstGeom prst="rect">
            <a:avLst/>
          </a:prstGeom>
        </p:spPr>
        <p:txBody>
          <a:bodyPr lIns="0" tIns="0" rIns="0" bIns="0"/>
          <a:lstStyle/>
          <a:p>
            <a:pPr marL="219455" indent="-195071" defTabSz="438911">
              <a:spcBef>
                <a:spcPts val="400"/>
              </a:spcBef>
              <a:buSzPts val="1300"/>
              <a:defRPr sz="1344"/>
            </a:pPr>
            <a:endParaRPr/>
          </a:p>
        </p:txBody>
      </p:sp>
      <p:sp>
        <p:nvSpPr>
          <p:cNvPr id="305" name="Google Shape;72;p10"/>
          <p:cNvSpPr/>
          <p:nvPr/>
        </p:nvSpPr>
        <p:spPr>
          <a:xfrm>
            <a:off x="3663043" y="4252109"/>
            <a:ext cx="2133603" cy="3992"/>
          </a:xfrm>
          <a:prstGeom prst="line">
            <a:avLst/>
          </a:prstGeom>
          <a:ln w="101600">
            <a:solidFill>
              <a:srgbClr val="7CA655"/>
            </a:solidFill>
            <a:miter/>
          </a:ln>
        </p:spPr>
        <p:txBody>
          <a:bodyPr lIns="45719" rIns="45719"/>
          <a:lstStyle/>
          <a:p>
            <a:endParaRPr/>
          </a:p>
        </p:txBody>
      </p:sp>
      <p:sp>
        <p:nvSpPr>
          <p:cNvPr id="306" name="Google Shape;73;p10"/>
          <p:cNvSpPr txBox="1">
            <a:spLocks noGrp="1"/>
          </p:cNvSpPr>
          <p:nvPr>
            <p:ph type="body" sz="quarter" idx="26"/>
          </p:nvPr>
        </p:nvSpPr>
        <p:spPr>
          <a:xfrm>
            <a:off x="3663041" y="5131298"/>
            <a:ext cx="2128160" cy="369335"/>
          </a:xfrm>
          <a:prstGeom prst="rect">
            <a:avLst/>
          </a:prstGeom>
        </p:spPr>
        <p:txBody>
          <a:bodyPr lIns="0" tIns="0" rIns="0" bIns="0"/>
          <a:lstStyle/>
          <a:p>
            <a:pPr marL="388620" indent="-345440" defTabSz="777240">
              <a:spcBef>
                <a:spcPts val="800"/>
              </a:spcBef>
              <a:buSzPts val="2300"/>
              <a:defRPr sz="2380"/>
            </a:pPr>
            <a:endParaRPr/>
          </a:p>
        </p:txBody>
      </p:sp>
      <p:sp>
        <p:nvSpPr>
          <p:cNvPr id="307" name="Google Shape;74;p10"/>
          <p:cNvSpPr txBox="1">
            <a:spLocks noGrp="1"/>
          </p:cNvSpPr>
          <p:nvPr>
            <p:ph type="body" sz="quarter" idx="27"/>
          </p:nvPr>
        </p:nvSpPr>
        <p:spPr>
          <a:xfrm>
            <a:off x="3663041" y="4522803"/>
            <a:ext cx="2128160" cy="205838"/>
          </a:xfrm>
          <a:prstGeom prst="rect">
            <a:avLst/>
          </a:prstGeom>
        </p:spPr>
        <p:txBody>
          <a:bodyPr lIns="0" tIns="0" rIns="0" bIns="0"/>
          <a:lstStyle/>
          <a:p>
            <a:pPr marL="219455" indent="-195071" defTabSz="438911">
              <a:spcBef>
                <a:spcPts val="400"/>
              </a:spcBef>
              <a:buSzPts val="1300"/>
              <a:defRPr sz="1344"/>
            </a:pPr>
            <a:endParaRPr/>
          </a:p>
        </p:txBody>
      </p:sp>
      <p:sp>
        <p:nvSpPr>
          <p:cNvPr id="308" name="Google Shape;75;p10"/>
          <p:cNvSpPr/>
          <p:nvPr/>
        </p:nvSpPr>
        <p:spPr>
          <a:xfrm>
            <a:off x="6367055" y="4252109"/>
            <a:ext cx="2133603" cy="3992"/>
          </a:xfrm>
          <a:prstGeom prst="line">
            <a:avLst/>
          </a:prstGeom>
          <a:ln w="101600">
            <a:solidFill>
              <a:srgbClr val="7CA655"/>
            </a:solidFill>
            <a:miter/>
          </a:ln>
        </p:spPr>
        <p:txBody>
          <a:bodyPr lIns="45719" rIns="45719"/>
          <a:lstStyle/>
          <a:p>
            <a:endParaRPr/>
          </a:p>
        </p:txBody>
      </p:sp>
      <p:sp>
        <p:nvSpPr>
          <p:cNvPr id="309" name="Google Shape;76;p10"/>
          <p:cNvSpPr txBox="1">
            <a:spLocks noGrp="1"/>
          </p:cNvSpPr>
          <p:nvPr>
            <p:ph type="body" sz="quarter" idx="28"/>
          </p:nvPr>
        </p:nvSpPr>
        <p:spPr>
          <a:xfrm>
            <a:off x="6367052" y="5131298"/>
            <a:ext cx="2129249" cy="369335"/>
          </a:xfrm>
          <a:prstGeom prst="rect">
            <a:avLst/>
          </a:prstGeom>
        </p:spPr>
        <p:txBody>
          <a:bodyPr lIns="0" tIns="0" rIns="0" bIns="0"/>
          <a:lstStyle/>
          <a:p>
            <a:pPr marL="388620" indent="-345440" defTabSz="777240">
              <a:spcBef>
                <a:spcPts val="800"/>
              </a:spcBef>
              <a:buSzPts val="2300"/>
              <a:defRPr sz="2380"/>
            </a:pPr>
            <a:endParaRPr/>
          </a:p>
        </p:txBody>
      </p:sp>
      <p:sp>
        <p:nvSpPr>
          <p:cNvPr id="310" name="Google Shape;77;p10"/>
          <p:cNvSpPr txBox="1">
            <a:spLocks noGrp="1"/>
          </p:cNvSpPr>
          <p:nvPr>
            <p:ph type="body" sz="quarter" idx="29"/>
          </p:nvPr>
        </p:nvSpPr>
        <p:spPr>
          <a:xfrm>
            <a:off x="6367052" y="4522803"/>
            <a:ext cx="2129249" cy="205838"/>
          </a:xfrm>
          <a:prstGeom prst="rect">
            <a:avLst/>
          </a:prstGeom>
        </p:spPr>
        <p:txBody>
          <a:bodyPr lIns="0" tIns="0" rIns="0" bIns="0"/>
          <a:lstStyle/>
          <a:p>
            <a:pPr marL="219455" indent="-195071" defTabSz="438911">
              <a:spcBef>
                <a:spcPts val="400"/>
              </a:spcBef>
              <a:buSzPts val="1300"/>
              <a:defRPr sz="1344"/>
            </a:pPr>
            <a:endParaRPr/>
          </a:p>
        </p:txBody>
      </p:sp>
      <p:sp>
        <p:nvSpPr>
          <p:cNvPr id="311"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reak">
    <p:spTree>
      <p:nvGrpSpPr>
        <p:cNvPr id="1" name=""/>
        <p:cNvGrpSpPr/>
        <p:nvPr/>
      </p:nvGrpSpPr>
      <p:grpSpPr>
        <a:xfrm>
          <a:off x="0" y="0"/>
          <a:ext cx="0" cy="0"/>
          <a:chOff x="0" y="0"/>
          <a:chExt cx="0" cy="0"/>
        </a:xfrm>
      </p:grpSpPr>
      <p:sp>
        <p:nvSpPr>
          <p:cNvPr id="318" name="Google Shape;82;p11"/>
          <p:cNvSpPr>
            <a:spLocks noGrp="1"/>
          </p:cNvSpPr>
          <p:nvPr>
            <p:ph type="pic" idx="21"/>
          </p:nvPr>
        </p:nvSpPr>
        <p:spPr>
          <a:xfrm>
            <a:off x="0" y="0"/>
            <a:ext cx="12191998" cy="6858000"/>
          </a:xfrm>
          <a:prstGeom prst="rect">
            <a:avLst/>
          </a:prstGeom>
        </p:spPr>
        <p:txBody>
          <a:bodyPr lIns="91439" tIns="45719" rIns="91439" bIns="45719">
            <a:noAutofit/>
          </a:bodyPr>
          <a:lstStyle/>
          <a:p>
            <a:endParaRPr/>
          </a:p>
        </p:txBody>
      </p:sp>
      <p:sp>
        <p:nvSpPr>
          <p:cNvPr id="319" name="Title Text"/>
          <p:cNvSpPr txBox="1">
            <a:spLocks noGrp="1"/>
          </p:cNvSpPr>
          <p:nvPr>
            <p:ph type="title"/>
          </p:nvPr>
        </p:nvSpPr>
        <p:spPr>
          <a:xfrm>
            <a:off x="7193943" y="3045436"/>
            <a:ext cx="4941478" cy="610865"/>
          </a:xfrm>
          <a:prstGeom prst="rect">
            <a:avLst/>
          </a:prstGeom>
        </p:spPr>
        <p:txBody>
          <a:bodyPr/>
          <a:lstStyle/>
          <a:p>
            <a:r>
              <a:t>Title Text</a:t>
            </a:r>
          </a:p>
        </p:txBody>
      </p:sp>
      <p:sp>
        <p:nvSpPr>
          <p:cNvPr id="320" name="Slide Number"/>
          <p:cNvSpPr txBox="1">
            <a:spLocks noGrp="1"/>
          </p:cNvSpPr>
          <p:nvPr>
            <p:ph type="sldNum" sz="quarter" idx="2"/>
          </p:nvPr>
        </p:nvSpPr>
        <p:spPr>
          <a:xfrm>
            <a:off x="8737600" y="6356350"/>
            <a:ext cx="168089" cy="165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har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328"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able">
    <p:spTree>
      <p:nvGrpSpPr>
        <p:cNvPr id="1" name=""/>
        <p:cNvGrpSpPr/>
        <p:nvPr/>
      </p:nvGrpSpPr>
      <p:grpSpPr>
        <a:xfrm>
          <a:off x="0" y="0"/>
          <a:ext cx="0" cy="0"/>
          <a:chOff x="0" y="0"/>
          <a:chExt cx="0" cy="0"/>
        </a:xfrm>
      </p:grpSpPr>
      <p:sp>
        <p:nvSpPr>
          <p:cNvPr id="335"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336"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ummary ">
    <p:spTree>
      <p:nvGrpSpPr>
        <p:cNvPr id="1" name=""/>
        <p:cNvGrpSpPr/>
        <p:nvPr/>
      </p:nvGrpSpPr>
      <p:grpSpPr>
        <a:xfrm>
          <a:off x="0" y="0"/>
          <a:ext cx="0" cy="0"/>
          <a:chOff x="0" y="0"/>
          <a:chExt cx="0" cy="0"/>
        </a:xfrm>
      </p:grpSpPr>
      <p:sp>
        <p:nvSpPr>
          <p:cNvPr id="31"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32" name="Google Shape;37;p9"/>
          <p:cNvSpPr/>
          <p:nvPr/>
        </p:nvSpPr>
        <p:spPr>
          <a:xfrm>
            <a:off x="952499" y="1939107"/>
            <a:ext cx="2133602" cy="3992"/>
          </a:xfrm>
          <a:prstGeom prst="line">
            <a:avLst/>
          </a:prstGeom>
          <a:ln w="101600">
            <a:solidFill>
              <a:srgbClr val="7CA655"/>
            </a:solidFill>
            <a:miter/>
          </a:ln>
        </p:spPr>
        <p:txBody>
          <a:bodyPr lIns="45719" rIns="45719"/>
          <a:lstStyle/>
          <a:p>
            <a:endParaRPr/>
          </a:p>
        </p:txBody>
      </p:sp>
      <p:sp>
        <p:nvSpPr>
          <p:cNvPr id="33" name="Body Level One…"/>
          <p:cNvSpPr txBox="1">
            <a:spLocks noGrp="1"/>
          </p:cNvSpPr>
          <p:nvPr>
            <p:ph type="body" sz="quarter" idx="1"/>
          </p:nvPr>
        </p:nvSpPr>
        <p:spPr>
          <a:xfrm>
            <a:off x="952500" y="2656903"/>
            <a:ext cx="4838700" cy="574319"/>
          </a:xfrm>
          <a:prstGeom prst="rect">
            <a:avLst/>
          </a:prstGeom>
        </p:spPr>
        <p:txBody>
          <a:bodyPr/>
          <a:lstStyle>
            <a:lvl1pPr marL="228600" indent="0">
              <a:buClrTx/>
              <a:buSzTx/>
              <a:buFontTx/>
              <a:buNone/>
              <a:defRPr sz="1600"/>
            </a:lvl1pPr>
            <a:lvl2pPr marL="800100" indent="-228600">
              <a:buClrTx/>
              <a:buSzPts val="1600"/>
              <a:buFontTx/>
              <a:defRPr sz="1600"/>
            </a:lvl2pPr>
            <a:lvl3pPr marL="1303019" indent="-274319">
              <a:buClrTx/>
              <a:buSzPts val="1600"/>
              <a:buFontTx/>
              <a:defRPr sz="1600"/>
            </a:lvl3pPr>
            <a:lvl4pPr marL="1790700" indent="-304800">
              <a:buClrTx/>
              <a:buSzPts val="1600"/>
              <a:buFontTx/>
              <a:defRPr sz="1600"/>
            </a:lvl4pPr>
            <a:lvl5pPr marL="2247900" indent="-304800">
              <a:buClrTx/>
              <a:buSzPts val="1600"/>
              <a:buFontTx/>
              <a:defRPr sz="1600"/>
            </a:lvl5pPr>
          </a:lstStyle>
          <a:p>
            <a:r>
              <a:t>Body Level One</a:t>
            </a:r>
          </a:p>
          <a:p>
            <a:pPr lvl="1"/>
            <a:r>
              <a:t>Body Level Two</a:t>
            </a:r>
          </a:p>
          <a:p>
            <a:pPr lvl="2"/>
            <a:r>
              <a:t>Body Level Three</a:t>
            </a:r>
          </a:p>
          <a:p>
            <a:pPr lvl="3"/>
            <a:r>
              <a:t>Body Level Four</a:t>
            </a:r>
          </a:p>
          <a:p>
            <a:pPr lvl="4"/>
            <a:r>
              <a:t>Body Level Five</a:t>
            </a:r>
          </a:p>
        </p:txBody>
      </p:sp>
      <p:grpSp>
        <p:nvGrpSpPr>
          <p:cNvPr id="37" name="Google Shape;39;p9"/>
          <p:cNvGrpSpPr/>
          <p:nvPr/>
        </p:nvGrpSpPr>
        <p:grpSpPr>
          <a:xfrm>
            <a:off x="8870040" y="936"/>
            <a:ext cx="3325208" cy="3324272"/>
            <a:chOff x="0" y="0"/>
            <a:chExt cx="3325207" cy="3324271"/>
          </a:xfrm>
        </p:grpSpPr>
        <p:sp>
          <p:nvSpPr>
            <p:cNvPr id="34" name="Google Shape;40;p9"/>
            <p:cNvSpPr/>
            <p:nvPr/>
          </p:nvSpPr>
          <p:spPr>
            <a:xfrm rot="10800000">
              <a:off x="1649490" y="1089986"/>
              <a:ext cx="1675718" cy="22342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5" name="Google Shape;41;p9"/>
            <p:cNvSpPr/>
            <p:nvPr/>
          </p:nvSpPr>
          <p:spPr>
            <a:xfrm rot="10800000">
              <a:off x="2237724" y="0"/>
              <a:ext cx="1087484" cy="10871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6" name="Google Shape;42;p9"/>
            <p:cNvSpPr/>
            <p:nvPr/>
          </p:nvSpPr>
          <p:spPr>
            <a:xfrm rot="10800000">
              <a:off x="0" y="0"/>
              <a:ext cx="2181524" cy="10899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38" name="Google Shape;43;p9"/>
          <p:cNvSpPr txBox="1">
            <a:spLocks noGrp="1"/>
          </p:cNvSpPr>
          <p:nvPr>
            <p:ph type="body" sz="quarter" idx="21"/>
          </p:nvPr>
        </p:nvSpPr>
        <p:spPr>
          <a:xfrm>
            <a:off x="952500" y="2286000"/>
            <a:ext cx="4838700" cy="315915"/>
          </a:xfrm>
          <a:prstGeom prst="rect">
            <a:avLst/>
          </a:prstGeom>
        </p:spPr>
        <p:txBody>
          <a:bodyPr/>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39" name="Google Shape;44;p9"/>
          <p:cNvSpPr txBox="1">
            <a:spLocks noGrp="1"/>
          </p:cNvSpPr>
          <p:nvPr>
            <p:ph type="body" sz="quarter" idx="22"/>
          </p:nvPr>
        </p:nvSpPr>
        <p:spPr>
          <a:xfrm>
            <a:off x="953654" y="3841846"/>
            <a:ext cx="4838701" cy="636755"/>
          </a:xfrm>
          <a:prstGeom prst="rect">
            <a:avLst/>
          </a:prstGeom>
        </p:spPr>
        <p:txBody>
          <a:bodyPr/>
          <a:lstStyle/>
          <a:p>
            <a:pPr marL="228600" indent="0">
              <a:buClrTx/>
              <a:buSzTx/>
              <a:buFontTx/>
              <a:buNone/>
              <a:defRPr sz="1600"/>
            </a:pPr>
            <a:endParaRPr/>
          </a:p>
        </p:txBody>
      </p:sp>
      <p:sp>
        <p:nvSpPr>
          <p:cNvPr id="40" name="Google Shape;45;p9"/>
          <p:cNvSpPr txBox="1">
            <a:spLocks noGrp="1"/>
          </p:cNvSpPr>
          <p:nvPr>
            <p:ph type="body" sz="quarter" idx="23"/>
          </p:nvPr>
        </p:nvSpPr>
        <p:spPr>
          <a:xfrm>
            <a:off x="953654" y="3470942"/>
            <a:ext cx="4838701" cy="315916"/>
          </a:xfrm>
          <a:prstGeom prst="rect">
            <a:avLst/>
          </a:prstGeom>
        </p:spPr>
        <p:txBody>
          <a:bodyPr/>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41" name="Google Shape;46;p9"/>
          <p:cNvSpPr txBox="1">
            <a:spLocks noGrp="1"/>
          </p:cNvSpPr>
          <p:nvPr>
            <p:ph type="body" sz="quarter" idx="24"/>
          </p:nvPr>
        </p:nvSpPr>
        <p:spPr>
          <a:xfrm>
            <a:off x="952500" y="5017901"/>
            <a:ext cx="4838700" cy="908341"/>
          </a:xfrm>
          <a:prstGeom prst="rect">
            <a:avLst/>
          </a:prstGeom>
        </p:spPr>
        <p:txBody>
          <a:bodyPr/>
          <a:lstStyle/>
          <a:p>
            <a:pPr marL="228600" indent="0">
              <a:buClrTx/>
              <a:buSzTx/>
              <a:buFontTx/>
              <a:buNone/>
              <a:defRPr sz="1600"/>
            </a:pPr>
            <a:endParaRPr/>
          </a:p>
        </p:txBody>
      </p:sp>
      <p:sp>
        <p:nvSpPr>
          <p:cNvPr id="42" name="Google Shape;47;p9"/>
          <p:cNvSpPr txBox="1">
            <a:spLocks noGrp="1"/>
          </p:cNvSpPr>
          <p:nvPr>
            <p:ph type="body" sz="quarter" idx="25"/>
          </p:nvPr>
        </p:nvSpPr>
        <p:spPr>
          <a:xfrm>
            <a:off x="952500" y="4646996"/>
            <a:ext cx="4838700" cy="315916"/>
          </a:xfrm>
          <a:prstGeom prst="rect">
            <a:avLst/>
          </a:prstGeom>
        </p:spPr>
        <p:txBody>
          <a:bodyPr/>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43" name="Google Shape;48;p9"/>
          <p:cNvSpPr txBox="1">
            <a:spLocks noGrp="1"/>
          </p:cNvSpPr>
          <p:nvPr>
            <p:ph type="body" sz="quarter" idx="26"/>
          </p:nvPr>
        </p:nvSpPr>
        <p:spPr>
          <a:xfrm>
            <a:off x="6399646" y="2656903"/>
            <a:ext cx="4838701" cy="574319"/>
          </a:xfrm>
          <a:prstGeom prst="rect">
            <a:avLst/>
          </a:prstGeom>
        </p:spPr>
        <p:txBody>
          <a:bodyPr/>
          <a:lstStyle/>
          <a:p>
            <a:pPr marL="228600" indent="0">
              <a:buClrTx/>
              <a:buSzTx/>
              <a:buFontTx/>
              <a:buNone/>
              <a:defRPr sz="1600"/>
            </a:pPr>
            <a:endParaRPr/>
          </a:p>
        </p:txBody>
      </p:sp>
      <p:sp>
        <p:nvSpPr>
          <p:cNvPr id="44" name="Google Shape;49;p9"/>
          <p:cNvSpPr txBox="1">
            <a:spLocks noGrp="1"/>
          </p:cNvSpPr>
          <p:nvPr>
            <p:ph type="body" sz="quarter" idx="27"/>
          </p:nvPr>
        </p:nvSpPr>
        <p:spPr>
          <a:xfrm>
            <a:off x="6399646" y="2286000"/>
            <a:ext cx="4838701" cy="315915"/>
          </a:xfrm>
          <a:prstGeom prst="rect">
            <a:avLst/>
          </a:prstGeom>
        </p:spPr>
        <p:txBody>
          <a:bodyPr/>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45" name="Google Shape;50;p9"/>
          <p:cNvSpPr txBox="1">
            <a:spLocks noGrp="1"/>
          </p:cNvSpPr>
          <p:nvPr>
            <p:ph type="body" sz="quarter" idx="28"/>
          </p:nvPr>
        </p:nvSpPr>
        <p:spPr>
          <a:xfrm>
            <a:off x="6399646" y="3841846"/>
            <a:ext cx="4838701" cy="908341"/>
          </a:xfrm>
          <a:prstGeom prst="rect">
            <a:avLst/>
          </a:prstGeom>
        </p:spPr>
        <p:txBody>
          <a:bodyPr/>
          <a:lstStyle/>
          <a:p>
            <a:pPr marL="228600" indent="0">
              <a:buClrTx/>
              <a:buSzTx/>
              <a:buFontTx/>
              <a:buNone/>
              <a:defRPr sz="1600"/>
            </a:pPr>
            <a:endParaRPr/>
          </a:p>
        </p:txBody>
      </p:sp>
      <p:sp>
        <p:nvSpPr>
          <p:cNvPr id="46" name="Google Shape;51;p9"/>
          <p:cNvSpPr txBox="1">
            <a:spLocks noGrp="1"/>
          </p:cNvSpPr>
          <p:nvPr>
            <p:ph type="body" sz="quarter" idx="29"/>
          </p:nvPr>
        </p:nvSpPr>
        <p:spPr>
          <a:xfrm>
            <a:off x="6399646" y="3470942"/>
            <a:ext cx="4838701" cy="315916"/>
          </a:xfrm>
          <a:prstGeom prst="rect">
            <a:avLst/>
          </a:prstGeom>
        </p:spPr>
        <p:txBody>
          <a:bodyPr/>
          <a:lstStyle/>
          <a:p>
            <a:pPr marL="228600" indent="0">
              <a:buClrTx/>
              <a:buSzTx/>
              <a:buFontTx/>
              <a:buNone/>
              <a:defRPr sz="1800">
                <a:solidFill>
                  <a:srgbClr val="7CA655"/>
                </a:solidFill>
                <a:latin typeface="Franklin Gothic"/>
                <a:ea typeface="Franklin Gothic"/>
                <a:cs typeface="Franklin Gothic"/>
                <a:sym typeface="Franklin Gothic"/>
              </a:defRPr>
            </a:pPr>
            <a:endParaRPr/>
          </a:p>
        </p:txBody>
      </p:sp>
      <p:sp>
        <p:nvSpPr>
          <p:cNvPr id="47"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343" name="Title Text"/>
          <p:cNvSpPr txBox="1">
            <a:spLocks noGrp="1"/>
          </p:cNvSpPr>
          <p:nvPr>
            <p:ph type="title"/>
          </p:nvPr>
        </p:nvSpPr>
        <p:spPr>
          <a:xfrm>
            <a:off x="964021" y="2476500"/>
            <a:ext cx="7132323" cy="3289971"/>
          </a:xfrm>
          <a:prstGeom prst="rect">
            <a:avLst/>
          </a:prstGeom>
        </p:spPr>
        <p:txBody>
          <a:bodyPr anchor="t"/>
          <a:lstStyle>
            <a:lvl1pPr>
              <a:lnSpc>
                <a:spcPct val="100000"/>
              </a:lnSpc>
              <a:defRPr sz="2800" b="0">
                <a:solidFill>
                  <a:srgbClr val="000000"/>
                </a:solidFill>
                <a:latin typeface="Libre Franklin"/>
                <a:ea typeface="Libre Franklin"/>
                <a:cs typeface="Libre Franklin"/>
                <a:sym typeface="Libre Franklin"/>
              </a:defRPr>
            </a:lvl1pPr>
          </a:lstStyle>
          <a:p>
            <a:r>
              <a:t>Title Text</a:t>
            </a:r>
          </a:p>
        </p:txBody>
      </p:sp>
      <p:sp>
        <p:nvSpPr>
          <p:cNvPr id="344" name="Google Shape;102;p14"/>
          <p:cNvSpPr txBox="1"/>
          <p:nvPr/>
        </p:nvSpPr>
        <p:spPr>
          <a:xfrm>
            <a:off x="745672" y="548288"/>
            <a:ext cx="1497925" cy="3139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0000" b="1">
                <a:latin typeface="Libre Franklin"/>
                <a:ea typeface="Libre Franklin"/>
                <a:cs typeface="Libre Franklin"/>
                <a:sym typeface="Libre Franklin"/>
              </a:defRPr>
            </a:lvl1pPr>
          </a:lstStyle>
          <a:p>
            <a:r>
              <a:t>“</a:t>
            </a:r>
          </a:p>
        </p:txBody>
      </p:sp>
      <p:grpSp>
        <p:nvGrpSpPr>
          <p:cNvPr id="350" name="Google Shape;103;p14"/>
          <p:cNvGrpSpPr/>
          <p:nvPr/>
        </p:nvGrpSpPr>
        <p:grpSpPr>
          <a:xfrm>
            <a:off x="6362700" y="-4"/>
            <a:ext cx="5829302" cy="3235610"/>
            <a:chOff x="0" y="0"/>
            <a:chExt cx="5829301" cy="3235609"/>
          </a:xfrm>
        </p:grpSpPr>
        <p:sp>
          <p:nvSpPr>
            <p:cNvPr id="345" name="Google Shape;104;p14"/>
            <p:cNvSpPr/>
            <p:nvPr/>
          </p:nvSpPr>
          <p:spPr>
            <a:xfrm>
              <a:off x="-1" y="-1"/>
              <a:ext cx="3883669" cy="3235609"/>
            </a:xfrm>
            <a:custGeom>
              <a:avLst/>
              <a:gdLst/>
              <a:ahLst/>
              <a:cxnLst>
                <a:cxn ang="0">
                  <a:pos x="wd2" y="hd2"/>
                </a:cxn>
                <a:cxn ang="5400000">
                  <a:pos x="wd2" y="hd2"/>
                </a:cxn>
                <a:cxn ang="10800000">
                  <a:pos x="wd2" y="hd2"/>
                </a:cxn>
                <a:cxn ang="16200000">
                  <a:pos x="wd2" y="hd2"/>
                </a:cxn>
              </a:cxnLst>
              <a:rect l="0" t="0" r="r" b="b"/>
              <a:pathLst>
                <a:path w="21600" h="21600"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46" name="Google Shape;105;p14"/>
            <p:cNvSpPr/>
            <p:nvPr/>
          </p:nvSpPr>
          <p:spPr>
            <a:xfrm>
              <a:off x="641666" y="1289898"/>
              <a:ext cx="1945638" cy="1945710"/>
            </a:xfrm>
            <a:custGeom>
              <a:avLst/>
              <a:gdLst/>
              <a:ahLst/>
              <a:cxnLst>
                <a:cxn ang="0">
                  <a:pos x="wd2" y="hd2"/>
                </a:cxn>
                <a:cxn ang="5400000">
                  <a:pos x="wd2" y="hd2"/>
                </a:cxn>
                <a:cxn ang="10800000">
                  <a:pos x="wd2" y="hd2"/>
                </a:cxn>
                <a:cxn ang="16200000">
                  <a:pos x="wd2" y="hd2"/>
                </a:cxn>
              </a:cxnLst>
              <a:rect l="0" t="0" r="r" b="b"/>
              <a:pathLst>
                <a:path w="21600" h="21600"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47" name="Google Shape;106;p14"/>
            <p:cNvSpPr/>
            <p:nvPr/>
          </p:nvSpPr>
          <p:spPr>
            <a:xfrm>
              <a:off x="2592729" y="0"/>
              <a:ext cx="1284424" cy="641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48" name="Google Shape;107;p14"/>
            <p:cNvSpPr/>
            <p:nvPr/>
          </p:nvSpPr>
          <p:spPr>
            <a:xfrm>
              <a:off x="1289849" y="641692"/>
              <a:ext cx="1945637" cy="1945710"/>
            </a:xfrm>
            <a:custGeom>
              <a:avLst/>
              <a:gdLst/>
              <a:ahLst/>
              <a:cxnLst>
                <a:cxn ang="0">
                  <a:pos x="wd2" y="hd2"/>
                </a:cxn>
                <a:cxn ang="5400000">
                  <a:pos x="wd2" y="hd2"/>
                </a:cxn>
                <a:cxn ang="10800000">
                  <a:pos x="wd2" y="hd2"/>
                </a:cxn>
                <a:cxn ang="16200000">
                  <a:pos x="wd2" y="hd2"/>
                </a:cxn>
              </a:cxnLst>
              <a:rect l="0" t="0" r="r" b="b"/>
              <a:pathLst>
                <a:path w="21600" h="21600"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49" name="Google Shape;108;p14"/>
            <p:cNvSpPr/>
            <p:nvPr/>
          </p:nvSpPr>
          <p:spPr>
            <a:xfrm>
              <a:off x="3235483" y="641692"/>
              <a:ext cx="2593819" cy="2593917"/>
            </a:xfrm>
            <a:custGeom>
              <a:avLst/>
              <a:gdLst/>
              <a:ahLst/>
              <a:cxnLst>
                <a:cxn ang="0">
                  <a:pos x="wd2" y="hd2"/>
                </a:cxn>
                <a:cxn ang="5400000">
                  <a:pos x="wd2" y="hd2"/>
                </a:cxn>
                <a:cxn ang="10800000">
                  <a:pos x="wd2" y="hd2"/>
                </a:cxn>
                <a:cxn ang="16200000">
                  <a:pos x="wd2" y="hd2"/>
                </a:cxn>
              </a:cxnLst>
              <a:rect l="0" t="0" r="r" b="b"/>
              <a:pathLst>
                <a:path w="21600" h="21600"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grpSp>
        <p:nvGrpSpPr>
          <p:cNvPr id="354" name="Google Shape;109;p14"/>
          <p:cNvGrpSpPr/>
          <p:nvPr/>
        </p:nvGrpSpPr>
        <p:grpSpPr>
          <a:xfrm>
            <a:off x="830" y="3900129"/>
            <a:ext cx="2958399" cy="2959233"/>
            <a:chOff x="-1" y="-1"/>
            <a:chExt cx="2958397" cy="2959231"/>
          </a:xfrm>
        </p:grpSpPr>
        <p:sp>
          <p:nvSpPr>
            <p:cNvPr id="351" name="Google Shape;110;p14"/>
            <p:cNvSpPr/>
            <p:nvPr/>
          </p:nvSpPr>
          <p:spPr>
            <a:xfrm rot="5400000" flipH="1">
              <a:off x="1218564" y="1219398"/>
              <a:ext cx="1491288" cy="19883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52" name="Google Shape;111;p14"/>
            <p:cNvSpPr/>
            <p:nvPr/>
          </p:nvSpPr>
          <p:spPr>
            <a:xfrm rot="5400000" flipH="1">
              <a:off x="-138" y="1991571"/>
              <a:ext cx="967796" cy="967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53" name="Google Shape;112;p14"/>
            <p:cNvSpPr/>
            <p:nvPr/>
          </p:nvSpPr>
          <p:spPr>
            <a:xfrm rot="5400000" flipH="1">
              <a:off x="-485702" y="485698"/>
              <a:ext cx="1941424" cy="9700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355" name="Slide Number"/>
          <p:cNvSpPr txBox="1">
            <a:spLocks noGrp="1"/>
          </p:cNvSpPr>
          <p:nvPr>
            <p:ph type="sldNum" sz="quarter" idx="2"/>
          </p:nvPr>
        </p:nvSpPr>
        <p:spPr>
          <a:xfrm>
            <a:off x="8737600" y="6356350"/>
            <a:ext cx="168089" cy="165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eam">
    <p:spTree>
      <p:nvGrpSpPr>
        <p:cNvPr id="1" name=""/>
        <p:cNvGrpSpPr/>
        <p:nvPr/>
      </p:nvGrpSpPr>
      <p:grpSpPr>
        <a:xfrm>
          <a:off x="0" y="0"/>
          <a:ext cx="0" cy="0"/>
          <a:chOff x="0" y="0"/>
          <a:chExt cx="0" cy="0"/>
        </a:xfrm>
      </p:grpSpPr>
      <p:grpSp>
        <p:nvGrpSpPr>
          <p:cNvPr id="365" name="Google Shape;114;p15"/>
          <p:cNvGrpSpPr/>
          <p:nvPr/>
        </p:nvGrpSpPr>
        <p:grpSpPr>
          <a:xfrm>
            <a:off x="830" y="3900129"/>
            <a:ext cx="2958399" cy="2959233"/>
            <a:chOff x="-1" y="-1"/>
            <a:chExt cx="2958397" cy="2959231"/>
          </a:xfrm>
        </p:grpSpPr>
        <p:sp>
          <p:nvSpPr>
            <p:cNvPr id="362" name="Google Shape;115;p15"/>
            <p:cNvSpPr/>
            <p:nvPr/>
          </p:nvSpPr>
          <p:spPr>
            <a:xfrm rot="5400000" flipH="1">
              <a:off x="1218564" y="1219398"/>
              <a:ext cx="1491288" cy="19883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63" name="Google Shape;116;p15"/>
            <p:cNvSpPr/>
            <p:nvPr/>
          </p:nvSpPr>
          <p:spPr>
            <a:xfrm rot="5400000" flipH="1">
              <a:off x="-138" y="1991571"/>
              <a:ext cx="967796" cy="967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64" name="Google Shape;117;p15"/>
            <p:cNvSpPr/>
            <p:nvPr/>
          </p:nvSpPr>
          <p:spPr>
            <a:xfrm rot="5400000" flipH="1">
              <a:off x="-485702" y="485698"/>
              <a:ext cx="1941424" cy="9700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366" name="Google Shape;118;p15"/>
          <p:cNvSpPr>
            <a:spLocks noGrp="1"/>
          </p:cNvSpPr>
          <p:nvPr>
            <p:ph type="pic" sz="quarter" idx="21"/>
          </p:nvPr>
        </p:nvSpPr>
        <p:spPr>
          <a:xfrm>
            <a:off x="954268" y="2572883"/>
            <a:ext cx="2118245" cy="2037217"/>
          </a:xfrm>
          <a:prstGeom prst="rect">
            <a:avLst/>
          </a:prstGeom>
        </p:spPr>
        <p:txBody>
          <a:bodyPr lIns="91439" tIns="45719" rIns="91439" bIns="45719">
            <a:noAutofit/>
          </a:bodyPr>
          <a:lstStyle/>
          <a:p>
            <a:endParaRPr/>
          </a:p>
        </p:txBody>
      </p:sp>
      <p:sp>
        <p:nvSpPr>
          <p:cNvPr id="367" name="Title Text"/>
          <p:cNvSpPr txBox="1">
            <a:spLocks noGrp="1"/>
          </p:cNvSpPr>
          <p:nvPr>
            <p:ph type="title"/>
          </p:nvPr>
        </p:nvSpPr>
        <p:spPr>
          <a:xfrm>
            <a:off x="964021" y="879063"/>
            <a:ext cx="7532279" cy="610866"/>
          </a:xfrm>
          <a:prstGeom prst="rect">
            <a:avLst/>
          </a:prstGeom>
        </p:spPr>
        <p:txBody>
          <a:bodyPr/>
          <a:lstStyle>
            <a:lvl1pPr>
              <a:defRPr sz="4400">
                <a:solidFill>
                  <a:srgbClr val="000000"/>
                </a:solidFill>
              </a:defRPr>
            </a:lvl1pPr>
          </a:lstStyle>
          <a:p>
            <a:r>
              <a:t>Title Text</a:t>
            </a:r>
          </a:p>
        </p:txBody>
      </p:sp>
      <p:sp>
        <p:nvSpPr>
          <p:cNvPr id="368" name="Google Shape;120;p15"/>
          <p:cNvSpPr/>
          <p:nvPr/>
        </p:nvSpPr>
        <p:spPr>
          <a:xfrm>
            <a:off x="952500" y="1939107"/>
            <a:ext cx="2133603" cy="3"/>
          </a:xfrm>
          <a:prstGeom prst="line">
            <a:avLst/>
          </a:prstGeom>
          <a:ln w="101600">
            <a:solidFill>
              <a:srgbClr val="FFFFFF"/>
            </a:solidFill>
            <a:miter/>
          </a:ln>
        </p:spPr>
        <p:txBody>
          <a:bodyPr lIns="45719" rIns="45719"/>
          <a:lstStyle/>
          <a:p>
            <a:endParaRPr/>
          </a:p>
        </p:txBody>
      </p:sp>
      <p:sp>
        <p:nvSpPr>
          <p:cNvPr id="369" name="Google Shape;121;p15"/>
          <p:cNvSpPr>
            <a:spLocks noGrp="1"/>
          </p:cNvSpPr>
          <p:nvPr>
            <p:ph type="pic" sz="quarter" idx="22"/>
          </p:nvPr>
        </p:nvSpPr>
        <p:spPr>
          <a:xfrm>
            <a:off x="3658280" y="2572883"/>
            <a:ext cx="2118248" cy="2037217"/>
          </a:xfrm>
          <a:prstGeom prst="rect">
            <a:avLst/>
          </a:prstGeom>
        </p:spPr>
        <p:txBody>
          <a:bodyPr lIns="91439" tIns="45719" rIns="91439" bIns="45719">
            <a:noAutofit/>
          </a:bodyPr>
          <a:lstStyle/>
          <a:p>
            <a:endParaRPr/>
          </a:p>
        </p:txBody>
      </p:sp>
      <p:sp>
        <p:nvSpPr>
          <p:cNvPr id="370" name="Body Level One…"/>
          <p:cNvSpPr txBox="1">
            <a:spLocks noGrp="1"/>
          </p:cNvSpPr>
          <p:nvPr>
            <p:ph type="body" sz="quarter" idx="1"/>
          </p:nvPr>
        </p:nvSpPr>
        <p:spPr>
          <a:xfrm>
            <a:off x="952500" y="5393168"/>
            <a:ext cx="2133600" cy="369335"/>
          </a:xfrm>
          <a:prstGeom prst="rect">
            <a:avLst/>
          </a:prstGeom>
        </p:spPr>
        <p:txBody>
          <a:bodyPr lIns="0" tIns="0" rIns="0" bIns="0"/>
          <a:lstStyle>
            <a:lvl1pPr marL="0" indent="228600">
              <a:buClrTx/>
              <a:buSzTx/>
              <a:buFontTx/>
              <a:buNone/>
              <a:defRPr sz="1400"/>
            </a:lvl1pPr>
            <a:lvl2pPr marL="829309" indent="-168909">
              <a:buClrTx/>
              <a:buSzPts val="1400"/>
              <a:buFontTx/>
              <a:defRPr sz="1400"/>
            </a:lvl2pPr>
            <a:lvl3pPr marL="1286510" indent="-168910">
              <a:buClrTx/>
              <a:buSzPts val="1400"/>
              <a:buFontTx/>
              <a:defRPr sz="1400"/>
            </a:lvl3pPr>
            <a:lvl4pPr marL="1743710" indent="-168910">
              <a:buClrTx/>
              <a:buSzPts val="1400"/>
              <a:buFontTx/>
              <a:defRPr sz="1400"/>
            </a:lvl4pPr>
            <a:lvl5pPr marL="2200910" indent="-168910">
              <a:buClrTx/>
              <a:buSzPts val="1400"/>
              <a:buFontTx/>
              <a:defRPr sz="1400"/>
            </a:lvl5pPr>
          </a:lstStyle>
          <a:p>
            <a:r>
              <a:t>Body Level One</a:t>
            </a:r>
          </a:p>
          <a:p>
            <a:pPr lvl="1"/>
            <a:r>
              <a:t>Body Level Two</a:t>
            </a:r>
          </a:p>
          <a:p>
            <a:pPr lvl="2"/>
            <a:r>
              <a:t>Body Level Three</a:t>
            </a:r>
          </a:p>
          <a:p>
            <a:pPr lvl="3"/>
            <a:r>
              <a:t>Body Level Four</a:t>
            </a:r>
          </a:p>
          <a:p>
            <a:pPr lvl="4"/>
            <a:r>
              <a:t>Body Level Five</a:t>
            </a:r>
          </a:p>
        </p:txBody>
      </p:sp>
      <p:sp>
        <p:nvSpPr>
          <p:cNvPr id="371" name="Google Shape;123;p15"/>
          <p:cNvSpPr txBox="1">
            <a:spLocks noGrp="1"/>
          </p:cNvSpPr>
          <p:nvPr>
            <p:ph type="body" sz="quarter" idx="23"/>
          </p:nvPr>
        </p:nvSpPr>
        <p:spPr>
          <a:xfrm>
            <a:off x="952500" y="4986744"/>
            <a:ext cx="2133600" cy="205840"/>
          </a:xfrm>
          <a:prstGeom prst="rect">
            <a:avLst/>
          </a:prstGeom>
        </p:spPr>
        <p:txBody>
          <a:bodyPr lIns="0" tIns="0" rIns="0" bIns="0"/>
          <a:lstStyle/>
          <a:p>
            <a:pPr marL="219455" indent="-195071" defTabSz="438911">
              <a:spcBef>
                <a:spcPts val="400"/>
              </a:spcBef>
              <a:buSzPts val="1300"/>
              <a:defRPr sz="1344"/>
            </a:pPr>
            <a:endParaRPr/>
          </a:p>
        </p:txBody>
      </p:sp>
      <p:sp>
        <p:nvSpPr>
          <p:cNvPr id="372" name="Google Shape;124;p15"/>
          <p:cNvSpPr txBox="1">
            <a:spLocks noGrp="1"/>
          </p:cNvSpPr>
          <p:nvPr>
            <p:ph type="body" sz="quarter" idx="24"/>
          </p:nvPr>
        </p:nvSpPr>
        <p:spPr>
          <a:xfrm>
            <a:off x="3663041" y="5393168"/>
            <a:ext cx="2128160" cy="369335"/>
          </a:xfrm>
          <a:prstGeom prst="rect">
            <a:avLst/>
          </a:prstGeom>
        </p:spPr>
        <p:txBody>
          <a:bodyPr lIns="0" tIns="0" rIns="0" bIns="0"/>
          <a:lstStyle/>
          <a:p>
            <a:pPr marL="388620" indent="-345440" defTabSz="777240">
              <a:spcBef>
                <a:spcPts val="800"/>
              </a:spcBef>
              <a:buSzPts val="2300"/>
              <a:defRPr sz="2380"/>
            </a:pPr>
            <a:endParaRPr/>
          </a:p>
        </p:txBody>
      </p:sp>
      <p:sp>
        <p:nvSpPr>
          <p:cNvPr id="373" name="Google Shape;125;p15"/>
          <p:cNvSpPr txBox="1">
            <a:spLocks noGrp="1"/>
          </p:cNvSpPr>
          <p:nvPr>
            <p:ph type="body" sz="quarter" idx="25"/>
          </p:nvPr>
        </p:nvSpPr>
        <p:spPr>
          <a:xfrm>
            <a:off x="3663041" y="4986744"/>
            <a:ext cx="2128160" cy="205840"/>
          </a:xfrm>
          <a:prstGeom prst="rect">
            <a:avLst/>
          </a:prstGeom>
        </p:spPr>
        <p:txBody>
          <a:bodyPr lIns="0" tIns="0" rIns="0" bIns="0"/>
          <a:lstStyle/>
          <a:p>
            <a:pPr marL="219455" indent="-195071" defTabSz="438911">
              <a:spcBef>
                <a:spcPts val="400"/>
              </a:spcBef>
              <a:buSzPts val="1300"/>
              <a:defRPr sz="1344"/>
            </a:pPr>
            <a:endParaRPr/>
          </a:p>
        </p:txBody>
      </p:sp>
      <p:sp>
        <p:nvSpPr>
          <p:cNvPr id="374" name="Google Shape;126;p15"/>
          <p:cNvSpPr txBox="1">
            <a:spLocks noGrp="1"/>
          </p:cNvSpPr>
          <p:nvPr>
            <p:ph type="body" sz="quarter" idx="26"/>
          </p:nvPr>
        </p:nvSpPr>
        <p:spPr>
          <a:xfrm>
            <a:off x="6367052" y="5393168"/>
            <a:ext cx="2129249" cy="369335"/>
          </a:xfrm>
          <a:prstGeom prst="rect">
            <a:avLst/>
          </a:prstGeom>
        </p:spPr>
        <p:txBody>
          <a:bodyPr lIns="0" tIns="0" rIns="0" bIns="0"/>
          <a:lstStyle/>
          <a:p>
            <a:pPr marL="388620" indent="-345440" defTabSz="777240">
              <a:spcBef>
                <a:spcPts val="800"/>
              </a:spcBef>
              <a:buSzPts val="2300"/>
              <a:defRPr sz="2380"/>
            </a:pPr>
            <a:endParaRPr/>
          </a:p>
        </p:txBody>
      </p:sp>
      <p:sp>
        <p:nvSpPr>
          <p:cNvPr id="375" name="Google Shape;127;p15"/>
          <p:cNvSpPr txBox="1">
            <a:spLocks noGrp="1"/>
          </p:cNvSpPr>
          <p:nvPr>
            <p:ph type="body" sz="quarter" idx="27"/>
          </p:nvPr>
        </p:nvSpPr>
        <p:spPr>
          <a:xfrm>
            <a:off x="6367052" y="4986744"/>
            <a:ext cx="2129249" cy="205840"/>
          </a:xfrm>
          <a:prstGeom prst="rect">
            <a:avLst/>
          </a:prstGeom>
        </p:spPr>
        <p:txBody>
          <a:bodyPr lIns="0" tIns="0" rIns="0" bIns="0"/>
          <a:lstStyle/>
          <a:p>
            <a:pPr marL="219455" indent="-195071" defTabSz="438911">
              <a:spcBef>
                <a:spcPts val="400"/>
              </a:spcBef>
              <a:buSzPts val="1300"/>
              <a:defRPr sz="1344"/>
            </a:pPr>
            <a:endParaRPr/>
          </a:p>
        </p:txBody>
      </p:sp>
      <p:sp>
        <p:nvSpPr>
          <p:cNvPr id="376" name="Google Shape;128;p15"/>
          <p:cNvSpPr txBox="1">
            <a:spLocks noGrp="1"/>
          </p:cNvSpPr>
          <p:nvPr>
            <p:ph type="body" sz="quarter" idx="28"/>
          </p:nvPr>
        </p:nvSpPr>
        <p:spPr>
          <a:xfrm>
            <a:off x="9110253" y="5393168"/>
            <a:ext cx="2129249" cy="369335"/>
          </a:xfrm>
          <a:prstGeom prst="rect">
            <a:avLst/>
          </a:prstGeom>
        </p:spPr>
        <p:txBody>
          <a:bodyPr lIns="0" tIns="0" rIns="0" bIns="0"/>
          <a:lstStyle/>
          <a:p>
            <a:pPr marL="388620" indent="-345440" defTabSz="777240">
              <a:spcBef>
                <a:spcPts val="800"/>
              </a:spcBef>
              <a:buSzPts val="2300"/>
              <a:defRPr sz="2380"/>
            </a:pPr>
            <a:endParaRPr/>
          </a:p>
        </p:txBody>
      </p:sp>
      <p:sp>
        <p:nvSpPr>
          <p:cNvPr id="377" name="Google Shape;129;p15"/>
          <p:cNvSpPr txBox="1">
            <a:spLocks noGrp="1"/>
          </p:cNvSpPr>
          <p:nvPr>
            <p:ph type="body" sz="quarter" idx="29"/>
          </p:nvPr>
        </p:nvSpPr>
        <p:spPr>
          <a:xfrm>
            <a:off x="9110253" y="4986744"/>
            <a:ext cx="2129249" cy="205840"/>
          </a:xfrm>
          <a:prstGeom prst="rect">
            <a:avLst/>
          </a:prstGeom>
        </p:spPr>
        <p:txBody>
          <a:bodyPr lIns="0" tIns="0" rIns="0" bIns="0"/>
          <a:lstStyle/>
          <a:p>
            <a:pPr marL="219455" indent="-195071" defTabSz="438911">
              <a:spcBef>
                <a:spcPts val="400"/>
              </a:spcBef>
              <a:buSzPts val="1300"/>
              <a:defRPr sz="1344"/>
            </a:pPr>
            <a:endParaRPr/>
          </a:p>
        </p:txBody>
      </p:sp>
      <p:grpSp>
        <p:nvGrpSpPr>
          <p:cNvPr id="383" name="Google Shape;130;p15"/>
          <p:cNvGrpSpPr/>
          <p:nvPr/>
        </p:nvGrpSpPr>
        <p:grpSpPr>
          <a:xfrm>
            <a:off x="6362700" y="-4"/>
            <a:ext cx="5829302" cy="3235610"/>
            <a:chOff x="0" y="0"/>
            <a:chExt cx="5829301" cy="3235609"/>
          </a:xfrm>
        </p:grpSpPr>
        <p:sp>
          <p:nvSpPr>
            <p:cNvPr id="378" name="Google Shape;131;p15"/>
            <p:cNvSpPr/>
            <p:nvPr/>
          </p:nvSpPr>
          <p:spPr>
            <a:xfrm>
              <a:off x="-1" y="-1"/>
              <a:ext cx="3883669" cy="3235609"/>
            </a:xfrm>
            <a:custGeom>
              <a:avLst/>
              <a:gdLst/>
              <a:ahLst/>
              <a:cxnLst>
                <a:cxn ang="0">
                  <a:pos x="wd2" y="hd2"/>
                </a:cxn>
                <a:cxn ang="5400000">
                  <a:pos x="wd2" y="hd2"/>
                </a:cxn>
                <a:cxn ang="10800000">
                  <a:pos x="wd2" y="hd2"/>
                </a:cxn>
                <a:cxn ang="16200000">
                  <a:pos x="wd2" y="hd2"/>
                </a:cxn>
              </a:cxnLst>
              <a:rect l="0" t="0" r="r" b="b"/>
              <a:pathLst>
                <a:path w="21600" h="21600"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79" name="Google Shape;132;p15"/>
            <p:cNvSpPr/>
            <p:nvPr/>
          </p:nvSpPr>
          <p:spPr>
            <a:xfrm>
              <a:off x="641666" y="1289898"/>
              <a:ext cx="1945638" cy="1945710"/>
            </a:xfrm>
            <a:custGeom>
              <a:avLst/>
              <a:gdLst/>
              <a:ahLst/>
              <a:cxnLst>
                <a:cxn ang="0">
                  <a:pos x="wd2" y="hd2"/>
                </a:cxn>
                <a:cxn ang="5400000">
                  <a:pos x="wd2" y="hd2"/>
                </a:cxn>
                <a:cxn ang="10800000">
                  <a:pos x="wd2" y="hd2"/>
                </a:cxn>
                <a:cxn ang="16200000">
                  <a:pos x="wd2" y="hd2"/>
                </a:cxn>
              </a:cxnLst>
              <a:rect l="0" t="0" r="r" b="b"/>
              <a:pathLst>
                <a:path w="21600" h="21600"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80" name="Google Shape;133;p15"/>
            <p:cNvSpPr/>
            <p:nvPr/>
          </p:nvSpPr>
          <p:spPr>
            <a:xfrm>
              <a:off x="2592729" y="0"/>
              <a:ext cx="1284424" cy="641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81" name="Google Shape;134;p15"/>
            <p:cNvSpPr/>
            <p:nvPr/>
          </p:nvSpPr>
          <p:spPr>
            <a:xfrm>
              <a:off x="1289849" y="641692"/>
              <a:ext cx="1945637" cy="1945710"/>
            </a:xfrm>
            <a:custGeom>
              <a:avLst/>
              <a:gdLst/>
              <a:ahLst/>
              <a:cxnLst>
                <a:cxn ang="0">
                  <a:pos x="wd2" y="hd2"/>
                </a:cxn>
                <a:cxn ang="5400000">
                  <a:pos x="wd2" y="hd2"/>
                </a:cxn>
                <a:cxn ang="10800000">
                  <a:pos x="wd2" y="hd2"/>
                </a:cxn>
                <a:cxn ang="16200000">
                  <a:pos x="wd2" y="hd2"/>
                </a:cxn>
              </a:cxnLst>
              <a:rect l="0" t="0" r="r" b="b"/>
              <a:pathLst>
                <a:path w="21600" h="21600"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382" name="Google Shape;135;p15"/>
            <p:cNvSpPr/>
            <p:nvPr/>
          </p:nvSpPr>
          <p:spPr>
            <a:xfrm>
              <a:off x="3235483" y="641692"/>
              <a:ext cx="2593819" cy="2593917"/>
            </a:xfrm>
            <a:custGeom>
              <a:avLst/>
              <a:gdLst/>
              <a:ahLst/>
              <a:cxnLst>
                <a:cxn ang="0">
                  <a:pos x="wd2" y="hd2"/>
                </a:cxn>
                <a:cxn ang="5400000">
                  <a:pos x="wd2" y="hd2"/>
                </a:cxn>
                <a:cxn ang="10800000">
                  <a:pos x="wd2" y="hd2"/>
                </a:cxn>
                <a:cxn ang="16200000">
                  <a:pos x="wd2" y="hd2"/>
                </a:cxn>
              </a:cxnLst>
              <a:rect l="0" t="0" r="r" b="b"/>
              <a:pathLst>
                <a:path w="21600" h="21600"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384" name="Google Shape;136;p15"/>
          <p:cNvSpPr>
            <a:spLocks noGrp="1"/>
          </p:cNvSpPr>
          <p:nvPr>
            <p:ph type="pic" sz="quarter" idx="30"/>
          </p:nvPr>
        </p:nvSpPr>
        <p:spPr>
          <a:xfrm>
            <a:off x="6362291" y="2572883"/>
            <a:ext cx="2118248" cy="2037217"/>
          </a:xfrm>
          <a:prstGeom prst="rect">
            <a:avLst/>
          </a:prstGeom>
        </p:spPr>
        <p:txBody>
          <a:bodyPr lIns="91439" tIns="45719" rIns="91439" bIns="45719">
            <a:noAutofit/>
          </a:bodyPr>
          <a:lstStyle/>
          <a:p>
            <a:endParaRPr/>
          </a:p>
        </p:txBody>
      </p:sp>
      <p:sp>
        <p:nvSpPr>
          <p:cNvPr id="385" name="Google Shape;137;p15"/>
          <p:cNvSpPr>
            <a:spLocks noGrp="1"/>
          </p:cNvSpPr>
          <p:nvPr>
            <p:ph type="pic" sz="quarter" idx="31"/>
          </p:nvPr>
        </p:nvSpPr>
        <p:spPr>
          <a:xfrm>
            <a:off x="9112022" y="2572883"/>
            <a:ext cx="2118248" cy="2037217"/>
          </a:xfrm>
          <a:prstGeom prst="rect">
            <a:avLst/>
          </a:prstGeom>
        </p:spPr>
        <p:txBody>
          <a:bodyPr lIns="91439" tIns="45719" rIns="91439" bIns="45719">
            <a:noAutofit/>
          </a:bodyPr>
          <a:lstStyle/>
          <a:p>
            <a:endParaRPr/>
          </a:p>
        </p:txBody>
      </p:sp>
      <p:sp>
        <p:nvSpPr>
          <p:cNvPr id="386"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meline ">
    <p:spTree>
      <p:nvGrpSpPr>
        <p:cNvPr id="1" name=""/>
        <p:cNvGrpSpPr/>
        <p:nvPr/>
      </p:nvGrpSpPr>
      <p:grpSpPr>
        <a:xfrm>
          <a:off x="0" y="0"/>
          <a:ext cx="0" cy="0"/>
          <a:chOff x="0" y="0"/>
          <a:chExt cx="0" cy="0"/>
        </a:xfrm>
      </p:grpSpPr>
      <p:sp>
        <p:nvSpPr>
          <p:cNvPr id="393" name="Google Shape;142;p16"/>
          <p:cNvSpPr/>
          <p:nvPr/>
        </p:nvSpPr>
        <p:spPr>
          <a:xfrm flipH="1">
            <a:off x="1045959" y="2213783"/>
            <a:ext cx="2139" cy="1828802"/>
          </a:xfrm>
          <a:prstGeom prst="line">
            <a:avLst/>
          </a:prstGeom>
          <a:ln w="165100">
            <a:solidFill>
              <a:schemeClr val="accent6"/>
            </a:solidFill>
            <a:miter/>
          </a:ln>
        </p:spPr>
        <p:txBody>
          <a:bodyPr lIns="45719" rIns="45719"/>
          <a:lstStyle/>
          <a:p>
            <a:endParaRPr/>
          </a:p>
        </p:txBody>
      </p:sp>
      <p:sp>
        <p:nvSpPr>
          <p:cNvPr id="394" name="Google Shape;143;p16"/>
          <p:cNvSpPr/>
          <p:nvPr/>
        </p:nvSpPr>
        <p:spPr>
          <a:xfrm flipH="1">
            <a:off x="6180492" y="2213783"/>
            <a:ext cx="11105" cy="1828802"/>
          </a:xfrm>
          <a:prstGeom prst="line">
            <a:avLst/>
          </a:prstGeom>
          <a:ln w="165100">
            <a:solidFill>
              <a:schemeClr val="accent6"/>
            </a:solidFill>
            <a:miter/>
          </a:ln>
        </p:spPr>
        <p:txBody>
          <a:bodyPr lIns="45719" rIns="45719"/>
          <a:lstStyle/>
          <a:p>
            <a:endParaRPr/>
          </a:p>
        </p:txBody>
      </p:sp>
      <p:sp>
        <p:nvSpPr>
          <p:cNvPr id="395" name="Google Shape;144;p16"/>
          <p:cNvSpPr/>
          <p:nvPr/>
        </p:nvSpPr>
        <p:spPr>
          <a:xfrm flipH="1">
            <a:off x="8745621" y="3904712"/>
            <a:ext cx="2139" cy="1828802"/>
          </a:xfrm>
          <a:prstGeom prst="line">
            <a:avLst/>
          </a:prstGeom>
          <a:ln w="165100">
            <a:solidFill>
              <a:schemeClr val="accent6"/>
            </a:solidFill>
            <a:miter/>
          </a:ln>
        </p:spPr>
        <p:txBody>
          <a:bodyPr lIns="45719" rIns="45719"/>
          <a:lstStyle/>
          <a:p>
            <a:endParaRPr/>
          </a:p>
        </p:txBody>
      </p:sp>
      <p:sp>
        <p:nvSpPr>
          <p:cNvPr id="396" name="Google Shape;145;p16"/>
          <p:cNvSpPr/>
          <p:nvPr/>
        </p:nvSpPr>
        <p:spPr>
          <a:xfrm flipH="1">
            <a:off x="3611088" y="3895940"/>
            <a:ext cx="2139" cy="1828802"/>
          </a:xfrm>
          <a:prstGeom prst="line">
            <a:avLst/>
          </a:prstGeom>
          <a:ln w="165100">
            <a:solidFill>
              <a:schemeClr val="accent6"/>
            </a:solidFill>
            <a:miter/>
          </a:ln>
        </p:spPr>
        <p:txBody>
          <a:bodyPr lIns="45719" rIns="45719"/>
          <a:lstStyle/>
          <a:p>
            <a:endParaRPr/>
          </a:p>
        </p:txBody>
      </p:sp>
      <p:sp>
        <p:nvSpPr>
          <p:cNvPr id="397"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398" name="Body Level One…"/>
          <p:cNvSpPr txBox="1">
            <a:spLocks noGrp="1"/>
          </p:cNvSpPr>
          <p:nvPr>
            <p:ph type="body" sz="quarter" idx="1"/>
          </p:nvPr>
        </p:nvSpPr>
        <p:spPr>
          <a:xfrm>
            <a:off x="1296955" y="2934853"/>
            <a:ext cx="2133602" cy="369335"/>
          </a:xfrm>
          <a:prstGeom prst="rect">
            <a:avLst/>
          </a:prstGeom>
        </p:spPr>
        <p:txBody>
          <a:bodyPr lIns="0" tIns="0" rIns="0" bIns="0"/>
          <a:lstStyle>
            <a:lvl1pPr marL="0" indent="228600">
              <a:buClrTx/>
              <a:buSzTx/>
              <a:buFontTx/>
              <a:buNone/>
              <a:defRPr sz="1400"/>
            </a:lvl1pPr>
            <a:lvl2pPr marL="829309" indent="-168909">
              <a:buClrTx/>
              <a:buSzPts val="1400"/>
              <a:buFontTx/>
              <a:defRPr sz="1400"/>
            </a:lvl2pPr>
            <a:lvl3pPr marL="1286510" indent="-168910">
              <a:buClrTx/>
              <a:buSzPts val="1400"/>
              <a:buFontTx/>
              <a:defRPr sz="1400"/>
            </a:lvl3pPr>
            <a:lvl4pPr marL="1743710" indent="-168910">
              <a:buClrTx/>
              <a:buSzPts val="1400"/>
              <a:buFontTx/>
              <a:defRPr sz="1400"/>
            </a:lvl4pPr>
            <a:lvl5pPr marL="2200910" indent="-168910">
              <a:buClrTx/>
              <a:buSzPts val="1400"/>
              <a:buFontTx/>
              <a:defRPr sz="1400"/>
            </a:lvl5pPr>
          </a:lstStyle>
          <a:p>
            <a:r>
              <a:t>Body Level One</a:t>
            </a:r>
          </a:p>
          <a:p>
            <a:pPr lvl="1"/>
            <a:r>
              <a:t>Body Level Two</a:t>
            </a:r>
          </a:p>
          <a:p>
            <a:pPr lvl="2"/>
            <a:r>
              <a:t>Body Level Three</a:t>
            </a:r>
          </a:p>
          <a:p>
            <a:pPr lvl="3"/>
            <a:r>
              <a:t>Body Level Four</a:t>
            </a:r>
          </a:p>
          <a:p>
            <a:pPr lvl="4"/>
            <a:r>
              <a:t>Body Level Five</a:t>
            </a:r>
          </a:p>
        </p:txBody>
      </p:sp>
      <p:sp>
        <p:nvSpPr>
          <p:cNvPr id="399" name="Google Shape;148;p16"/>
          <p:cNvSpPr txBox="1">
            <a:spLocks noGrp="1"/>
          </p:cNvSpPr>
          <p:nvPr>
            <p:ph type="body" sz="quarter" idx="21"/>
          </p:nvPr>
        </p:nvSpPr>
        <p:spPr>
          <a:xfrm>
            <a:off x="1296955" y="2568686"/>
            <a:ext cx="2133603" cy="205840"/>
          </a:xfrm>
          <a:prstGeom prst="rect">
            <a:avLst/>
          </a:prstGeom>
        </p:spPr>
        <p:txBody>
          <a:bodyPr lIns="0" tIns="0" rIns="0" bIns="0"/>
          <a:lstStyle/>
          <a:p>
            <a:pPr marL="219455" indent="-195071" defTabSz="438911">
              <a:spcBef>
                <a:spcPts val="400"/>
              </a:spcBef>
              <a:buSzPts val="1300"/>
              <a:defRPr sz="1344"/>
            </a:pPr>
            <a:endParaRPr/>
          </a:p>
        </p:txBody>
      </p:sp>
      <p:sp>
        <p:nvSpPr>
          <p:cNvPr id="400" name="Google Shape;149;p16"/>
          <p:cNvSpPr txBox="1">
            <a:spLocks noGrp="1"/>
          </p:cNvSpPr>
          <p:nvPr>
            <p:ph type="body" sz="quarter" idx="22"/>
          </p:nvPr>
        </p:nvSpPr>
        <p:spPr>
          <a:xfrm>
            <a:off x="3897798" y="5087327"/>
            <a:ext cx="2133603" cy="369335"/>
          </a:xfrm>
          <a:prstGeom prst="rect">
            <a:avLst/>
          </a:prstGeom>
        </p:spPr>
        <p:txBody>
          <a:bodyPr lIns="0" tIns="0" rIns="0" bIns="0"/>
          <a:lstStyle/>
          <a:p>
            <a:pPr marL="388620" indent="-345440" defTabSz="777240">
              <a:spcBef>
                <a:spcPts val="800"/>
              </a:spcBef>
              <a:buSzPts val="2300"/>
              <a:defRPr sz="2380"/>
            </a:pPr>
            <a:endParaRPr/>
          </a:p>
        </p:txBody>
      </p:sp>
      <p:sp>
        <p:nvSpPr>
          <p:cNvPr id="401" name="Google Shape;150;p16"/>
          <p:cNvSpPr txBox="1">
            <a:spLocks noGrp="1"/>
          </p:cNvSpPr>
          <p:nvPr>
            <p:ph type="body" sz="quarter" idx="23"/>
          </p:nvPr>
        </p:nvSpPr>
        <p:spPr>
          <a:xfrm>
            <a:off x="3897798" y="4701907"/>
            <a:ext cx="2133603" cy="205840"/>
          </a:xfrm>
          <a:prstGeom prst="rect">
            <a:avLst/>
          </a:prstGeom>
        </p:spPr>
        <p:txBody>
          <a:bodyPr lIns="0" tIns="0" rIns="0" bIns="0"/>
          <a:lstStyle/>
          <a:p>
            <a:pPr marL="219455" indent="-195071" defTabSz="438911">
              <a:spcBef>
                <a:spcPts val="400"/>
              </a:spcBef>
              <a:buSzPts val="1300"/>
              <a:defRPr sz="1344"/>
            </a:pPr>
            <a:endParaRPr/>
          </a:p>
        </p:txBody>
      </p:sp>
      <p:sp>
        <p:nvSpPr>
          <p:cNvPr id="402" name="Google Shape;151;p16"/>
          <p:cNvSpPr txBox="1">
            <a:spLocks noGrp="1"/>
          </p:cNvSpPr>
          <p:nvPr>
            <p:ph type="body" sz="quarter" idx="24"/>
          </p:nvPr>
        </p:nvSpPr>
        <p:spPr>
          <a:xfrm>
            <a:off x="9001711" y="5087327"/>
            <a:ext cx="2133601" cy="369335"/>
          </a:xfrm>
          <a:prstGeom prst="rect">
            <a:avLst/>
          </a:prstGeom>
        </p:spPr>
        <p:txBody>
          <a:bodyPr lIns="0" tIns="0" rIns="0" bIns="0"/>
          <a:lstStyle/>
          <a:p>
            <a:pPr marL="388620" indent="-345440" defTabSz="777240">
              <a:spcBef>
                <a:spcPts val="800"/>
              </a:spcBef>
              <a:buSzPts val="2300"/>
              <a:defRPr sz="2380"/>
            </a:pPr>
            <a:endParaRPr/>
          </a:p>
        </p:txBody>
      </p:sp>
      <p:sp>
        <p:nvSpPr>
          <p:cNvPr id="403" name="Google Shape;152;p16"/>
          <p:cNvSpPr txBox="1">
            <a:spLocks noGrp="1"/>
          </p:cNvSpPr>
          <p:nvPr>
            <p:ph type="body" sz="quarter" idx="25"/>
          </p:nvPr>
        </p:nvSpPr>
        <p:spPr>
          <a:xfrm>
            <a:off x="9001711" y="4701907"/>
            <a:ext cx="2133601" cy="205840"/>
          </a:xfrm>
          <a:prstGeom prst="rect">
            <a:avLst/>
          </a:prstGeom>
        </p:spPr>
        <p:txBody>
          <a:bodyPr lIns="0" tIns="0" rIns="0" bIns="0"/>
          <a:lstStyle/>
          <a:p>
            <a:pPr marL="219455" indent="-195071" defTabSz="438911">
              <a:spcBef>
                <a:spcPts val="400"/>
              </a:spcBef>
              <a:buSzPts val="1300"/>
              <a:defRPr sz="1344"/>
            </a:pPr>
            <a:endParaRPr/>
          </a:p>
        </p:txBody>
      </p:sp>
      <p:sp>
        <p:nvSpPr>
          <p:cNvPr id="404" name="Google Shape;153;p16"/>
          <p:cNvSpPr txBox="1">
            <a:spLocks noGrp="1"/>
          </p:cNvSpPr>
          <p:nvPr>
            <p:ph type="body" sz="quarter" idx="26"/>
          </p:nvPr>
        </p:nvSpPr>
        <p:spPr>
          <a:xfrm>
            <a:off x="6438143" y="2934854"/>
            <a:ext cx="2133603" cy="369334"/>
          </a:xfrm>
          <a:prstGeom prst="rect">
            <a:avLst/>
          </a:prstGeom>
        </p:spPr>
        <p:txBody>
          <a:bodyPr lIns="0" tIns="0" rIns="0" bIns="0"/>
          <a:lstStyle/>
          <a:p>
            <a:pPr marL="388620" indent="-345440" defTabSz="777240">
              <a:spcBef>
                <a:spcPts val="800"/>
              </a:spcBef>
              <a:buSzPts val="2300"/>
              <a:defRPr sz="2380"/>
            </a:pPr>
            <a:endParaRPr/>
          </a:p>
        </p:txBody>
      </p:sp>
      <p:sp>
        <p:nvSpPr>
          <p:cNvPr id="405" name="Google Shape;154;p16"/>
          <p:cNvSpPr txBox="1">
            <a:spLocks noGrp="1"/>
          </p:cNvSpPr>
          <p:nvPr>
            <p:ph type="body" sz="quarter" idx="27"/>
          </p:nvPr>
        </p:nvSpPr>
        <p:spPr>
          <a:xfrm>
            <a:off x="6438143" y="2568686"/>
            <a:ext cx="2133603" cy="205840"/>
          </a:xfrm>
          <a:prstGeom prst="rect">
            <a:avLst/>
          </a:prstGeom>
        </p:spPr>
        <p:txBody>
          <a:bodyPr lIns="0" tIns="0" rIns="0" bIns="0"/>
          <a:lstStyle/>
          <a:p>
            <a:pPr marL="219455" indent="-195071" defTabSz="438911">
              <a:spcBef>
                <a:spcPts val="400"/>
              </a:spcBef>
              <a:buSzPts val="1300"/>
              <a:defRPr sz="1344"/>
            </a:pPr>
            <a:endParaRPr/>
          </a:p>
        </p:txBody>
      </p:sp>
      <p:sp>
        <p:nvSpPr>
          <p:cNvPr id="406" name="Google Shape;155;p16"/>
          <p:cNvSpPr/>
          <p:nvPr/>
        </p:nvSpPr>
        <p:spPr>
          <a:xfrm>
            <a:off x="967689" y="3968779"/>
            <a:ext cx="10275477" cy="3"/>
          </a:xfrm>
          <a:prstGeom prst="line">
            <a:avLst/>
          </a:prstGeom>
          <a:ln w="165100">
            <a:solidFill>
              <a:schemeClr val="accent3"/>
            </a:solidFill>
            <a:miter/>
          </a:ln>
        </p:spPr>
        <p:txBody>
          <a:bodyPr lIns="45719" rIns="45719"/>
          <a:lstStyle/>
          <a:p>
            <a:endParaRPr/>
          </a:p>
        </p:txBody>
      </p:sp>
      <p:sp>
        <p:nvSpPr>
          <p:cNvPr id="407" name="Google Shape;156;p16"/>
          <p:cNvSpPr/>
          <p:nvPr/>
        </p:nvSpPr>
        <p:spPr>
          <a:xfrm>
            <a:off x="964323" y="3883240"/>
            <a:ext cx="163274" cy="163274"/>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408" name="Google Shape;157;p16"/>
          <p:cNvSpPr/>
          <p:nvPr/>
        </p:nvSpPr>
        <p:spPr>
          <a:xfrm>
            <a:off x="3531589" y="3892012"/>
            <a:ext cx="163274" cy="163274"/>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409" name="Google Shape;158;p16"/>
          <p:cNvSpPr/>
          <p:nvPr/>
        </p:nvSpPr>
        <p:spPr>
          <a:xfrm>
            <a:off x="6098857" y="3883240"/>
            <a:ext cx="163274" cy="163274"/>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410" name="Google Shape;159;p16"/>
          <p:cNvSpPr/>
          <p:nvPr/>
        </p:nvSpPr>
        <p:spPr>
          <a:xfrm>
            <a:off x="8666122" y="3892012"/>
            <a:ext cx="163274" cy="163274"/>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411"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2 Col">
    <p:spTree>
      <p:nvGrpSpPr>
        <p:cNvPr id="1" name=""/>
        <p:cNvGrpSpPr/>
        <p:nvPr/>
      </p:nvGrpSpPr>
      <p:grpSpPr>
        <a:xfrm>
          <a:off x="0" y="0"/>
          <a:ext cx="0" cy="0"/>
          <a:chOff x="0" y="0"/>
          <a:chExt cx="0" cy="0"/>
        </a:xfrm>
      </p:grpSpPr>
      <p:grpSp>
        <p:nvGrpSpPr>
          <p:cNvPr id="421" name="Google Shape;164;p17"/>
          <p:cNvGrpSpPr/>
          <p:nvPr/>
        </p:nvGrpSpPr>
        <p:grpSpPr>
          <a:xfrm>
            <a:off x="830" y="3900129"/>
            <a:ext cx="2958399" cy="2959233"/>
            <a:chOff x="-1" y="-1"/>
            <a:chExt cx="2958397" cy="2959231"/>
          </a:xfrm>
        </p:grpSpPr>
        <p:sp>
          <p:nvSpPr>
            <p:cNvPr id="418" name="Google Shape;165;p17"/>
            <p:cNvSpPr/>
            <p:nvPr/>
          </p:nvSpPr>
          <p:spPr>
            <a:xfrm rot="5400000" flipH="1">
              <a:off x="1218564" y="1219398"/>
              <a:ext cx="1491288" cy="19883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419" name="Google Shape;166;p17"/>
            <p:cNvSpPr/>
            <p:nvPr/>
          </p:nvSpPr>
          <p:spPr>
            <a:xfrm rot="5400000" flipH="1">
              <a:off x="-138" y="1991571"/>
              <a:ext cx="967796" cy="967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420" name="Google Shape;167;p17"/>
            <p:cNvSpPr/>
            <p:nvPr/>
          </p:nvSpPr>
          <p:spPr>
            <a:xfrm rot="5400000" flipH="1">
              <a:off x="-485702" y="485698"/>
              <a:ext cx="1941424" cy="9700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422"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423" name="Google Shape;169;p17"/>
          <p:cNvSpPr/>
          <p:nvPr/>
        </p:nvSpPr>
        <p:spPr>
          <a:xfrm>
            <a:off x="952499" y="1939107"/>
            <a:ext cx="2133603" cy="3992"/>
          </a:xfrm>
          <a:prstGeom prst="line">
            <a:avLst/>
          </a:prstGeom>
          <a:ln w="101600">
            <a:solidFill>
              <a:srgbClr val="7CA655"/>
            </a:solidFill>
            <a:miter/>
          </a:ln>
        </p:spPr>
        <p:txBody>
          <a:bodyPr lIns="45719" rIns="45719"/>
          <a:lstStyle/>
          <a:p>
            <a:endParaRPr/>
          </a:p>
        </p:txBody>
      </p:sp>
      <p:sp>
        <p:nvSpPr>
          <p:cNvPr id="424" name="Body Level One…"/>
          <p:cNvSpPr txBox="1">
            <a:spLocks noGrp="1"/>
          </p:cNvSpPr>
          <p:nvPr>
            <p:ph type="body" sz="quarter" idx="1"/>
          </p:nvPr>
        </p:nvSpPr>
        <p:spPr>
          <a:xfrm>
            <a:off x="964023" y="2300983"/>
            <a:ext cx="4827178" cy="404217"/>
          </a:xfrm>
          <a:prstGeom prst="rect">
            <a:avLst/>
          </a:prstGeom>
        </p:spPr>
        <p:txBody>
          <a:bodyPr lIns="0" tIns="0" rIns="0" bIns="0"/>
          <a:lstStyle>
            <a:lvl1pPr marL="0" indent="228600">
              <a:buClrTx/>
              <a:buSzTx/>
              <a:buFontTx/>
              <a:buNone/>
              <a:defRPr sz="1800">
                <a:solidFill>
                  <a:srgbClr val="7CA655"/>
                </a:solidFill>
                <a:latin typeface="Franklin Gothic"/>
                <a:ea typeface="Franklin Gothic"/>
                <a:cs typeface="Franklin Gothic"/>
                <a:sym typeface="Franklin Gothic"/>
              </a:defRPr>
            </a:lvl1pPr>
            <a:lvl2pPr marL="0" indent="228600">
              <a:buClrTx/>
              <a:buSzTx/>
              <a:buFontTx/>
              <a:buNone/>
              <a:defRPr sz="1800">
                <a:solidFill>
                  <a:srgbClr val="7CA655"/>
                </a:solidFill>
                <a:latin typeface="Franklin Gothic"/>
                <a:ea typeface="Franklin Gothic"/>
                <a:cs typeface="Franklin Gothic"/>
                <a:sym typeface="Franklin Gothic"/>
              </a:defRPr>
            </a:lvl2pPr>
            <a:lvl3pPr marL="0" indent="228600">
              <a:buClrTx/>
              <a:buSzTx/>
              <a:buFontTx/>
              <a:buNone/>
              <a:defRPr sz="1800">
                <a:solidFill>
                  <a:srgbClr val="7CA655"/>
                </a:solidFill>
                <a:latin typeface="Franklin Gothic"/>
                <a:ea typeface="Franklin Gothic"/>
                <a:cs typeface="Franklin Gothic"/>
                <a:sym typeface="Franklin Gothic"/>
              </a:defRPr>
            </a:lvl3pPr>
            <a:lvl4pPr marL="0" indent="228600">
              <a:buClrTx/>
              <a:buSzTx/>
              <a:buFontTx/>
              <a:buNone/>
              <a:defRPr sz="1800">
                <a:solidFill>
                  <a:srgbClr val="7CA655"/>
                </a:solidFill>
                <a:latin typeface="Franklin Gothic"/>
                <a:ea typeface="Franklin Gothic"/>
                <a:cs typeface="Franklin Gothic"/>
                <a:sym typeface="Franklin Gothic"/>
              </a:defRPr>
            </a:lvl4pPr>
            <a:lvl5pPr marL="0" indent="228600">
              <a:buClrTx/>
              <a:buSzTx/>
              <a:buFontTx/>
              <a:buNone/>
              <a:defRPr sz="1800">
                <a:solidFill>
                  <a:srgbClr val="7CA655"/>
                </a:solidFill>
                <a:latin typeface="Franklin Gothic"/>
                <a:ea typeface="Franklin Gothic"/>
                <a:cs typeface="Franklin Gothic"/>
                <a:sym typeface="Franklin Gothic"/>
              </a:defRPr>
            </a:lvl5pPr>
          </a:lstStyle>
          <a:p>
            <a:r>
              <a:t>Body Level One</a:t>
            </a:r>
          </a:p>
          <a:p>
            <a:pPr lvl="1"/>
            <a:r>
              <a:t>Body Level Two</a:t>
            </a:r>
          </a:p>
          <a:p>
            <a:pPr lvl="2"/>
            <a:r>
              <a:t>Body Level Three</a:t>
            </a:r>
          </a:p>
          <a:p>
            <a:pPr lvl="3"/>
            <a:r>
              <a:t>Body Level Four</a:t>
            </a:r>
          </a:p>
          <a:p>
            <a:pPr lvl="4"/>
            <a:r>
              <a:t>Body Level Five</a:t>
            </a:r>
          </a:p>
        </p:txBody>
      </p:sp>
      <p:sp>
        <p:nvSpPr>
          <p:cNvPr id="425" name="Google Shape;171;p17"/>
          <p:cNvSpPr txBox="1">
            <a:spLocks noGrp="1"/>
          </p:cNvSpPr>
          <p:nvPr>
            <p:ph type="body" sz="quarter" idx="21"/>
          </p:nvPr>
        </p:nvSpPr>
        <p:spPr>
          <a:xfrm>
            <a:off x="6362700" y="2300982"/>
            <a:ext cx="4764829" cy="404220"/>
          </a:xfrm>
          <a:prstGeom prst="rect">
            <a:avLst/>
          </a:prstGeom>
        </p:spPr>
        <p:txBody>
          <a:bodyPr lIns="0" tIns="0" rIns="0" bIns="0"/>
          <a:lstStyle/>
          <a:p>
            <a:pPr marL="452627" indent="-402336" defTabSz="905255">
              <a:spcBef>
                <a:spcPts val="900"/>
              </a:spcBef>
              <a:buSzPts val="2700"/>
              <a:defRPr sz="2772"/>
            </a:pPr>
            <a:endParaRPr/>
          </a:p>
        </p:txBody>
      </p:sp>
      <p:sp>
        <p:nvSpPr>
          <p:cNvPr id="426" name="Google Shape;172;p17"/>
          <p:cNvSpPr txBox="1">
            <a:spLocks noGrp="1"/>
          </p:cNvSpPr>
          <p:nvPr>
            <p:ph type="body" sz="quarter" idx="22"/>
          </p:nvPr>
        </p:nvSpPr>
        <p:spPr>
          <a:xfrm>
            <a:off x="964023" y="2799145"/>
            <a:ext cx="4827178" cy="1942142"/>
          </a:xfrm>
          <a:prstGeom prst="rect">
            <a:avLst/>
          </a:prstGeom>
        </p:spPr>
        <p:txBody>
          <a:bodyPr lIns="0" tIns="0" rIns="0" bIns="0"/>
          <a:lstStyle/>
          <a:p>
            <a:endParaRPr/>
          </a:p>
        </p:txBody>
      </p:sp>
      <p:sp>
        <p:nvSpPr>
          <p:cNvPr id="427" name="Google Shape;173;p17"/>
          <p:cNvSpPr txBox="1">
            <a:spLocks noGrp="1"/>
          </p:cNvSpPr>
          <p:nvPr>
            <p:ph type="body" sz="quarter" idx="23"/>
          </p:nvPr>
        </p:nvSpPr>
        <p:spPr>
          <a:xfrm>
            <a:off x="6362697" y="2799145"/>
            <a:ext cx="4756246" cy="1942142"/>
          </a:xfrm>
          <a:prstGeom prst="rect">
            <a:avLst/>
          </a:prstGeom>
        </p:spPr>
        <p:txBody>
          <a:bodyPr lIns="0" tIns="0" rIns="0" bIns="0"/>
          <a:lstStyle/>
          <a:p>
            <a:endParaRPr/>
          </a:p>
        </p:txBody>
      </p:sp>
      <p:sp>
        <p:nvSpPr>
          <p:cNvPr id="428" name="Google Shape;174;p17"/>
          <p:cNvSpPr/>
          <p:nvPr/>
        </p:nvSpPr>
        <p:spPr>
          <a:xfrm>
            <a:off x="6362700" y="1939107"/>
            <a:ext cx="2133603" cy="3992"/>
          </a:xfrm>
          <a:prstGeom prst="line">
            <a:avLst/>
          </a:prstGeom>
          <a:ln w="101600">
            <a:solidFill>
              <a:srgbClr val="7CA655"/>
            </a:solidFill>
            <a:miter/>
          </a:ln>
        </p:spPr>
        <p:txBody>
          <a:bodyPr lIns="45719" rIns="45719"/>
          <a:lstStyle/>
          <a:p>
            <a:endParaRPr/>
          </a:p>
        </p:txBody>
      </p:sp>
      <p:sp>
        <p:nvSpPr>
          <p:cNvPr id="429"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3 col">
    <p:spTree>
      <p:nvGrpSpPr>
        <p:cNvPr id="1" name=""/>
        <p:cNvGrpSpPr/>
        <p:nvPr/>
      </p:nvGrpSpPr>
      <p:grpSpPr>
        <a:xfrm>
          <a:off x="0" y="0"/>
          <a:ext cx="0" cy="0"/>
          <a:chOff x="0" y="0"/>
          <a:chExt cx="0" cy="0"/>
        </a:xfrm>
      </p:grpSpPr>
      <p:grpSp>
        <p:nvGrpSpPr>
          <p:cNvPr id="439" name="Google Shape;179;p18"/>
          <p:cNvGrpSpPr/>
          <p:nvPr/>
        </p:nvGrpSpPr>
        <p:grpSpPr>
          <a:xfrm>
            <a:off x="830" y="3900129"/>
            <a:ext cx="2958399" cy="2959233"/>
            <a:chOff x="-1" y="-1"/>
            <a:chExt cx="2958397" cy="2959231"/>
          </a:xfrm>
        </p:grpSpPr>
        <p:sp>
          <p:nvSpPr>
            <p:cNvPr id="436" name="Google Shape;180;p18"/>
            <p:cNvSpPr/>
            <p:nvPr/>
          </p:nvSpPr>
          <p:spPr>
            <a:xfrm rot="5400000" flipH="1">
              <a:off x="1218564" y="1219398"/>
              <a:ext cx="1491288" cy="19883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437" name="Google Shape;181;p18"/>
            <p:cNvSpPr/>
            <p:nvPr/>
          </p:nvSpPr>
          <p:spPr>
            <a:xfrm rot="5400000" flipH="1">
              <a:off x="-138" y="1991571"/>
              <a:ext cx="967796" cy="967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438" name="Google Shape;182;p18"/>
            <p:cNvSpPr/>
            <p:nvPr/>
          </p:nvSpPr>
          <p:spPr>
            <a:xfrm rot="5400000" flipH="1">
              <a:off x="-485702" y="485698"/>
              <a:ext cx="1941424" cy="9700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440" name="Title Text"/>
          <p:cNvSpPr txBox="1">
            <a:spLocks noGrp="1"/>
          </p:cNvSpPr>
          <p:nvPr>
            <p:ph type="title"/>
          </p:nvPr>
        </p:nvSpPr>
        <p:spPr>
          <a:xfrm>
            <a:off x="964023" y="879063"/>
            <a:ext cx="4941478" cy="610866"/>
          </a:xfrm>
          <a:prstGeom prst="rect">
            <a:avLst/>
          </a:prstGeom>
        </p:spPr>
        <p:txBody>
          <a:bodyPr/>
          <a:lstStyle>
            <a:lvl1pPr>
              <a:defRPr sz="4400">
                <a:solidFill>
                  <a:srgbClr val="000000"/>
                </a:solidFill>
              </a:defRPr>
            </a:lvl1pPr>
          </a:lstStyle>
          <a:p>
            <a:r>
              <a:t>Title Text</a:t>
            </a:r>
          </a:p>
        </p:txBody>
      </p:sp>
      <p:sp>
        <p:nvSpPr>
          <p:cNvPr id="441" name="Google Shape;184;p18"/>
          <p:cNvSpPr/>
          <p:nvPr/>
        </p:nvSpPr>
        <p:spPr>
          <a:xfrm>
            <a:off x="952499" y="1939107"/>
            <a:ext cx="2133603" cy="3992"/>
          </a:xfrm>
          <a:prstGeom prst="line">
            <a:avLst/>
          </a:prstGeom>
          <a:ln w="101600">
            <a:solidFill>
              <a:srgbClr val="7CA655"/>
            </a:solidFill>
            <a:miter/>
          </a:ln>
        </p:spPr>
        <p:txBody>
          <a:bodyPr lIns="45719" rIns="45719"/>
          <a:lstStyle/>
          <a:p>
            <a:endParaRPr/>
          </a:p>
        </p:txBody>
      </p:sp>
      <p:sp>
        <p:nvSpPr>
          <p:cNvPr id="442" name="Body Level One…"/>
          <p:cNvSpPr txBox="1">
            <a:spLocks noGrp="1"/>
          </p:cNvSpPr>
          <p:nvPr>
            <p:ph type="body" sz="quarter" idx="1"/>
          </p:nvPr>
        </p:nvSpPr>
        <p:spPr>
          <a:xfrm>
            <a:off x="952500" y="2300153"/>
            <a:ext cx="3036479" cy="404219"/>
          </a:xfrm>
          <a:prstGeom prst="rect">
            <a:avLst/>
          </a:prstGeom>
        </p:spPr>
        <p:txBody>
          <a:bodyPr lIns="0" tIns="0" rIns="0" bIns="0"/>
          <a:lstStyle>
            <a:lvl1pPr marL="0" indent="228600">
              <a:buClrTx/>
              <a:buSzTx/>
              <a:buFontTx/>
              <a:buNone/>
              <a:defRPr sz="1800">
                <a:solidFill>
                  <a:srgbClr val="7CA655"/>
                </a:solidFill>
                <a:latin typeface="Franklin Gothic"/>
                <a:ea typeface="Franklin Gothic"/>
                <a:cs typeface="Franklin Gothic"/>
                <a:sym typeface="Franklin Gothic"/>
              </a:defRPr>
            </a:lvl1pPr>
            <a:lvl2pPr marL="0" indent="228600">
              <a:buClrTx/>
              <a:buSzTx/>
              <a:buFontTx/>
              <a:buNone/>
              <a:defRPr sz="1800">
                <a:solidFill>
                  <a:srgbClr val="7CA655"/>
                </a:solidFill>
                <a:latin typeface="Franklin Gothic"/>
                <a:ea typeface="Franklin Gothic"/>
                <a:cs typeface="Franklin Gothic"/>
                <a:sym typeface="Franklin Gothic"/>
              </a:defRPr>
            </a:lvl2pPr>
            <a:lvl3pPr marL="0" indent="228600">
              <a:buClrTx/>
              <a:buSzTx/>
              <a:buFontTx/>
              <a:buNone/>
              <a:defRPr sz="1800">
                <a:solidFill>
                  <a:srgbClr val="7CA655"/>
                </a:solidFill>
                <a:latin typeface="Franklin Gothic"/>
                <a:ea typeface="Franklin Gothic"/>
                <a:cs typeface="Franklin Gothic"/>
                <a:sym typeface="Franklin Gothic"/>
              </a:defRPr>
            </a:lvl3pPr>
            <a:lvl4pPr marL="0" indent="228600">
              <a:buClrTx/>
              <a:buSzTx/>
              <a:buFontTx/>
              <a:buNone/>
              <a:defRPr sz="1800">
                <a:solidFill>
                  <a:srgbClr val="7CA655"/>
                </a:solidFill>
                <a:latin typeface="Franklin Gothic"/>
                <a:ea typeface="Franklin Gothic"/>
                <a:cs typeface="Franklin Gothic"/>
                <a:sym typeface="Franklin Gothic"/>
              </a:defRPr>
            </a:lvl4pPr>
            <a:lvl5pPr marL="0" indent="228600">
              <a:buClrTx/>
              <a:buSzTx/>
              <a:buFontTx/>
              <a:buNone/>
              <a:defRPr sz="1800">
                <a:solidFill>
                  <a:srgbClr val="7CA655"/>
                </a:solidFill>
                <a:latin typeface="Franklin Gothic"/>
                <a:ea typeface="Franklin Gothic"/>
                <a:cs typeface="Franklin Gothic"/>
                <a:sym typeface="Franklin Gothic"/>
              </a:defRPr>
            </a:lvl5pPr>
          </a:lstStyle>
          <a:p>
            <a:r>
              <a:t>Body Level One</a:t>
            </a:r>
          </a:p>
          <a:p>
            <a:pPr lvl="1"/>
            <a:r>
              <a:t>Body Level Two</a:t>
            </a:r>
          </a:p>
          <a:p>
            <a:pPr lvl="2"/>
            <a:r>
              <a:t>Body Level Three</a:t>
            </a:r>
          </a:p>
          <a:p>
            <a:pPr lvl="3"/>
            <a:r>
              <a:t>Body Level Four</a:t>
            </a:r>
          </a:p>
          <a:p>
            <a:pPr lvl="4"/>
            <a:r>
              <a:t>Body Level Five</a:t>
            </a:r>
          </a:p>
        </p:txBody>
      </p:sp>
      <p:sp>
        <p:nvSpPr>
          <p:cNvPr id="443" name="Google Shape;186;p18"/>
          <p:cNvSpPr txBox="1">
            <a:spLocks noGrp="1"/>
          </p:cNvSpPr>
          <p:nvPr>
            <p:ph type="body" sz="quarter" idx="21"/>
          </p:nvPr>
        </p:nvSpPr>
        <p:spPr>
          <a:xfrm>
            <a:off x="952499" y="2799145"/>
            <a:ext cx="3036481" cy="1942142"/>
          </a:xfrm>
          <a:prstGeom prst="rect">
            <a:avLst/>
          </a:prstGeom>
        </p:spPr>
        <p:txBody>
          <a:bodyPr lIns="0" tIns="0" rIns="0" bIns="0"/>
          <a:lstStyle/>
          <a:p>
            <a:endParaRPr/>
          </a:p>
        </p:txBody>
      </p:sp>
      <p:sp>
        <p:nvSpPr>
          <p:cNvPr id="444" name="Google Shape;187;p18"/>
          <p:cNvSpPr txBox="1">
            <a:spLocks noGrp="1"/>
          </p:cNvSpPr>
          <p:nvPr>
            <p:ph type="body" sz="quarter" idx="22"/>
          </p:nvPr>
        </p:nvSpPr>
        <p:spPr>
          <a:xfrm>
            <a:off x="4569371" y="2300153"/>
            <a:ext cx="3036480" cy="404219"/>
          </a:xfrm>
          <a:prstGeom prst="rect">
            <a:avLst/>
          </a:prstGeom>
        </p:spPr>
        <p:txBody>
          <a:bodyPr lIns="0" tIns="0" rIns="0" bIns="0"/>
          <a:lstStyle/>
          <a:p>
            <a:pPr marL="452627" indent="-402336" defTabSz="905255">
              <a:spcBef>
                <a:spcPts val="900"/>
              </a:spcBef>
              <a:buSzPts val="2700"/>
              <a:defRPr sz="2772"/>
            </a:pPr>
            <a:endParaRPr/>
          </a:p>
        </p:txBody>
      </p:sp>
      <p:sp>
        <p:nvSpPr>
          <p:cNvPr id="445" name="Google Shape;188;p18"/>
          <p:cNvSpPr txBox="1">
            <a:spLocks noGrp="1"/>
          </p:cNvSpPr>
          <p:nvPr>
            <p:ph type="body" sz="quarter" idx="23"/>
          </p:nvPr>
        </p:nvSpPr>
        <p:spPr>
          <a:xfrm>
            <a:off x="4569371" y="2799145"/>
            <a:ext cx="3050631" cy="1942142"/>
          </a:xfrm>
          <a:prstGeom prst="rect">
            <a:avLst/>
          </a:prstGeom>
        </p:spPr>
        <p:txBody>
          <a:bodyPr lIns="0" tIns="0" rIns="0" bIns="0"/>
          <a:lstStyle/>
          <a:p>
            <a:endParaRPr/>
          </a:p>
        </p:txBody>
      </p:sp>
      <p:sp>
        <p:nvSpPr>
          <p:cNvPr id="446" name="Google Shape;189;p18"/>
          <p:cNvSpPr txBox="1">
            <a:spLocks noGrp="1"/>
          </p:cNvSpPr>
          <p:nvPr>
            <p:ph type="body" sz="quarter" idx="24"/>
          </p:nvPr>
        </p:nvSpPr>
        <p:spPr>
          <a:xfrm>
            <a:off x="8187017" y="2300153"/>
            <a:ext cx="3036480" cy="404219"/>
          </a:xfrm>
          <a:prstGeom prst="rect">
            <a:avLst/>
          </a:prstGeom>
        </p:spPr>
        <p:txBody>
          <a:bodyPr lIns="0" tIns="0" rIns="0" bIns="0"/>
          <a:lstStyle/>
          <a:p>
            <a:pPr marL="452627" indent="-402336" defTabSz="905255">
              <a:spcBef>
                <a:spcPts val="900"/>
              </a:spcBef>
              <a:buSzPts val="2700"/>
              <a:defRPr sz="2772"/>
            </a:pPr>
            <a:endParaRPr/>
          </a:p>
        </p:txBody>
      </p:sp>
      <p:sp>
        <p:nvSpPr>
          <p:cNvPr id="447" name="Google Shape;190;p18"/>
          <p:cNvSpPr txBox="1">
            <a:spLocks noGrp="1"/>
          </p:cNvSpPr>
          <p:nvPr>
            <p:ph type="body" sz="quarter" idx="25"/>
          </p:nvPr>
        </p:nvSpPr>
        <p:spPr>
          <a:xfrm>
            <a:off x="8187017" y="2799145"/>
            <a:ext cx="3036480" cy="1942142"/>
          </a:xfrm>
          <a:prstGeom prst="rect">
            <a:avLst/>
          </a:prstGeom>
        </p:spPr>
        <p:txBody>
          <a:bodyPr lIns="0" tIns="0" rIns="0" bIns="0"/>
          <a:lstStyle/>
          <a:p>
            <a:endParaRPr/>
          </a:p>
        </p:txBody>
      </p:sp>
      <p:sp>
        <p:nvSpPr>
          <p:cNvPr id="448" name="Google Shape;191;p18"/>
          <p:cNvSpPr/>
          <p:nvPr/>
        </p:nvSpPr>
        <p:spPr>
          <a:xfrm>
            <a:off x="4569371" y="1939107"/>
            <a:ext cx="2133603" cy="3992"/>
          </a:xfrm>
          <a:prstGeom prst="line">
            <a:avLst/>
          </a:prstGeom>
          <a:ln w="101600">
            <a:solidFill>
              <a:srgbClr val="7CA655"/>
            </a:solidFill>
            <a:miter/>
          </a:ln>
        </p:spPr>
        <p:txBody>
          <a:bodyPr lIns="45719" rIns="45719"/>
          <a:lstStyle/>
          <a:p>
            <a:endParaRPr/>
          </a:p>
        </p:txBody>
      </p:sp>
      <p:sp>
        <p:nvSpPr>
          <p:cNvPr id="449" name="Google Shape;192;p18"/>
          <p:cNvSpPr/>
          <p:nvPr/>
        </p:nvSpPr>
        <p:spPr>
          <a:xfrm>
            <a:off x="8187017" y="1939107"/>
            <a:ext cx="2133603" cy="3992"/>
          </a:xfrm>
          <a:prstGeom prst="line">
            <a:avLst/>
          </a:prstGeom>
          <a:ln w="101600">
            <a:solidFill>
              <a:srgbClr val="7CA655"/>
            </a:solidFill>
            <a:miter/>
          </a:ln>
        </p:spPr>
        <p:txBody>
          <a:bodyPr lIns="45719" rIns="45719"/>
          <a:lstStyle/>
          <a:p>
            <a:endParaRPr/>
          </a:p>
        </p:txBody>
      </p:sp>
      <p:sp>
        <p:nvSpPr>
          <p:cNvPr id="450"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hank You">
    <p:spTree>
      <p:nvGrpSpPr>
        <p:cNvPr id="1" name=""/>
        <p:cNvGrpSpPr/>
        <p:nvPr/>
      </p:nvGrpSpPr>
      <p:grpSpPr>
        <a:xfrm>
          <a:off x="0" y="0"/>
          <a:ext cx="0" cy="0"/>
          <a:chOff x="0" y="0"/>
          <a:chExt cx="0" cy="0"/>
        </a:xfrm>
      </p:grpSpPr>
      <p:sp>
        <p:nvSpPr>
          <p:cNvPr id="457" name="Body Level One…"/>
          <p:cNvSpPr txBox="1">
            <a:spLocks noGrp="1"/>
          </p:cNvSpPr>
          <p:nvPr>
            <p:ph type="body" sz="quarter" idx="1"/>
          </p:nvPr>
        </p:nvSpPr>
        <p:spPr>
          <a:xfrm>
            <a:off x="6896100" y="5102061"/>
            <a:ext cx="4914900" cy="588799"/>
          </a:xfrm>
          <a:prstGeom prst="rect">
            <a:avLst/>
          </a:prstGeom>
        </p:spPr>
        <p:txBody>
          <a:bodyPr lIns="0" tIns="0" rIns="0" bIns="0" anchor="b"/>
          <a:lstStyle>
            <a:lvl1pPr marL="0" indent="228600">
              <a:buClrTx/>
              <a:buSzTx/>
              <a:buFontTx/>
              <a:buNone/>
              <a:defRPr sz="1600">
                <a:solidFill>
                  <a:srgbClr val="7CA655"/>
                </a:solidFill>
              </a:defRPr>
            </a:lvl1pPr>
            <a:lvl2pPr marL="853439" indent="-193039">
              <a:buClrTx/>
              <a:buSzPts val="1600"/>
              <a:buFontTx/>
              <a:defRPr sz="1600">
                <a:solidFill>
                  <a:srgbClr val="7CA655"/>
                </a:solidFill>
              </a:defRPr>
            </a:lvl2pPr>
            <a:lvl3pPr marL="1310638" indent="-193038">
              <a:buClrTx/>
              <a:buSzPts val="1600"/>
              <a:buFontTx/>
              <a:defRPr sz="1600">
                <a:solidFill>
                  <a:srgbClr val="7CA655"/>
                </a:solidFill>
              </a:defRPr>
            </a:lvl3pPr>
            <a:lvl4pPr marL="1767838" indent="-193038">
              <a:buClrTx/>
              <a:buSzPts val="1600"/>
              <a:buFontTx/>
              <a:defRPr sz="1600">
                <a:solidFill>
                  <a:srgbClr val="7CA655"/>
                </a:solidFill>
              </a:defRPr>
            </a:lvl4pPr>
            <a:lvl5pPr marL="2225038" indent="-193038">
              <a:buClrTx/>
              <a:buSzPts val="1600"/>
              <a:buFontTx/>
              <a:defRPr sz="1600">
                <a:solidFill>
                  <a:srgbClr val="7CA655"/>
                </a:solidFill>
              </a:defRPr>
            </a:lvl5pPr>
          </a:lstStyle>
          <a:p>
            <a:r>
              <a:t>Body Level One</a:t>
            </a:r>
          </a:p>
          <a:p>
            <a:pPr lvl="1"/>
            <a:r>
              <a:t>Body Level Two</a:t>
            </a:r>
          </a:p>
          <a:p>
            <a:pPr lvl="2"/>
            <a:r>
              <a:t>Body Level Three</a:t>
            </a:r>
          </a:p>
          <a:p>
            <a:pPr lvl="3"/>
            <a:r>
              <a:t>Body Level Four</a:t>
            </a:r>
          </a:p>
          <a:p>
            <a:pPr lvl="4"/>
            <a:r>
              <a:t>Body Level Five</a:t>
            </a:r>
          </a:p>
        </p:txBody>
      </p:sp>
      <p:sp>
        <p:nvSpPr>
          <p:cNvPr id="458" name="Title Text"/>
          <p:cNvSpPr txBox="1">
            <a:spLocks noGrp="1"/>
          </p:cNvSpPr>
          <p:nvPr>
            <p:ph type="title"/>
          </p:nvPr>
        </p:nvSpPr>
        <p:spPr>
          <a:xfrm>
            <a:off x="6907623" y="2173658"/>
            <a:ext cx="4903380" cy="610866"/>
          </a:xfrm>
          <a:prstGeom prst="rect">
            <a:avLst/>
          </a:prstGeom>
        </p:spPr>
        <p:txBody>
          <a:bodyPr/>
          <a:lstStyle>
            <a:lvl1pPr>
              <a:defRPr sz="4400">
                <a:solidFill>
                  <a:srgbClr val="000000"/>
                </a:solidFill>
              </a:defRPr>
            </a:lvl1pPr>
          </a:lstStyle>
          <a:p>
            <a:r>
              <a:t>Title Text</a:t>
            </a:r>
          </a:p>
        </p:txBody>
      </p:sp>
      <p:sp>
        <p:nvSpPr>
          <p:cNvPr id="459" name="Google Shape;200;p19"/>
          <p:cNvSpPr/>
          <p:nvPr/>
        </p:nvSpPr>
        <p:spPr>
          <a:xfrm>
            <a:off x="6896100" y="3233703"/>
            <a:ext cx="2133603" cy="3992"/>
          </a:xfrm>
          <a:prstGeom prst="line">
            <a:avLst/>
          </a:prstGeom>
          <a:ln w="101600">
            <a:solidFill>
              <a:srgbClr val="7CA655"/>
            </a:solidFill>
            <a:miter/>
          </a:ln>
        </p:spPr>
        <p:txBody>
          <a:bodyPr lIns="45719" rIns="45719"/>
          <a:lstStyle/>
          <a:p>
            <a:endParaRPr/>
          </a:p>
        </p:txBody>
      </p:sp>
      <p:sp>
        <p:nvSpPr>
          <p:cNvPr id="460" name="Google Shape;201;p19"/>
          <p:cNvSpPr>
            <a:spLocks noGrp="1"/>
          </p:cNvSpPr>
          <p:nvPr>
            <p:ph type="pic" idx="21"/>
          </p:nvPr>
        </p:nvSpPr>
        <p:spPr>
          <a:xfrm>
            <a:off x="0" y="0"/>
            <a:ext cx="6096000" cy="6858000"/>
          </a:xfrm>
          <a:prstGeom prst="rect">
            <a:avLst/>
          </a:prstGeom>
        </p:spPr>
        <p:txBody>
          <a:bodyPr lIns="91439" tIns="45719" rIns="91439" bIns="45719">
            <a:noAutofit/>
          </a:bodyPr>
          <a:lstStyle/>
          <a:p>
            <a:endParaRPr/>
          </a:p>
        </p:txBody>
      </p:sp>
      <p:grpSp>
        <p:nvGrpSpPr>
          <p:cNvPr id="464" name="Google Shape;202;p19"/>
          <p:cNvGrpSpPr/>
          <p:nvPr/>
        </p:nvGrpSpPr>
        <p:grpSpPr>
          <a:xfrm>
            <a:off x="8870039" y="933"/>
            <a:ext cx="3325213" cy="3324278"/>
            <a:chOff x="0" y="-1"/>
            <a:chExt cx="3325212" cy="3324276"/>
          </a:xfrm>
        </p:grpSpPr>
        <p:sp>
          <p:nvSpPr>
            <p:cNvPr id="461" name="Google Shape;203;p19"/>
            <p:cNvSpPr/>
            <p:nvPr/>
          </p:nvSpPr>
          <p:spPr>
            <a:xfrm rot="10800000">
              <a:off x="1649491" y="1089986"/>
              <a:ext cx="1675722" cy="223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462" name="Google Shape;204;p19"/>
            <p:cNvSpPr/>
            <p:nvPr/>
          </p:nvSpPr>
          <p:spPr>
            <a:xfrm rot="10800000">
              <a:off x="2237725" y="-2"/>
              <a:ext cx="1087488" cy="10871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463" name="Google Shape;205;p19"/>
            <p:cNvSpPr/>
            <p:nvPr/>
          </p:nvSpPr>
          <p:spPr>
            <a:xfrm rot="10800000">
              <a:off x="-1" y="-2"/>
              <a:ext cx="2181529" cy="10899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465" name="Slide Number"/>
          <p:cNvSpPr txBox="1">
            <a:spLocks noGrp="1"/>
          </p:cNvSpPr>
          <p:nvPr>
            <p:ph type="sldNum" sz="quarter" idx="2"/>
          </p:nvPr>
        </p:nvSpPr>
        <p:spPr>
          <a:xfrm>
            <a:off x="8737600" y="6356350"/>
            <a:ext cx="168089" cy="165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grpSp>
        <p:nvGrpSpPr>
          <p:cNvPr id="59" name="Google Shape;56;p10"/>
          <p:cNvGrpSpPr/>
          <p:nvPr/>
        </p:nvGrpSpPr>
        <p:grpSpPr>
          <a:xfrm>
            <a:off x="6362700" y="-1"/>
            <a:ext cx="5829299" cy="3235604"/>
            <a:chOff x="0" y="0"/>
            <a:chExt cx="5829298" cy="3235602"/>
          </a:xfrm>
        </p:grpSpPr>
        <p:sp>
          <p:nvSpPr>
            <p:cNvPr id="54" name="Google Shape;57;p10"/>
            <p:cNvSpPr/>
            <p:nvPr/>
          </p:nvSpPr>
          <p:spPr>
            <a:xfrm>
              <a:off x="0" y="-1"/>
              <a:ext cx="3883666" cy="3235603"/>
            </a:xfrm>
            <a:custGeom>
              <a:avLst/>
              <a:gdLst/>
              <a:ahLst/>
              <a:cxnLst>
                <a:cxn ang="0">
                  <a:pos x="wd2" y="hd2"/>
                </a:cxn>
                <a:cxn ang="5400000">
                  <a:pos x="wd2" y="hd2"/>
                </a:cxn>
                <a:cxn ang="10800000">
                  <a:pos x="wd2" y="hd2"/>
                </a:cxn>
                <a:cxn ang="16200000">
                  <a:pos x="wd2" y="hd2"/>
                </a:cxn>
              </a:cxnLst>
              <a:rect l="0" t="0" r="r" b="b"/>
              <a:pathLst>
                <a:path w="21600" h="21600"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55" name="Google Shape;58;p10"/>
            <p:cNvSpPr/>
            <p:nvPr/>
          </p:nvSpPr>
          <p:spPr>
            <a:xfrm>
              <a:off x="641667" y="1289897"/>
              <a:ext cx="1945635" cy="1945705"/>
            </a:xfrm>
            <a:custGeom>
              <a:avLst/>
              <a:gdLst/>
              <a:ahLst/>
              <a:cxnLst>
                <a:cxn ang="0">
                  <a:pos x="wd2" y="hd2"/>
                </a:cxn>
                <a:cxn ang="5400000">
                  <a:pos x="wd2" y="hd2"/>
                </a:cxn>
                <a:cxn ang="10800000">
                  <a:pos x="wd2" y="hd2"/>
                </a:cxn>
                <a:cxn ang="16200000">
                  <a:pos x="wd2" y="hd2"/>
                </a:cxn>
              </a:cxnLst>
              <a:rect l="0" t="0" r="r" b="b"/>
              <a:pathLst>
                <a:path w="21600" h="21600"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56" name="Google Shape;59;p10"/>
            <p:cNvSpPr/>
            <p:nvPr/>
          </p:nvSpPr>
          <p:spPr>
            <a:xfrm>
              <a:off x="2592729" y="0"/>
              <a:ext cx="1284422" cy="6416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57" name="Google Shape;60;p10"/>
            <p:cNvSpPr/>
            <p:nvPr/>
          </p:nvSpPr>
          <p:spPr>
            <a:xfrm>
              <a:off x="1289849" y="641691"/>
              <a:ext cx="1945635" cy="1945706"/>
            </a:xfrm>
            <a:custGeom>
              <a:avLst/>
              <a:gdLst/>
              <a:ahLst/>
              <a:cxnLst>
                <a:cxn ang="0">
                  <a:pos x="wd2" y="hd2"/>
                </a:cxn>
                <a:cxn ang="5400000">
                  <a:pos x="wd2" y="hd2"/>
                </a:cxn>
                <a:cxn ang="10800000">
                  <a:pos x="wd2" y="hd2"/>
                </a:cxn>
                <a:cxn ang="16200000">
                  <a:pos x="wd2" y="hd2"/>
                </a:cxn>
              </a:cxnLst>
              <a:rect l="0" t="0" r="r" b="b"/>
              <a:pathLst>
                <a:path w="21600" h="21600"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58" name="Google Shape;61;p10"/>
            <p:cNvSpPr/>
            <p:nvPr/>
          </p:nvSpPr>
          <p:spPr>
            <a:xfrm>
              <a:off x="3235483" y="641691"/>
              <a:ext cx="2593816" cy="2593912"/>
            </a:xfrm>
            <a:custGeom>
              <a:avLst/>
              <a:gdLst/>
              <a:ahLst/>
              <a:cxnLst>
                <a:cxn ang="0">
                  <a:pos x="wd2" y="hd2"/>
                </a:cxn>
                <a:cxn ang="5400000">
                  <a:pos x="wd2" y="hd2"/>
                </a:cxn>
                <a:cxn ang="10800000">
                  <a:pos x="wd2" y="hd2"/>
                </a:cxn>
                <a:cxn ang="16200000">
                  <a:pos x="wd2" y="hd2"/>
                </a:cxn>
              </a:cxnLst>
              <a:rect l="0" t="0" r="r" b="b"/>
              <a:pathLst>
                <a:path w="21600" h="21600"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60"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61" name="Google Shape;63;p10"/>
          <p:cNvSpPr/>
          <p:nvPr/>
        </p:nvSpPr>
        <p:spPr>
          <a:xfrm>
            <a:off x="952499" y="1934654"/>
            <a:ext cx="2133602" cy="3992"/>
          </a:xfrm>
          <a:prstGeom prst="line">
            <a:avLst/>
          </a:prstGeom>
          <a:ln w="101600">
            <a:solidFill>
              <a:srgbClr val="7CA655"/>
            </a:solidFill>
            <a:miter/>
          </a:ln>
        </p:spPr>
        <p:txBody>
          <a:bodyPr lIns="45719" rIns="45719"/>
          <a:lstStyle/>
          <a:p>
            <a:endParaRPr/>
          </a:p>
        </p:txBody>
      </p:sp>
      <p:sp>
        <p:nvSpPr>
          <p:cNvPr id="62" name="Body Level One…"/>
          <p:cNvSpPr txBox="1">
            <a:spLocks noGrp="1"/>
          </p:cNvSpPr>
          <p:nvPr>
            <p:ph type="body" sz="quarter" idx="1"/>
          </p:nvPr>
        </p:nvSpPr>
        <p:spPr>
          <a:xfrm>
            <a:off x="952500" y="2818295"/>
            <a:ext cx="2133600" cy="369334"/>
          </a:xfrm>
          <a:prstGeom prst="rect">
            <a:avLst/>
          </a:prstGeom>
        </p:spPr>
        <p:txBody>
          <a:bodyPr lIns="0" tIns="0" rIns="0" bIns="0"/>
          <a:lstStyle>
            <a:lvl1pPr marL="228600" indent="0">
              <a:lnSpc>
                <a:spcPct val="100000"/>
              </a:lnSpc>
              <a:buClrTx/>
              <a:buSzTx/>
              <a:buFontTx/>
              <a:buNone/>
              <a:defRPr sz="1400"/>
            </a:lvl1pPr>
            <a:lvl2pPr marL="600709" indent="-168909">
              <a:lnSpc>
                <a:spcPct val="100000"/>
              </a:lnSpc>
              <a:buClrTx/>
              <a:buSzPts val="1400"/>
              <a:buFontTx/>
              <a:defRPr sz="1400"/>
            </a:lvl2pPr>
            <a:lvl3pPr marL="1057910" indent="-168910">
              <a:lnSpc>
                <a:spcPct val="100000"/>
              </a:lnSpc>
              <a:buClrTx/>
              <a:buSzPts val="1400"/>
              <a:buFontTx/>
              <a:defRPr sz="1400"/>
            </a:lvl3pPr>
            <a:lvl4pPr marL="1515110" indent="-168910">
              <a:lnSpc>
                <a:spcPct val="100000"/>
              </a:lnSpc>
              <a:buClrTx/>
              <a:buSzPts val="1400"/>
              <a:buFontTx/>
              <a:defRPr sz="1400"/>
            </a:lvl4pPr>
            <a:lvl5pPr marL="1972310" indent="-168910">
              <a:lnSpc>
                <a:spcPct val="100000"/>
              </a:lnSpc>
              <a:buClrTx/>
              <a:buSzPts val="1400"/>
              <a:buFontTx/>
              <a:defRPr sz="1400"/>
            </a:lvl5pPr>
          </a:lstStyle>
          <a:p>
            <a:r>
              <a:t>Body Level One</a:t>
            </a:r>
          </a:p>
          <a:p>
            <a:pPr lvl="1"/>
            <a:r>
              <a:t>Body Level Two</a:t>
            </a:r>
          </a:p>
          <a:p>
            <a:pPr lvl="2"/>
            <a:r>
              <a:t>Body Level Three</a:t>
            </a:r>
          </a:p>
          <a:p>
            <a:pPr lvl="3"/>
            <a:r>
              <a:t>Body Level Four</a:t>
            </a:r>
          </a:p>
          <a:p>
            <a:pPr lvl="4"/>
            <a:r>
              <a:t>Body Level Five</a:t>
            </a:r>
          </a:p>
        </p:txBody>
      </p:sp>
      <p:sp>
        <p:nvSpPr>
          <p:cNvPr id="63" name="Google Shape;65;p10"/>
          <p:cNvSpPr txBox="1">
            <a:spLocks noGrp="1"/>
          </p:cNvSpPr>
          <p:nvPr>
            <p:ph type="body" sz="quarter" idx="21"/>
          </p:nvPr>
        </p:nvSpPr>
        <p:spPr>
          <a:xfrm>
            <a:off x="952500" y="2209800"/>
            <a:ext cx="2133600" cy="205837"/>
          </a:xfrm>
          <a:prstGeom prst="rect">
            <a:avLst/>
          </a:prstGeom>
        </p:spPr>
        <p:txBody>
          <a:bodyPr lIns="0" tIns="0" rIns="0" bIns="0"/>
          <a:lstStyle/>
          <a:p>
            <a:pPr marL="228600" indent="0">
              <a:lnSpc>
                <a:spcPct val="100000"/>
              </a:lnSpc>
              <a:spcBef>
                <a:spcPts val="400"/>
              </a:spcBef>
              <a:buClrTx/>
              <a:buSzTx/>
              <a:buFontTx/>
              <a:buNone/>
              <a:defRPr sz="1800">
                <a:solidFill>
                  <a:srgbClr val="7CA655"/>
                </a:solidFill>
                <a:latin typeface="Franklin Gothic"/>
                <a:ea typeface="Franklin Gothic"/>
                <a:cs typeface="Franklin Gothic"/>
                <a:sym typeface="Franklin Gothic"/>
              </a:defRPr>
            </a:pPr>
            <a:endParaRPr/>
          </a:p>
        </p:txBody>
      </p:sp>
      <p:sp>
        <p:nvSpPr>
          <p:cNvPr id="64" name="Google Shape;66;p10"/>
          <p:cNvSpPr/>
          <p:nvPr/>
        </p:nvSpPr>
        <p:spPr>
          <a:xfrm>
            <a:off x="3663043" y="1939107"/>
            <a:ext cx="2133601" cy="3992"/>
          </a:xfrm>
          <a:prstGeom prst="line">
            <a:avLst/>
          </a:prstGeom>
          <a:ln w="101600">
            <a:solidFill>
              <a:srgbClr val="7CA655"/>
            </a:solidFill>
            <a:miter/>
          </a:ln>
        </p:spPr>
        <p:txBody>
          <a:bodyPr lIns="45719" rIns="45719"/>
          <a:lstStyle/>
          <a:p>
            <a:endParaRPr/>
          </a:p>
        </p:txBody>
      </p:sp>
      <p:sp>
        <p:nvSpPr>
          <p:cNvPr id="65" name="Google Shape;67;p10"/>
          <p:cNvSpPr txBox="1">
            <a:spLocks noGrp="1"/>
          </p:cNvSpPr>
          <p:nvPr>
            <p:ph type="body" sz="quarter" idx="22"/>
          </p:nvPr>
        </p:nvSpPr>
        <p:spPr>
          <a:xfrm>
            <a:off x="3663041" y="2818295"/>
            <a:ext cx="2128158" cy="369334"/>
          </a:xfrm>
          <a:prstGeom prst="rect">
            <a:avLst/>
          </a:prstGeom>
        </p:spPr>
        <p:txBody>
          <a:bodyPr lIns="0" tIns="0" rIns="0" bIns="0"/>
          <a:lstStyle/>
          <a:p>
            <a:pPr marL="228600" indent="0">
              <a:lnSpc>
                <a:spcPct val="100000"/>
              </a:lnSpc>
              <a:buClrTx/>
              <a:buSzTx/>
              <a:buFontTx/>
              <a:buNone/>
              <a:defRPr sz="1400"/>
            </a:pPr>
            <a:endParaRPr/>
          </a:p>
        </p:txBody>
      </p:sp>
      <p:sp>
        <p:nvSpPr>
          <p:cNvPr id="66" name="Google Shape;68;p10"/>
          <p:cNvSpPr txBox="1">
            <a:spLocks noGrp="1"/>
          </p:cNvSpPr>
          <p:nvPr>
            <p:ph type="body" sz="quarter" idx="23"/>
          </p:nvPr>
        </p:nvSpPr>
        <p:spPr>
          <a:xfrm>
            <a:off x="3663041" y="2209800"/>
            <a:ext cx="2128158" cy="205837"/>
          </a:xfrm>
          <a:prstGeom prst="rect">
            <a:avLst/>
          </a:prstGeom>
        </p:spPr>
        <p:txBody>
          <a:bodyPr lIns="0" tIns="0" rIns="0" bIns="0"/>
          <a:lstStyle/>
          <a:p>
            <a:pPr marL="228600" indent="0">
              <a:lnSpc>
                <a:spcPct val="100000"/>
              </a:lnSpc>
              <a:spcBef>
                <a:spcPts val="400"/>
              </a:spcBef>
              <a:buClrTx/>
              <a:buSzTx/>
              <a:buFontTx/>
              <a:buNone/>
              <a:defRPr sz="1800">
                <a:solidFill>
                  <a:srgbClr val="7CA655"/>
                </a:solidFill>
                <a:latin typeface="Franklin Gothic"/>
                <a:ea typeface="Franklin Gothic"/>
                <a:cs typeface="Franklin Gothic"/>
                <a:sym typeface="Franklin Gothic"/>
              </a:defRPr>
            </a:pPr>
            <a:endParaRPr/>
          </a:p>
        </p:txBody>
      </p:sp>
      <p:sp>
        <p:nvSpPr>
          <p:cNvPr id="67" name="Google Shape;69;p10"/>
          <p:cNvSpPr/>
          <p:nvPr/>
        </p:nvSpPr>
        <p:spPr>
          <a:xfrm>
            <a:off x="952499" y="4248118"/>
            <a:ext cx="2133602" cy="3992"/>
          </a:xfrm>
          <a:prstGeom prst="line">
            <a:avLst/>
          </a:prstGeom>
          <a:ln w="101600">
            <a:solidFill>
              <a:srgbClr val="7CA655"/>
            </a:solidFill>
            <a:miter/>
          </a:ln>
        </p:spPr>
        <p:txBody>
          <a:bodyPr lIns="45719" rIns="45719"/>
          <a:lstStyle/>
          <a:p>
            <a:endParaRPr/>
          </a:p>
        </p:txBody>
      </p:sp>
      <p:sp>
        <p:nvSpPr>
          <p:cNvPr id="68" name="Google Shape;70;p10"/>
          <p:cNvSpPr txBox="1">
            <a:spLocks noGrp="1"/>
          </p:cNvSpPr>
          <p:nvPr>
            <p:ph type="body" sz="quarter" idx="24"/>
          </p:nvPr>
        </p:nvSpPr>
        <p:spPr>
          <a:xfrm>
            <a:off x="952500" y="5131298"/>
            <a:ext cx="2133600" cy="369333"/>
          </a:xfrm>
          <a:prstGeom prst="rect">
            <a:avLst/>
          </a:prstGeom>
        </p:spPr>
        <p:txBody>
          <a:bodyPr lIns="0" tIns="0" rIns="0" bIns="0"/>
          <a:lstStyle/>
          <a:p>
            <a:pPr marL="228600" indent="0">
              <a:lnSpc>
                <a:spcPct val="100000"/>
              </a:lnSpc>
              <a:buClrTx/>
              <a:buSzTx/>
              <a:buFontTx/>
              <a:buNone/>
              <a:defRPr sz="1400"/>
            </a:pPr>
            <a:endParaRPr/>
          </a:p>
        </p:txBody>
      </p:sp>
      <p:sp>
        <p:nvSpPr>
          <p:cNvPr id="69" name="Google Shape;71;p10"/>
          <p:cNvSpPr txBox="1">
            <a:spLocks noGrp="1"/>
          </p:cNvSpPr>
          <p:nvPr>
            <p:ph type="body" sz="quarter" idx="25"/>
          </p:nvPr>
        </p:nvSpPr>
        <p:spPr>
          <a:xfrm>
            <a:off x="952500" y="4522803"/>
            <a:ext cx="2133600" cy="205838"/>
          </a:xfrm>
          <a:prstGeom prst="rect">
            <a:avLst/>
          </a:prstGeom>
        </p:spPr>
        <p:txBody>
          <a:bodyPr lIns="0" tIns="0" rIns="0" bIns="0"/>
          <a:lstStyle/>
          <a:p>
            <a:pPr marL="228600" indent="0">
              <a:lnSpc>
                <a:spcPct val="100000"/>
              </a:lnSpc>
              <a:spcBef>
                <a:spcPts val="400"/>
              </a:spcBef>
              <a:buClrTx/>
              <a:buSzTx/>
              <a:buFontTx/>
              <a:buNone/>
              <a:defRPr sz="1800">
                <a:solidFill>
                  <a:srgbClr val="7CA655"/>
                </a:solidFill>
                <a:latin typeface="Franklin Gothic"/>
                <a:ea typeface="Franklin Gothic"/>
                <a:cs typeface="Franklin Gothic"/>
                <a:sym typeface="Franklin Gothic"/>
              </a:defRPr>
            </a:pPr>
            <a:endParaRPr/>
          </a:p>
        </p:txBody>
      </p:sp>
      <p:sp>
        <p:nvSpPr>
          <p:cNvPr id="70" name="Google Shape;72;p10"/>
          <p:cNvSpPr/>
          <p:nvPr/>
        </p:nvSpPr>
        <p:spPr>
          <a:xfrm>
            <a:off x="3663043" y="4252110"/>
            <a:ext cx="2133601" cy="3992"/>
          </a:xfrm>
          <a:prstGeom prst="line">
            <a:avLst/>
          </a:prstGeom>
          <a:ln w="101600">
            <a:solidFill>
              <a:srgbClr val="7CA655"/>
            </a:solidFill>
            <a:miter/>
          </a:ln>
        </p:spPr>
        <p:txBody>
          <a:bodyPr lIns="45719" rIns="45719"/>
          <a:lstStyle/>
          <a:p>
            <a:endParaRPr/>
          </a:p>
        </p:txBody>
      </p:sp>
      <p:sp>
        <p:nvSpPr>
          <p:cNvPr id="71" name="Google Shape;73;p10"/>
          <p:cNvSpPr txBox="1">
            <a:spLocks noGrp="1"/>
          </p:cNvSpPr>
          <p:nvPr>
            <p:ph type="body" sz="quarter" idx="26"/>
          </p:nvPr>
        </p:nvSpPr>
        <p:spPr>
          <a:xfrm>
            <a:off x="3663041" y="5131298"/>
            <a:ext cx="2128158" cy="369333"/>
          </a:xfrm>
          <a:prstGeom prst="rect">
            <a:avLst/>
          </a:prstGeom>
        </p:spPr>
        <p:txBody>
          <a:bodyPr lIns="0" tIns="0" rIns="0" bIns="0"/>
          <a:lstStyle/>
          <a:p>
            <a:pPr marL="228600" indent="0">
              <a:lnSpc>
                <a:spcPct val="100000"/>
              </a:lnSpc>
              <a:buClrTx/>
              <a:buSzTx/>
              <a:buFontTx/>
              <a:buNone/>
              <a:defRPr sz="1400"/>
            </a:pPr>
            <a:endParaRPr/>
          </a:p>
        </p:txBody>
      </p:sp>
      <p:sp>
        <p:nvSpPr>
          <p:cNvPr id="72" name="Google Shape;74;p10"/>
          <p:cNvSpPr txBox="1">
            <a:spLocks noGrp="1"/>
          </p:cNvSpPr>
          <p:nvPr>
            <p:ph type="body" sz="quarter" idx="27"/>
          </p:nvPr>
        </p:nvSpPr>
        <p:spPr>
          <a:xfrm>
            <a:off x="3663041" y="4522803"/>
            <a:ext cx="2128158" cy="205838"/>
          </a:xfrm>
          <a:prstGeom prst="rect">
            <a:avLst/>
          </a:prstGeom>
        </p:spPr>
        <p:txBody>
          <a:bodyPr lIns="0" tIns="0" rIns="0" bIns="0"/>
          <a:lstStyle/>
          <a:p>
            <a:pPr marL="228600" indent="0">
              <a:lnSpc>
                <a:spcPct val="100000"/>
              </a:lnSpc>
              <a:spcBef>
                <a:spcPts val="400"/>
              </a:spcBef>
              <a:buClrTx/>
              <a:buSzTx/>
              <a:buFontTx/>
              <a:buNone/>
              <a:defRPr sz="1800">
                <a:solidFill>
                  <a:srgbClr val="7CA655"/>
                </a:solidFill>
                <a:latin typeface="Franklin Gothic"/>
                <a:ea typeface="Franklin Gothic"/>
                <a:cs typeface="Franklin Gothic"/>
                <a:sym typeface="Franklin Gothic"/>
              </a:defRPr>
            </a:pPr>
            <a:endParaRPr/>
          </a:p>
        </p:txBody>
      </p:sp>
      <p:sp>
        <p:nvSpPr>
          <p:cNvPr id="73" name="Google Shape;75;p10"/>
          <p:cNvSpPr/>
          <p:nvPr/>
        </p:nvSpPr>
        <p:spPr>
          <a:xfrm>
            <a:off x="6367055" y="4252110"/>
            <a:ext cx="2133601" cy="3992"/>
          </a:xfrm>
          <a:prstGeom prst="line">
            <a:avLst/>
          </a:prstGeom>
          <a:ln w="101600">
            <a:solidFill>
              <a:srgbClr val="7CA655"/>
            </a:solidFill>
            <a:miter/>
          </a:ln>
        </p:spPr>
        <p:txBody>
          <a:bodyPr lIns="45719" rIns="45719"/>
          <a:lstStyle/>
          <a:p>
            <a:endParaRPr/>
          </a:p>
        </p:txBody>
      </p:sp>
      <p:sp>
        <p:nvSpPr>
          <p:cNvPr id="74" name="Google Shape;76;p10"/>
          <p:cNvSpPr txBox="1">
            <a:spLocks noGrp="1"/>
          </p:cNvSpPr>
          <p:nvPr>
            <p:ph type="body" sz="quarter" idx="28"/>
          </p:nvPr>
        </p:nvSpPr>
        <p:spPr>
          <a:xfrm>
            <a:off x="6367053" y="5131298"/>
            <a:ext cx="2129247" cy="369333"/>
          </a:xfrm>
          <a:prstGeom prst="rect">
            <a:avLst/>
          </a:prstGeom>
        </p:spPr>
        <p:txBody>
          <a:bodyPr lIns="0" tIns="0" rIns="0" bIns="0"/>
          <a:lstStyle/>
          <a:p>
            <a:pPr marL="228600" indent="0">
              <a:lnSpc>
                <a:spcPct val="100000"/>
              </a:lnSpc>
              <a:buClrTx/>
              <a:buSzTx/>
              <a:buFontTx/>
              <a:buNone/>
              <a:defRPr sz="1400"/>
            </a:pPr>
            <a:endParaRPr/>
          </a:p>
        </p:txBody>
      </p:sp>
      <p:sp>
        <p:nvSpPr>
          <p:cNvPr id="75" name="Google Shape;77;p10"/>
          <p:cNvSpPr txBox="1">
            <a:spLocks noGrp="1"/>
          </p:cNvSpPr>
          <p:nvPr>
            <p:ph type="body" sz="quarter" idx="29"/>
          </p:nvPr>
        </p:nvSpPr>
        <p:spPr>
          <a:xfrm>
            <a:off x="6367053" y="4522803"/>
            <a:ext cx="2129247" cy="205838"/>
          </a:xfrm>
          <a:prstGeom prst="rect">
            <a:avLst/>
          </a:prstGeom>
        </p:spPr>
        <p:txBody>
          <a:bodyPr lIns="0" tIns="0" rIns="0" bIns="0"/>
          <a:lstStyle/>
          <a:p>
            <a:pPr marL="228600" indent="0">
              <a:lnSpc>
                <a:spcPct val="100000"/>
              </a:lnSpc>
              <a:spcBef>
                <a:spcPts val="400"/>
              </a:spcBef>
              <a:buClrTx/>
              <a:buSzTx/>
              <a:buFontTx/>
              <a:buNone/>
              <a:defRPr sz="1800">
                <a:solidFill>
                  <a:srgbClr val="7CA655"/>
                </a:solidFill>
                <a:latin typeface="Franklin Gothic"/>
                <a:ea typeface="Franklin Gothic"/>
                <a:cs typeface="Franklin Gothic"/>
                <a:sym typeface="Franklin Gothic"/>
              </a:defRPr>
            </a:pPr>
            <a:endParaRPr/>
          </a:p>
        </p:txBody>
      </p:sp>
      <p:sp>
        <p:nvSpPr>
          <p:cNvPr id="76"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reak">
    <p:spTree>
      <p:nvGrpSpPr>
        <p:cNvPr id="1" name=""/>
        <p:cNvGrpSpPr/>
        <p:nvPr/>
      </p:nvGrpSpPr>
      <p:grpSpPr>
        <a:xfrm>
          <a:off x="0" y="0"/>
          <a:ext cx="0" cy="0"/>
          <a:chOff x="0" y="0"/>
          <a:chExt cx="0" cy="0"/>
        </a:xfrm>
      </p:grpSpPr>
      <p:sp>
        <p:nvSpPr>
          <p:cNvPr id="83" name="Google Shape;82;p11"/>
          <p:cNvSpPr>
            <a:spLocks noGrp="1"/>
          </p:cNvSpPr>
          <p:nvPr>
            <p:ph type="pic" idx="21"/>
          </p:nvPr>
        </p:nvSpPr>
        <p:spPr>
          <a:xfrm>
            <a:off x="0" y="0"/>
            <a:ext cx="12191998" cy="6858000"/>
          </a:xfrm>
          <a:prstGeom prst="rect">
            <a:avLst/>
          </a:prstGeom>
        </p:spPr>
        <p:txBody>
          <a:bodyPr lIns="91439" tIns="45719" rIns="91439" bIns="45719">
            <a:noAutofit/>
          </a:bodyPr>
          <a:lstStyle/>
          <a:p>
            <a:endParaRPr/>
          </a:p>
        </p:txBody>
      </p:sp>
      <p:sp>
        <p:nvSpPr>
          <p:cNvPr id="84" name="Title Text"/>
          <p:cNvSpPr txBox="1">
            <a:spLocks noGrp="1"/>
          </p:cNvSpPr>
          <p:nvPr>
            <p:ph type="title"/>
          </p:nvPr>
        </p:nvSpPr>
        <p:spPr>
          <a:prstGeom prst="rect">
            <a:avLst/>
          </a:prstGeom>
        </p:spPr>
        <p:txBody>
          <a:bodyPr/>
          <a:lstStyle/>
          <a:p>
            <a:r>
              <a:t>Title Text</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hart">
    <p:spTree>
      <p:nvGrpSpPr>
        <p:cNvPr id="1" name=""/>
        <p:cNvGrpSpPr/>
        <p:nvPr/>
      </p:nvGrpSpPr>
      <p:grpSpPr>
        <a:xfrm>
          <a:off x="0" y="0"/>
          <a:ext cx="0" cy="0"/>
          <a:chOff x="0" y="0"/>
          <a:chExt cx="0" cy="0"/>
        </a:xfrm>
      </p:grpSpPr>
      <p:sp>
        <p:nvSpPr>
          <p:cNvPr id="92"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93"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able">
    <p:spTree>
      <p:nvGrpSpPr>
        <p:cNvPr id="1" name=""/>
        <p:cNvGrpSpPr/>
        <p:nvPr/>
      </p:nvGrpSpPr>
      <p:grpSpPr>
        <a:xfrm>
          <a:off x="0" y="0"/>
          <a:ext cx="0" cy="0"/>
          <a:chOff x="0" y="0"/>
          <a:chExt cx="0" cy="0"/>
        </a:xfrm>
      </p:grpSpPr>
      <p:sp>
        <p:nvSpPr>
          <p:cNvPr id="100"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101"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964021" y="2476500"/>
            <a:ext cx="7132321" cy="3289971"/>
          </a:xfrm>
          <a:prstGeom prst="rect">
            <a:avLst/>
          </a:prstGeom>
        </p:spPr>
        <p:txBody>
          <a:bodyPr anchor="t"/>
          <a:lstStyle>
            <a:lvl1pPr>
              <a:lnSpc>
                <a:spcPct val="100000"/>
              </a:lnSpc>
              <a:defRPr sz="2800" b="0">
                <a:solidFill>
                  <a:srgbClr val="000000"/>
                </a:solidFill>
                <a:latin typeface="Libre Franklin"/>
                <a:ea typeface="Libre Franklin"/>
                <a:cs typeface="Libre Franklin"/>
                <a:sym typeface="Libre Franklin"/>
              </a:defRPr>
            </a:lvl1pPr>
          </a:lstStyle>
          <a:p>
            <a:r>
              <a:t>Title Text</a:t>
            </a:r>
          </a:p>
        </p:txBody>
      </p:sp>
      <p:sp>
        <p:nvSpPr>
          <p:cNvPr id="109" name="Google Shape;102;p14"/>
          <p:cNvSpPr txBox="1"/>
          <p:nvPr/>
        </p:nvSpPr>
        <p:spPr>
          <a:xfrm>
            <a:off x="745673" y="548290"/>
            <a:ext cx="1497923" cy="313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0000" b="1">
                <a:latin typeface="Libre Franklin"/>
                <a:ea typeface="Libre Franklin"/>
                <a:cs typeface="Libre Franklin"/>
                <a:sym typeface="Libre Franklin"/>
              </a:defRPr>
            </a:lvl1pPr>
          </a:lstStyle>
          <a:p>
            <a:r>
              <a:t>“</a:t>
            </a:r>
          </a:p>
        </p:txBody>
      </p:sp>
      <p:grpSp>
        <p:nvGrpSpPr>
          <p:cNvPr id="115" name="Google Shape;103;p14"/>
          <p:cNvGrpSpPr/>
          <p:nvPr/>
        </p:nvGrpSpPr>
        <p:grpSpPr>
          <a:xfrm>
            <a:off x="6362700" y="-1"/>
            <a:ext cx="5829299" cy="3235604"/>
            <a:chOff x="0" y="0"/>
            <a:chExt cx="5829298" cy="3235602"/>
          </a:xfrm>
        </p:grpSpPr>
        <p:sp>
          <p:nvSpPr>
            <p:cNvPr id="110" name="Google Shape;104;p14"/>
            <p:cNvSpPr/>
            <p:nvPr/>
          </p:nvSpPr>
          <p:spPr>
            <a:xfrm>
              <a:off x="0" y="-1"/>
              <a:ext cx="3883666" cy="3235603"/>
            </a:xfrm>
            <a:custGeom>
              <a:avLst/>
              <a:gdLst/>
              <a:ahLst/>
              <a:cxnLst>
                <a:cxn ang="0">
                  <a:pos x="wd2" y="hd2"/>
                </a:cxn>
                <a:cxn ang="5400000">
                  <a:pos x="wd2" y="hd2"/>
                </a:cxn>
                <a:cxn ang="10800000">
                  <a:pos x="wd2" y="hd2"/>
                </a:cxn>
                <a:cxn ang="16200000">
                  <a:pos x="wd2" y="hd2"/>
                </a:cxn>
              </a:cxnLst>
              <a:rect l="0" t="0" r="r" b="b"/>
              <a:pathLst>
                <a:path w="21600" h="21600"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11" name="Google Shape;105;p14"/>
            <p:cNvSpPr/>
            <p:nvPr/>
          </p:nvSpPr>
          <p:spPr>
            <a:xfrm>
              <a:off x="641667" y="1289897"/>
              <a:ext cx="1945635" cy="1945705"/>
            </a:xfrm>
            <a:custGeom>
              <a:avLst/>
              <a:gdLst/>
              <a:ahLst/>
              <a:cxnLst>
                <a:cxn ang="0">
                  <a:pos x="wd2" y="hd2"/>
                </a:cxn>
                <a:cxn ang="5400000">
                  <a:pos x="wd2" y="hd2"/>
                </a:cxn>
                <a:cxn ang="10800000">
                  <a:pos x="wd2" y="hd2"/>
                </a:cxn>
                <a:cxn ang="16200000">
                  <a:pos x="wd2" y="hd2"/>
                </a:cxn>
              </a:cxnLst>
              <a:rect l="0" t="0" r="r" b="b"/>
              <a:pathLst>
                <a:path w="21600" h="21600"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12" name="Google Shape;106;p14"/>
            <p:cNvSpPr/>
            <p:nvPr/>
          </p:nvSpPr>
          <p:spPr>
            <a:xfrm>
              <a:off x="2592729" y="0"/>
              <a:ext cx="1284422" cy="6416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13" name="Google Shape;107;p14"/>
            <p:cNvSpPr/>
            <p:nvPr/>
          </p:nvSpPr>
          <p:spPr>
            <a:xfrm>
              <a:off x="1289849" y="641691"/>
              <a:ext cx="1945635" cy="1945706"/>
            </a:xfrm>
            <a:custGeom>
              <a:avLst/>
              <a:gdLst/>
              <a:ahLst/>
              <a:cxnLst>
                <a:cxn ang="0">
                  <a:pos x="wd2" y="hd2"/>
                </a:cxn>
                <a:cxn ang="5400000">
                  <a:pos x="wd2" y="hd2"/>
                </a:cxn>
                <a:cxn ang="10800000">
                  <a:pos x="wd2" y="hd2"/>
                </a:cxn>
                <a:cxn ang="16200000">
                  <a:pos x="wd2" y="hd2"/>
                </a:cxn>
              </a:cxnLst>
              <a:rect l="0" t="0" r="r" b="b"/>
              <a:pathLst>
                <a:path w="21600" h="21600"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14" name="Google Shape;108;p14"/>
            <p:cNvSpPr/>
            <p:nvPr/>
          </p:nvSpPr>
          <p:spPr>
            <a:xfrm>
              <a:off x="3235483" y="641691"/>
              <a:ext cx="2593816" cy="2593912"/>
            </a:xfrm>
            <a:custGeom>
              <a:avLst/>
              <a:gdLst/>
              <a:ahLst/>
              <a:cxnLst>
                <a:cxn ang="0">
                  <a:pos x="wd2" y="hd2"/>
                </a:cxn>
                <a:cxn ang="5400000">
                  <a:pos x="wd2" y="hd2"/>
                </a:cxn>
                <a:cxn ang="10800000">
                  <a:pos x="wd2" y="hd2"/>
                </a:cxn>
                <a:cxn ang="16200000">
                  <a:pos x="wd2" y="hd2"/>
                </a:cxn>
              </a:cxnLst>
              <a:rect l="0" t="0" r="r" b="b"/>
              <a:pathLst>
                <a:path w="21600" h="21600"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grpSp>
        <p:nvGrpSpPr>
          <p:cNvPr id="119" name="Google Shape;109;p14"/>
          <p:cNvGrpSpPr/>
          <p:nvPr/>
        </p:nvGrpSpPr>
        <p:grpSpPr>
          <a:xfrm>
            <a:off x="833" y="3900132"/>
            <a:ext cx="2958393" cy="2959227"/>
            <a:chOff x="0" y="0"/>
            <a:chExt cx="2958392" cy="2959225"/>
          </a:xfrm>
        </p:grpSpPr>
        <p:sp>
          <p:nvSpPr>
            <p:cNvPr id="116" name="Google Shape;110;p14"/>
            <p:cNvSpPr/>
            <p:nvPr/>
          </p:nvSpPr>
          <p:spPr>
            <a:xfrm rot="5400000" flipH="1">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17" name="Google Shape;111;p14"/>
            <p:cNvSpPr/>
            <p:nvPr/>
          </p:nvSpPr>
          <p:spPr>
            <a:xfrm rot="5400000" flipH="1">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18" name="Google Shape;112;p14"/>
            <p:cNvSpPr/>
            <p:nvPr/>
          </p:nvSpPr>
          <p:spPr>
            <a:xfrm rot="5400000" flipH="1">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am">
    <p:spTree>
      <p:nvGrpSpPr>
        <p:cNvPr id="1" name=""/>
        <p:cNvGrpSpPr/>
        <p:nvPr/>
      </p:nvGrpSpPr>
      <p:grpSpPr>
        <a:xfrm>
          <a:off x="0" y="0"/>
          <a:ext cx="0" cy="0"/>
          <a:chOff x="0" y="0"/>
          <a:chExt cx="0" cy="0"/>
        </a:xfrm>
      </p:grpSpPr>
      <p:grpSp>
        <p:nvGrpSpPr>
          <p:cNvPr id="130" name="Google Shape;114;p15"/>
          <p:cNvGrpSpPr/>
          <p:nvPr/>
        </p:nvGrpSpPr>
        <p:grpSpPr>
          <a:xfrm>
            <a:off x="833" y="3900132"/>
            <a:ext cx="2958393" cy="2959227"/>
            <a:chOff x="0" y="0"/>
            <a:chExt cx="2958392" cy="2959225"/>
          </a:xfrm>
        </p:grpSpPr>
        <p:sp>
          <p:nvSpPr>
            <p:cNvPr id="127" name="Google Shape;115;p15"/>
            <p:cNvSpPr/>
            <p:nvPr/>
          </p:nvSpPr>
          <p:spPr>
            <a:xfrm rot="5400000" flipH="1">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28" name="Google Shape;116;p15"/>
            <p:cNvSpPr/>
            <p:nvPr/>
          </p:nvSpPr>
          <p:spPr>
            <a:xfrm rot="5400000" flipH="1">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29" name="Google Shape;117;p15"/>
            <p:cNvSpPr/>
            <p:nvPr/>
          </p:nvSpPr>
          <p:spPr>
            <a:xfrm rot="5400000" flipH="1">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131" name="Google Shape;118;p15"/>
          <p:cNvSpPr>
            <a:spLocks noGrp="1"/>
          </p:cNvSpPr>
          <p:nvPr>
            <p:ph type="pic" sz="quarter" idx="21"/>
          </p:nvPr>
        </p:nvSpPr>
        <p:spPr>
          <a:xfrm>
            <a:off x="954268" y="2572883"/>
            <a:ext cx="2118245" cy="2037217"/>
          </a:xfrm>
          <a:prstGeom prst="rect">
            <a:avLst/>
          </a:prstGeom>
        </p:spPr>
        <p:txBody>
          <a:bodyPr lIns="91439" tIns="45719" rIns="91439" bIns="45719">
            <a:noAutofit/>
          </a:bodyPr>
          <a:lstStyle/>
          <a:p>
            <a:endParaRPr/>
          </a:p>
        </p:txBody>
      </p:sp>
      <p:sp>
        <p:nvSpPr>
          <p:cNvPr id="132" name="Title Text"/>
          <p:cNvSpPr txBox="1">
            <a:spLocks noGrp="1"/>
          </p:cNvSpPr>
          <p:nvPr>
            <p:ph type="title"/>
          </p:nvPr>
        </p:nvSpPr>
        <p:spPr>
          <a:xfrm>
            <a:off x="964021" y="879063"/>
            <a:ext cx="7532278" cy="610864"/>
          </a:xfrm>
          <a:prstGeom prst="rect">
            <a:avLst/>
          </a:prstGeom>
        </p:spPr>
        <p:txBody>
          <a:bodyPr/>
          <a:lstStyle>
            <a:lvl1pPr>
              <a:defRPr sz="4400">
                <a:solidFill>
                  <a:srgbClr val="000000"/>
                </a:solidFill>
              </a:defRPr>
            </a:lvl1pPr>
          </a:lstStyle>
          <a:p>
            <a:r>
              <a:t>Title Text</a:t>
            </a:r>
          </a:p>
        </p:txBody>
      </p:sp>
      <p:sp>
        <p:nvSpPr>
          <p:cNvPr id="133" name="Google Shape;120;p15"/>
          <p:cNvSpPr/>
          <p:nvPr/>
        </p:nvSpPr>
        <p:spPr>
          <a:xfrm>
            <a:off x="952500" y="1939107"/>
            <a:ext cx="2133601" cy="1"/>
          </a:xfrm>
          <a:prstGeom prst="line">
            <a:avLst/>
          </a:prstGeom>
          <a:ln w="101600">
            <a:solidFill>
              <a:srgbClr val="FFFFFF"/>
            </a:solidFill>
            <a:miter/>
          </a:ln>
        </p:spPr>
        <p:txBody>
          <a:bodyPr lIns="45719" rIns="45719"/>
          <a:lstStyle/>
          <a:p>
            <a:endParaRPr/>
          </a:p>
        </p:txBody>
      </p:sp>
      <p:sp>
        <p:nvSpPr>
          <p:cNvPr id="134" name="Google Shape;121;p15"/>
          <p:cNvSpPr>
            <a:spLocks noGrp="1"/>
          </p:cNvSpPr>
          <p:nvPr>
            <p:ph type="pic" sz="quarter" idx="22"/>
          </p:nvPr>
        </p:nvSpPr>
        <p:spPr>
          <a:xfrm>
            <a:off x="3658280" y="2572883"/>
            <a:ext cx="2118246" cy="2037217"/>
          </a:xfrm>
          <a:prstGeom prst="rect">
            <a:avLst/>
          </a:prstGeom>
        </p:spPr>
        <p:txBody>
          <a:bodyPr lIns="91439" tIns="45719" rIns="91439" bIns="45719">
            <a:noAutofit/>
          </a:bodyPr>
          <a:lstStyle/>
          <a:p>
            <a:endParaRPr/>
          </a:p>
        </p:txBody>
      </p:sp>
      <p:sp>
        <p:nvSpPr>
          <p:cNvPr id="135" name="Body Level One…"/>
          <p:cNvSpPr txBox="1">
            <a:spLocks noGrp="1"/>
          </p:cNvSpPr>
          <p:nvPr>
            <p:ph type="body" sz="quarter" idx="1"/>
          </p:nvPr>
        </p:nvSpPr>
        <p:spPr>
          <a:xfrm>
            <a:off x="952500" y="5393168"/>
            <a:ext cx="2133600" cy="369333"/>
          </a:xfrm>
          <a:prstGeom prst="rect">
            <a:avLst/>
          </a:prstGeom>
        </p:spPr>
        <p:txBody>
          <a:bodyPr lIns="0" tIns="0" rIns="0" bIns="0"/>
          <a:lstStyle>
            <a:lvl1pPr marL="228600" indent="0">
              <a:buClrTx/>
              <a:buSzTx/>
              <a:buFontTx/>
              <a:buNone/>
              <a:defRPr sz="1400"/>
            </a:lvl1pPr>
            <a:lvl2pPr marL="600709" indent="-168909">
              <a:buClrTx/>
              <a:buSzPts val="1400"/>
              <a:buFontTx/>
              <a:defRPr sz="1400"/>
            </a:lvl2pPr>
            <a:lvl3pPr marL="1057910" indent="-168910">
              <a:buClrTx/>
              <a:buSzPts val="1400"/>
              <a:buFontTx/>
              <a:defRPr sz="1400"/>
            </a:lvl3pPr>
            <a:lvl4pPr marL="1515110" indent="-168910">
              <a:buClrTx/>
              <a:buSzPts val="1400"/>
              <a:buFontTx/>
              <a:defRPr sz="1400"/>
            </a:lvl4pPr>
            <a:lvl5pPr marL="1972310" indent="-168910">
              <a:buClrTx/>
              <a:buSzPts val="1400"/>
              <a:buFontTx/>
              <a:defRPr sz="1400"/>
            </a:lvl5pPr>
          </a:lstStyle>
          <a:p>
            <a:r>
              <a:t>Body Level One</a:t>
            </a:r>
          </a:p>
          <a:p>
            <a:pPr lvl="1"/>
            <a:r>
              <a:t>Body Level Two</a:t>
            </a:r>
          </a:p>
          <a:p>
            <a:pPr lvl="2"/>
            <a:r>
              <a:t>Body Level Three</a:t>
            </a:r>
          </a:p>
          <a:p>
            <a:pPr lvl="3"/>
            <a:r>
              <a:t>Body Level Four</a:t>
            </a:r>
          </a:p>
          <a:p>
            <a:pPr lvl="4"/>
            <a:r>
              <a:t>Body Level Five</a:t>
            </a:r>
          </a:p>
        </p:txBody>
      </p:sp>
      <p:sp>
        <p:nvSpPr>
          <p:cNvPr id="136" name="Google Shape;123;p15"/>
          <p:cNvSpPr txBox="1">
            <a:spLocks noGrp="1"/>
          </p:cNvSpPr>
          <p:nvPr>
            <p:ph type="body" sz="quarter" idx="23"/>
          </p:nvPr>
        </p:nvSpPr>
        <p:spPr>
          <a:xfrm>
            <a:off x="952500" y="4986744"/>
            <a:ext cx="2133600"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37" name="Google Shape;124;p15"/>
          <p:cNvSpPr txBox="1">
            <a:spLocks noGrp="1"/>
          </p:cNvSpPr>
          <p:nvPr>
            <p:ph type="body" sz="quarter" idx="24"/>
          </p:nvPr>
        </p:nvSpPr>
        <p:spPr>
          <a:xfrm>
            <a:off x="3663041" y="5393168"/>
            <a:ext cx="2128158" cy="369333"/>
          </a:xfrm>
          <a:prstGeom prst="rect">
            <a:avLst/>
          </a:prstGeom>
        </p:spPr>
        <p:txBody>
          <a:bodyPr lIns="0" tIns="0" rIns="0" bIns="0"/>
          <a:lstStyle/>
          <a:p>
            <a:pPr marL="228600" indent="0">
              <a:buClrTx/>
              <a:buSzTx/>
              <a:buFontTx/>
              <a:buNone/>
              <a:defRPr sz="1400"/>
            </a:pPr>
            <a:endParaRPr/>
          </a:p>
        </p:txBody>
      </p:sp>
      <p:sp>
        <p:nvSpPr>
          <p:cNvPr id="138" name="Google Shape;125;p15"/>
          <p:cNvSpPr txBox="1">
            <a:spLocks noGrp="1"/>
          </p:cNvSpPr>
          <p:nvPr>
            <p:ph type="body" sz="quarter" idx="25"/>
          </p:nvPr>
        </p:nvSpPr>
        <p:spPr>
          <a:xfrm>
            <a:off x="3663041" y="4986744"/>
            <a:ext cx="2128158"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39" name="Google Shape;126;p15"/>
          <p:cNvSpPr txBox="1">
            <a:spLocks noGrp="1"/>
          </p:cNvSpPr>
          <p:nvPr>
            <p:ph type="body" sz="quarter" idx="26"/>
          </p:nvPr>
        </p:nvSpPr>
        <p:spPr>
          <a:xfrm>
            <a:off x="6367053" y="5393168"/>
            <a:ext cx="2129247" cy="369333"/>
          </a:xfrm>
          <a:prstGeom prst="rect">
            <a:avLst/>
          </a:prstGeom>
        </p:spPr>
        <p:txBody>
          <a:bodyPr lIns="0" tIns="0" rIns="0" bIns="0"/>
          <a:lstStyle/>
          <a:p>
            <a:pPr marL="228600" indent="0">
              <a:buClrTx/>
              <a:buSzTx/>
              <a:buFontTx/>
              <a:buNone/>
              <a:defRPr sz="1400"/>
            </a:pPr>
            <a:endParaRPr/>
          </a:p>
        </p:txBody>
      </p:sp>
      <p:sp>
        <p:nvSpPr>
          <p:cNvPr id="140" name="Google Shape;127;p15"/>
          <p:cNvSpPr txBox="1">
            <a:spLocks noGrp="1"/>
          </p:cNvSpPr>
          <p:nvPr>
            <p:ph type="body" sz="quarter" idx="27"/>
          </p:nvPr>
        </p:nvSpPr>
        <p:spPr>
          <a:xfrm>
            <a:off x="6367053" y="4986744"/>
            <a:ext cx="2129247"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41" name="Google Shape;128;p15"/>
          <p:cNvSpPr txBox="1">
            <a:spLocks noGrp="1"/>
          </p:cNvSpPr>
          <p:nvPr>
            <p:ph type="body" sz="quarter" idx="28"/>
          </p:nvPr>
        </p:nvSpPr>
        <p:spPr>
          <a:xfrm>
            <a:off x="9110253" y="5393168"/>
            <a:ext cx="2129247" cy="369333"/>
          </a:xfrm>
          <a:prstGeom prst="rect">
            <a:avLst/>
          </a:prstGeom>
        </p:spPr>
        <p:txBody>
          <a:bodyPr lIns="0" tIns="0" rIns="0" bIns="0"/>
          <a:lstStyle/>
          <a:p>
            <a:pPr marL="228600" indent="0">
              <a:buClrTx/>
              <a:buSzTx/>
              <a:buFontTx/>
              <a:buNone/>
              <a:defRPr sz="1400"/>
            </a:pPr>
            <a:endParaRPr/>
          </a:p>
        </p:txBody>
      </p:sp>
      <p:sp>
        <p:nvSpPr>
          <p:cNvPr id="142" name="Google Shape;129;p15"/>
          <p:cNvSpPr txBox="1">
            <a:spLocks noGrp="1"/>
          </p:cNvSpPr>
          <p:nvPr>
            <p:ph type="body" sz="quarter" idx="29"/>
          </p:nvPr>
        </p:nvSpPr>
        <p:spPr>
          <a:xfrm>
            <a:off x="9110253" y="4986744"/>
            <a:ext cx="2129247"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grpSp>
        <p:nvGrpSpPr>
          <p:cNvPr id="148" name="Google Shape;130;p15"/>
          <p:cNvGrpSpPr/>
          <p:nvPr/>
        </p:nvGrpSpPr>
        <p:grpSpPr>
          <a:xfrm>
            <a:off x="6362700" y="-1"/>
            <a:ext cx="5829299" cy="3235604"/>
            <a:chOff x="0" y="0"/>
            <a:chExt cx="5829298" cy="3235602"/>
          </a:xfrm>
        </p:grpSpPr>
        <p:sp>
          <p:nvSpPr>
            <p:cNvPr id="143" name="Google Shape;131;p15"/>
            <p:cNvSpPr/>
            <p:nvPr/>
          </p:nvSpPr>
          <p:spPr>
            <a:xfrm>
              <a:off x="0" y="-1"/>
              <a:ext cx="3883666" cy="3235603"/>
            </a:xfrm>
            <a:custGeom>
              <a:avLst/>
              <a:gdLst/>
              <a:ahLst/>
              <a:cxnLst>
                <a:cxn ang="0">
                  <a:pos x="wd2" y="hd2"/>
                </a:cxn>
                <a:cxn ang="5400000">
                  <a:pos x="wd2" y="hd2"/>
                </a:cxn>
                <a:cxn ang="10800000">
                  <a:pos x="wd2" y="hd2"/>
                </a:cxn>
                <a:cxn ang="16200000">
                  <a:pos x="wd2" y="hd2"/>
                </a:cxn>
              </a:cxnLst>
              <a:rect l="0" t="0" r="r" b="b"/>
              <a:pathLst>
                <a:path w="21600" h="21600"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44" name="Google Shape;132;p15"/>
            <p:cNvSpPr/>
            <p:nvPr/>
          </p:nvSpPr>
          <p:spPr>
            <a:xfrm>
              <a:off x="641667" y="1289897"/>
              <a:ext cx="1945635" cy="1945705"/>
            </a:xfrm>
            <a:custGeom>
              <a:avLst/>
              <a:gdLst/>
              <a:ahLst/>
              <a:cxnLst>
                <a:cxn ang="0">
                  <a:pos x="wd2" y="hd2"/>
                </a:cxn>
                <a:cxn ang="5400000">
                  <a:pos x="wd2" y="hd2"/>
                </a:cxn>
                <a:cxn ang="10800000">
                  <a:pos x="wd2" y="hd2"/>
                </a:cxn>
                <a:cxn ang="16200000">
                  <a:pos x="wd2" y="hd2"/>
                </a:cxn>
              </a:cxnLst>
              <a:rect l="0" t="0" r="r" b="b"/>
              <a:pathLst>
                <a:path w="21600" h="21600"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45" name="Google Shape;133;p15"/>
            <p:cNvSpPr/>
            <p:nvPr/>
          </p:nvSpPr>
          <p:spPr>
            <a:xfrm>
              <a:off x="2592729" y="0"/>
              <a:ext cx="1284422" cy="6416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46" name="Google Shape;134;p15"/>
            <p:cNvSpPr/>
            <p:nvPr/>
          </p:nvSpPr>
          <p:spPr>
            <a:xfrm>
              <a:off x="1289849" y="641691"/>
              <a:ext cx="1945635" cy="1945706"/>
            </a:xfrm>
            <a:custGeom>
              <a:avLst/>
              <a:gdLst/>
              <a:ahLst/>
              <a:cxnLst>
                <a:cxn ang="0">
                  <a:pos x="wd2" y="hd2"/>
                </a:cxn>
                <a:cxn ang="5400000">
                  <a:pos x="wd2" y="hd2"/>
                </a:cxn>
                <a:cxn ang="10800000">
                  <a:pos x="wd2" y="hd2"/>
                </a:cxn>
                <a:cxn ang="16200000">
                  <a:pos x="wd2" y="hd2"/>
                </a:cxn>
              </a:cxnLst>
              <a:rect l="0" t="0" r="r" b="b"/>
              <a:pathLst>
                <a:path w="21600" h="21600"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147" name="Google Shape;135;p15"/>
            <p:cNvSpPr/>
            <p:nvPr/>
          </p:nvSpPr>
          <p:spPr>
            <a:xfrm>
              <a:off x="3235483" y="641691"/>
              <a:ext cx="2593816" cy="2593912"/>
            </a:xfrm>
            <a:custGeom>
              <a:avLst/>
              <a:gdLst/>
              <a:ahLst/>
              <a:cxnLst>
                <a:cxn ang="0">
                  <a:pos x="wd2" y="hd2"/>
                </a:cxn>
                <a:cxn ang="5400000">
                  <a:pos x="wd2" y="hd2"/>
                </a:cxn>
                <a:cxn ang="10800000">
                  <a:pos x="wd2" y="hd2"/>
                </a:cxn>
                <a:cxn ang="16200000">
                  <a:pos x="wd2" y="hd2"/>
                </a:cxn>
              </a:cxnLst>
              <a:rect l="0" t="0" r="r" b="b"/>
              <a:pathLst>
                <a:path w="21600" h="21600"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149" name="Google Shape;136;p15"/>
          <p:cNvSpPr>
            <a:spLocks noGrp="1"/>
          </p:cNvSpPr>
          <p:nvPr>
            <p:ph type="pic" sz="quarter" idx="30"/>
          </p:nvPr>
        </p:nvSpPr>
        <p:spPr>
          <a:xfrm>
            <a:off x="6362291" y="2572883"/>
            <a:ext cx="2118246" cy="2037217"/>
          </a:xfrm>
          <a:prstGeom prst="rect">
            <a:avLst/>
          </a:prstGeom>
        </p:spPr>
        <p:txBody>
          <a:bodyPr lIns="91439" tIns="45719" rIns="91439" bIns="45719">
            <a:noAutofit/>
          </a:bodyPr>
          <a:lstStyle/>
          <a:p>
            <a:endParaRPr/>
          </a:p>
        </p:txBody>
      </p:sp>
      <p:sp>
        <p:nvSpPr>
          <p:cNvPr id="150" name="Google Shape;137;p15"/>
          <p:cNvSpPr>
            <a:spLocks noGrp="1"/>
          </p:cNvSpPr>
          <p:nvPr>
            <p:ph type="pic" sz="quarter" idx="31"/>
          </p:nvPr>
        </p:nvSpPr>
        <p:spPr>
          <a:xfrm>
            <a:off x="9112022" y="2572883"/>
            <a:ext cx="2118246" cy="2037217"/>
          </a:xfrm>
          <a:prstGeom prst="rect">
            <a:avLst/>
          </a:prstGeom>
        </p:spPr>
        <p:txBody>
          <a:bodyPr lIns="91439" tIns="45719" rIns="91439" bIns="45719">
            <a:noAutofit/>
          </a:bodyPr>
          <a:lstStyle/>
          <a:p>
            <a:endParaRPr/>
          </a:p>
        </p:txBody>
      </p:sp>
      <p:sp>
        <p:nvSpPr>
          <p:cNvPr id="151"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meline ">
    <p:spTree>
      <p:nvGrpSpPr>
        <p:cNvPr id="1" name=""/>
        <p:cNvGrpSpPr/>
        <p:nvPr/>
      </p:nvGrpSpPr>
      <p:grpSpPr>
        <a:xfrm>
          <a:off x="0" y="0"/>
          <a:ext cx="0" cy="0"/>
          <a:chOff x="0" y="0"/>
          <a:chExt cx="0" cy="0"/>
        </a:xfrm>
      </p:grpSpPr>
      <p:sp>
        <p:nvSpPr>
          <p:cNvPr id="158" name="Google Shape;142;p16"/>
          <p:cNvSpPr/>
          <p:nvPr/>
        </p:nvSpPr>
        <p:spPr>
          <a:xfrm flipH="1">
            <a:off x="1045959" y="2213783"/>
            <a:ext cx="2137" cy="1828801"/>
          </a:xfrm>
          <a:prstGeom prst="line">
            <a:avLst/>
          </a:prstGeom>
          <a:ln w="165100">
            <a:solidFill>
              <a:schemeClr val="accent6"/>
            </a:solidFill>
            <a:miter/>
          </a:ln>
        </p:spPr>
        <p:txBody>
          <a:bodyPr lIns="45719" rIns="45719"/>
          <a:lstStyle/>
          <a:p>
            <a:endParaRPr/>
          </a:p>
        </p:txBody>
      </p:sp>
      <p:sp>
        <p:nvSpPr>
          <p:cNvPr id="159" name="Google Shape;143;p16"/>
          <p:cNvSpPr/>
          <p:nvPr/>
        </p:nvSpPr>
        <p:spPr>
          <a:xfrm flipH="1">
            <a:off x="6180492" y="2213783"/>
            <a:ext cx="11103" cy="1828801"/>
          </a:xfrm>
          <a:prstGeom prst="line">
            <a:avLst/>
          </a:prstGeom>
          <a:ln w="165100">
            <a:solidFill>
              <a:schemeClr val="accent6"/>
            </a:solidFill>
            <a:miter/>
          </a:ln>
        </p:spPr>
        <p:txBody>
          <a:bodyPr lIns="45719" rIns="45719"/>
          <a:lstStyle/>
          <a:p>
            <a:endParaRPr/>
          </a:p>
        </p:txBody>
      </p:sp>
      <p:sp>
        <p:nvSpPr>
          <p:cNvPr id="160" name="Google Shape;144;p16"/>
          <p:cNvSpPr/>
          <p:nvPr/>
        </p:nvSpPr>
        <p:spPr>
          <a:xfrm flipH="1">
            <a:off x="8745622" y="3904712"/>
            <a:ext cx="2137" cy="1828801"/>
          </a:xfrm>
          <a:prstGeom prst="line">
            <a:avLst/>
          </a:prstGeom>
          <a:ln w="165100">
            <a:solidFill>
              <a:schemeClr val="accent6"/>
            </a:solidFill>
            <a:miter/>
          </a:ln>
        </p:spPr>
        <p:txBody>
          <a:bodyPr lIns="45719" rIns="45719"/>
          <a:lstStyle/>
          <a:p>
            <a:endParaRPr/>
          </a:p>
        </p:txBody>
      </p:sp>
      <p:sp>
        <p:nvSpPr>
          <p:cNvPr id="161" name="Google Shape;145;p16"/>
          <p:cNvSpPr/>
          <p:nvPr/>
        </p:nvSpPr>
        <p:spPr>
          <a:xfrm flipH="1">
            <a:off x="3611088" y="3895940"/>
            <a:ext cx="2137" cy="1828801"/>
          </a:xfrm>
          <a:prstGeom prst="line">
            <a:avLst/>
          </a:prstGeom>
          <a:ln w="165100">
            <a:solidFill>
              <a:schemeClr val="accent6"/>
            </a:solidFill>
            <a:miter/>
          </a:ln>
        </p:spPr>
        <p:txBody>
          <a:bodyPr lIns="45719" rIns="45719"/>
          <a:lstStyle/>
          <a:p>
            <a:endParaRPr/>
          </a:p>
        </p:txBody>
      </p:sp>
      <p:sp>
        <p:nvSpPr>
          <p:cNvPr id="162" name="Title Text"/>
          <p:cNvSpPr txBox="1">
            <a:spLocks noGrp="1"/>
          </p:cNvSpPr>
          <p:nvPr>
            <p:ph type="title"/>
          </p:nvPr>
        </p:nvSpPr>
        <p:spPr>
          <a:xfrm>
            <a:off x="964023" y="879063"/>
            <a:ext cx="4941478" cy="610864"/>
          </a:xfrm>
          <a:prstGeom prst="rect">
            <a:avLst/>
          </a:prstGeom>
        </p:spPr>
        <p:txBody>
          <a:bodyPr/>
          <a:lstStyle>
            <a:lvl1pPr>
              <a:defRPr sz="4400">
                <a:solidFill>
                  <a:srgbClr val="000000"/>
                </a:solidFill>
              </a:defRPr>
            </a:lvl1pPr>
          </a:lstStyle>
          <a:p>
            <a:r>
              <a:t>Title Text</a:t>
            </a:r>
          </a:p>
        </p:txBody>
      </p:sp>
      <p:sp>
        <p:nvSpPr>
          <p:cNvPr id="163" name="Body Level One…"/>
          <p:cNvSpPr txBox="1">
            <a:spLocks noGrp="1"/>
          </p:cNvSpPr>
          <p:nvPr>
            <p:ph type="body" sz="quarter" idx="1"/>
          </p:nvPr>
        </p:nvSpPr>
        <p:spPr>
          <a:xfrm>
            <a:off x="1296955" y="2934855"/>
            <a:ext cx="2133601" cy="369333"/>
          </a:xfrm>
          <a:prstGeom prst="rect">
            <a:avLst/>
          </a:prstGeom>
        </p:spPr>
        <p:txBody>
          <a:bodyPr lIns="0" tIns="0" rIns="0" bIns="0"/>
          <a:lstStyle>
            <a:lvl1pPr marL="228600" indent="0">
              <a:buClrTx/>
              <a:buSzTx/>
              <a:buFontTx/>
              <a:buNone/>
              <a:defRPr sz="1400"/>
            </a:lvl1pPr>
            <a:lvl2pPr marL="600709" indent="-168909">
              <a:buClrTx/>
              <a:buSzPts val="1400"/>
              <a:buFontTx/>
              <a:defRPr sz="1400"/>
            </a:lvl2pPr>
            <a:lvl3pPr marL="1057910" indent="-168910">
              <a:buClrTx/>
              <a:buSzPts val="1400"/>
              <a:buFontTx/>
              <a:defRPr sz="1400"/>
            </a:lvl3pPr>
            <a:lvl4pPr marL="1515110" indent="-168910">
              <a:buClrTx/>
              <a:buSzPts val="1400"/>
              <a:buFontTx/>
              <a:defRPr sz="1400"/>
            </a:lvl4pPr>
            <a:lvl5pPr marL="1972310" indent="-168910">
              <a:buClrTx/>
              <a:buSzPts val="1400"/>
              <a:buFontTx/>
              <a:defRPr sz="1400"/>
            </a:lvl5pPr>
          </a:lstStyle>
          <a:p>
            <a:r>
              <a:t>Body Level One</a:t>
            </a:r>
          </a:p>
          <a:p>
            <a:pPr lvl="1"/>
            <a:r>
              <a:t>Body Level Two</a:t>
            </a:r>
          </a:p>
          <a:p>
            <a:pPr lvl="2"/>
            <a:r>
              <a:t>Body Level Three</a:t>
            </a:r>
          </a:p>
          <a:p>
            <a:pPr lvl="3"/>
            <a:r>
              <a:t>Body Level Four</a:t>
            </a:r>
          </a:p>
          <a:p>
            <a:pPr lvl="4"/>
            <a:r>
              <a:t>Body Level Five</a:t>
            </a:r>
          </a:p>
        </p:txBody>
      </p:sp>
      <p:sp>
        <p:nvSpPr>
          <p:cNvPr id="164" name="Google Shape;148;p16"/>
          <p:cNvSpPr txBox="1">
            <a:spLocks noGrp="1"/>
          </p:cNvSpPr>
          <p:nvPr>
            <p:ph type="body" sz="quarter" idx="21"/>
          </p:nvPr>
        </p:nvSpPr>
        <p:spPr>
          <a:xfrm>
            <a:off x="1296955" y="2568686"/>
            <a:ext cx="2133601"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65" name="Google Shape;149;p16"/>
          <p:cNvSpPr txBox="1">
            <a:spLocks noGrp="1"/>
          </p:cNvSpPr>
          <p:nvPr>
            <p:ph type="body" sz="quarter" idx="22"/>
          </p:nvPr>
        </p:nvSpPr>
        <p:spPr>
          <a:xfrm>
            <a:off x="3897798" y="5087327"/>
            <a:ext cx="2133601" cy="369333"/>
          </a:xfrm>
          <a:prstGeom prst="rect">
            <a:avLst/>
          </a:prstGeom>
        </p:spPr>
        <p:txBody>
          <a:bodyPr lIns="0" tIns="0" rIns="0" bIns="0"/>
          <a:lstStyle/>
          <a:p>
            <a:pPr marL="228600" indent="0">
              <a:buClrTx/>
              <a:buSzTx/>
              <a:buFontTx/>
              <a:buNone/>
              <a:defRPr sz="1400"/>
            </a:pPr>
            <a:endParaRPr/>
          </a:p>
        </p:txBody>
      </p:sp>
      <p:sp>
        <p:nvSpPr>
          <p:cNvPr id="166" name="Google Shape;150;p16"/>
          <p:cNvSpPr txBox="1">
            <a:spLocks noGrp="1"/>
          </p:cNvSpPr>
          <p:nvPr>
            <p:ph type="body" sz="quarter" idx="23"/>
          </p:nvPr>
        </p:nvSpPr>
        <p:spPr>
          <a:xfrm>
            <a:off x="3897798" y="4701907"/>
            <a:ext cx="2133601"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67" name="Google Shape;151;p16"/>
          <p:cNvSpPr txBox="1">
            <a:spLocks noGrp="1"/>
          </p:cNvSpPr>
          <p:nvPr>
            <p:ph type="body" sz="quarter" idx="24"/>
          </p:nvPr>
        </p:nvSpPr>
        <p:spPr>
          <a:xfrm>
            <a:off x="9001711" y="5087327"/>
            <a:ext cx="2133601" cy="369333"/>
          </a:xfrm>
          <a:prstGeom prst="rect">
            <a:avLst/>
          </a:prstGeom>
        </p:spPr>
        <p:txBody>
          <a:bodyPr lIns="0" tIns="0" rIns="0" bIns="0"/>
          <a:lstStyle/>
          <a:p>
            <a:pPr marL="228600" indent="0">
              <a:buClrTx/>
              <a:buSzTx/>
              <a:buFontTx/>
              <a:buNone/>
              <a:defRPr sz="1400"/>
            </a:pPr>
            <a:endParaRPr/>
          </a:p>
        </p:txBody>
      </p:sp>
      <p:sp>
        <p:nvSpPr>
          <p:cNvPr id="168" name="Google Shape;152;p16"/>
          <p:cNvSpPr txBox="1">
            <a:spLocks noGrp="1"/>
          </p:cNvSpPr>
          <p:nvPr>
            <p:ph type="body" sz="quarter" idx="25"/>
          </p:nvPr>
        </p:nvSpPr>
        <p:spPr>
          <a:xfrm>
            <a:off x="9001711" y="4701907"/>
            <a:ext cx="2133601"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69" name="Google Shape;153;p16"/>
          <p:cNvSpPr txBox="1">
            <a:spLocks noGrp="1"/>
          </p:cNvSpPr>
          <p:nvPr>
            <p:ph type="body" sz="quarter" idx="26"/>
          </p:nvPr>
        </p:nvSpPr>
        <p:spPr>
          <a:xfrm>
            <a:off x="6438143" y="2934855"/>
            <a:ext cx="2133601" cy="369333"/>
          </a:xfrm>
          <a:prstGeom prst="rect">
            <a:avLst/>
          </a:prstGeom>
        </p:spPr>
        <p:txBody>
          <a:bodyPr lIns="0" tIns="0" rIns="0" bIns="0"/>
          <a:lstStyle/>
          <a:p>
            <a:pPr marL="228600" indent="0">
              <a:buClrTx/>
              <a:buSzTx/>
              <a:buFontTx/>
              <a:buNone/>
              <a:defRPr sz="1400"/>
            </a:pPr>
            <a:endParaRPr/>
          </a:p>
        </p:txBody>
      </p:sp>
      <p:sp>
        <p:nvSpPr>
          <p:cNvPr id="170" name="Google Shape;154;p16"/>
          <p:cNvSpPr txBox="1">
            <a:spLocks noGrp="1"/>
          </p:cNvSpPr>
          <p:nvPr>
            <p:ph type="body" sz="quarter" idx="27"/>
          </p:nvPr>
        </p:nvSpPr>
        <p:spPr>
          <a:xfrm>
            <a:off x="6438143" y="2568686"/>
            <a:ext cx="2133601" cy="205838"/>
          </a:xfrm>
          <a:prstGeom prst="rect">
            <a:avLst/>
          </a:prstGeom>
        </p:spPr>
        <p:txBody>
          <a:bodyPr lIns="0" tIns="0" rIns="0" bIns="0"/>
          <a:lstStyle/>
          <a:p>
            <a:pPr marL="228600" indent="0">
              <a:spcBef>
                <a:spcPts val="400"/>
              </a:spcBef>
              <a:buClrTx/>
              <a:buSzTx/>
              <a:buFontTx/>
              <a:buNone/>
              <a:defRPr sz="1800">
                <a:latin typeface="Franklin Gothic"/>
                <a:ea typeface="Franklin Gothic"/>
                <a:cs typeface="Franklin Gothic"/>
                <a:sym typeface="Franklin Gothic"/>
              </a:defRPr>
            </a:pPr>
            <a:endParaRPr/>
          </a:p>
        </p:txBody>
      </p:sp>
      <p:sp>
        <p:nvSpPr>
          <p:cNvPr id="171" name="Google Shape;155;p16"/>
          <p:cNvSpPr/>
          <p:nvPr/>
        </p:nvSpPr>
        <p:spPr>
          <a:xfrm>
            <a:off x="967689" y="3968779"/>
            <a:ext cx="10275477" cy="1"/>
          </a:xfrm>
          <a:prstGeom prst="line">
            <a:avLst/>
          </a:prstGeom>
          <a:ln w="165100">
            <a:solidFill>
              <a:schemeClr val="accent3"/>
            </a:solidFill>
            <a:miter/>
          </a:ln>
        </p:spPr>
        <p:txBody>
          <a:bodyPr lIns="45719" rIns="45719"/>
          <a:lstStyle/>
          <a:p>
            <a:endParaRPr/>
          </a:p>
        </p:txBody>
      </p:sp>
      <p:sp>
        <p:nvSpPr>
          <p:cNvPr id="172" name="Google Shape;156;p16"/>
          <p:cNvSpPr/>
          <p:nvPr/>
        </p:nvSpPr>
        <p:spPr>
          <a:xfrm>
            <a:off x="964323" y="3883240"/>
            <a:ext cx="163272" cy="163272"/>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173" name="Google Shape;157;p16"/>
          <p:cNvSpPr/>
          <p:nvPr/>
        </p:nvSpPr>
        <p:spPr>
          <a:xfrm>
            <a:off x="3531589" y="3892012"/>
            <a:ext cx="163272" cy="163272"/>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174" name="Google Shape;158;p16"/>
          <p:cNvSpPr/>
          <p:nvPr/>
        </p:nvSpPr>
        <p:spPr>
          <a:xfrm>
            <a:off x="6098857" y="3883240"/>
            <a:ext cx="163272" cy="163272"/>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175" name="Google Shape;159;p16"/>
          <p:cNvSpPr/>
          <p:nvPr/>
        </p:nvSpPr>
        <p:spPr>
          <a:xfrm>
            <a:off x="8666123" y="3892012"/>
            <a:ext cx="163272" cy="163272"/>
          </a:xfrm>
          <a:prstGeom prst="rect">
            <a:avLst/>
          </a:prstGeom>
          <a:solidFill>
            <a:srgbClr val="7CA655"/>
          </a:solidFill>
          <a:ln w="12700">
            <a:miter lim="400000"/>
          </a:ln>
        </p:spPr>
        <p:txBody>
          <a:bodyPr lIns="45719" rIns="45719" anchor="ctr"/>
          <a:lstStyle/>
          <a:p>
            <a:pPr algn="ctr">
              <a:defRPr sz="1800">
                <a:solidFill>
                  <a:srgbClr val="FFFFFF"/>
                </a:solidFill>
                <a:latin typeface="Libre Franklin"/>
                <a:ea typeface="Libre Franklin"/>
                <a:cs typeface="Libre Franklin"/>
                <a:sym typeface="Libre Franklin"/>
              </a:defRPr>
            </a:pPr>
            <a:endParaRPr/>
          </a:p>
        </p:txBody>
      </p:sp>
      <p:sp>
        <p:nvSpPr>
          <p:cNvPr id="176" name="Slide Number"/>
          <p:cNvSpPr txBox="1">
            <a:spLocks noGrp="1"/>
          </p:cNvSpPr>
          <p:nvPr>
            <p:ph type="sldNum" sz="quarter" idx="2"/>
          </p:nvPr>
        </p:nvSpPr>
        <p:spPr>
          <a:xfrm>
            <a:off x="971550" y="6332220"/>
            <a:ext cx="168089" cy="1651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193943" y="3045436"/>
            <a:ext cx="4941478" cy="610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p>
            <a:r>
              <a:t>Title Text</a:t>
            </a:r>
          </a:p>
        </p:txBody>
      </p:sp>
      <p:sp>
        <p:nvSpPr>
          <p:cNvPr id="3" name="Google Shape;84;p11"/>
          <p:cNvSpPr/>
          <p:nvPr/>
        </p:nvSpPr>
        <p:spPr>
          <a:xfrm>
            <a:off x="7154720" y="4003876"/>
            <a:ext cx="2133601" cy="3992"/>
          </a:xfrm>
          <a:prstGeom prst="line">
            <a:avLst/>
          </a:prstGeom>
          <a:ln w="101600">
            <a:solidFill>
              <a:srgbClr val="7CA655"/>
            </a:solidFill>
            <a:miter/>
          </a:ln>
        </p:spPr>
        <p:txBody>
          <a:bodyPr lIns="45719" rIns="45719"/>
          <a:lstStyle/>
          <a:p>
            <a:endParaRPr/>
          </a:p>
        </p:txBody>
      </p:sp>
      <p:grpSp>
        <p:nvGrpSpPr>
          <p:cNvPr id="7" name="Google Shape;85;p11"/>
          <p:cNvGrpSpPr/>
          <p:nvPr/>
        </p:nvGrpSpPr>
        <p:grpSpPr>
          <a:xfrm>
            <a:off x="9509759" y="752"/>
            <a:ext cx="2682239" cy="2681483"/>
            <a:chOff x="0" y="0"/>
            <a:chExt cx="2682238" cy="2681482"/>
          </a:xfrm>
        </p:grpSpPr>
        <p:sp>
          <p:nvSpPr>
            <p:cNvPr id="4" name="Google Shape;86;p11"/>
            <p:cNvSpPr/>
            <p:nvPr/>
          </p:nvSpPr>
          <p:spPr>
            <a:xfrm rot="10800000">
              <a:off x="1330541" y="879224"/>
              <a:ext cx="1351697" cy="18022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9"/>
                  </a:lnTo>
                  <a:lnTo>
                    <a:pt x="14392" y="21600"/>
                  </a:lnTo>
                  <a:lnTo>
                    <a:pt x="21600" y="161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5" name="Google Shape;87;p11"/>
            <p:cNvSpPr/>
            <p:nvPr/>
          </p:nvSpPr>
          <p:spPr>
            <a:xfrm rot="10800000">
              <a:off x="1805032" y="0"/>
              <a:ext cx="877206" cy="8769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sp>
          <p:nvSpPr>
            <p:cNvPr id="6" name="Google Shape;88;p11"/>
            <p:cNvSpPr/>
            <p:nvPr/>
          </p:nvSpPr>
          <p:spPr>
            <a:xfrm rot="10800000">
              <a:off x="0" y="0"/>
              <a:ext cx="1759700" cy="8792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5" y="0"/>
                  </a:lnTo>
                  <a:lnTo>
                    <a:pt x="0" y="21600"/>
                  </a:lnTo>
                  <a:lnTo>
                    <a:pt x="21600" y="21600"/>
                  </a:lnTo>
                </a:path>
              </a:pathLst>
            </a:custGeom>
            <a:solidFill>
              <a:srgbClr val="FFFFFF"/>
            </a:solidFill>
            <a:ln w="12700" cap="flat">
              <a:noFill/>
              <a:miter lim="400000"/>
            </a:ln>
            <a:effectLst/>
          </p:spPr>
          <p:txBody>
            <a:bodyPr wrap="square" lIns="45719" tIns="45719" rIns="45719" bIns="45719" numCol="1" anchor="t">
              <a:noAutofit/>
            </a:bodyPr>
            <a:lstStyle/>
            <a:p>
              <a:pPr>
                <a:defRPr sz="1800">
                  <a:solidFill>
                    <a:srgbClr val="FFFFFF"/>
                  </a:solidFill>
                  <a:latin typeface="Libre Franklin"/>
                  <a:ea typeface="Libre Franklin"/>
                  <a:cs typeface="Libre Franklin"/>
                  <a:sym typeface="Libre Franklin"/>
                </a:defRPr>
              </a:pPr>
              <a:endParaRPr/>
            </a:p>
          </p:txBody>
        </p:sp>
      </p:grpSp>
      <p:sp>
        <p:nvSpPr>
          <p:cNvPr id="8"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8737600" y="6356350"/>
            <a:ext cx="2844800" cy="368300"/>
          </a:xfrm>
          <a:prstGeom prst="rect">
            <a:avLst/>
          </a:prstGeom>
          <a:ln w="12700">
            <a:miter lim="400000"/>
          </a:ln>
        </p:spPr>
        <p:txBody>
          <a:bodyPr wrap="none" lIns="0" tIns="0" rIns="0" bIns="0">
            <a:spAutoFit/>
          </a:bodyPr>
          <a:lstStyle>
            <a:lvl1pPr>
              <a:defRPr sz="1100">
                <a:latin typeface="Libre Franklin"/>
                <a:ea typeface="Libre Franklin"/>
                <a:cs typeface="Libre Franklin"/>
                <a:sym typeface="Libre Frankli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med"/>
  <p:txStyles>
    <p:titleStyle>
      <a:lvl1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1pPr>
      <a:lvl2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2pPr>
      <a:lvl3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3pPr>
      <a:lvl4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4pPr>
      <a:lvl5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5pPr>
      <a:lvl6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6pPr>
      <a:lvl7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7pPr>
      <a:lvl8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8pPr>
      <a:lvl9pPr marL="0" marR="0" indent="0" algn="l" defTabSz="914400" rtl="0" latinLnBrk="0">
        <a:lnSpc>
          <a:spcPct val="90000"/>
        </a:lnSpc>
        <a:spcBef>
          <a:spcPts val="0"/>
        </a:spcBef>
        <a:spcAft>
          <a:spcPts val="0"/>
        </a:spcAft>
        <a:buClrTx/>
        <a:buSzTx/>
        <a:buFontTx/>
        <a:buNone/>
        <a:tabLst/>
        <a:defRPr sz="4100" b="1" i="0" u="none" strike="noStrike" cap="none" spc="0" baseline="0">
          <a:solidFill>
            <a:srgbClr val="FFFFFF"/>
          </a:solidFill>
          <a:uFillTx/>
          <a:latin typeface="Franklin Gothic"/>
          <a:ea typeface="Franklin Gothic"/>
          <a:cs typeface="Franklin Gothic"/>
          <a:sym typeface="Franklin Gothic"/>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Libre Franklin"/>
          <a:ea typeface="Libre Franklin"/>
          <a:cs typeface="Libre Franklin"/>
          <a:sym typeface="Libre Franklin"/>
        </a:defRPr>
      </a:lvl9pPr>
    </p:bodyStyle>
    <p:otherStyle>
      <a:lvl1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1pPr>
      <a:lvl2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2pPr>
      <a:lvl3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3pPr>
      <a:lvl4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4pPr>
      <a:lvl5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5pPr>
      <a:lvl6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6pPr>
      <a:lvl7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7pPr>
      <a:lvl8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8pPr>
      <a:lvl9pPr marL="0" marR="0" indent="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Libre Frankli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ood-WrelhOPqr440ug2PyF-5x2NXIVrF/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Google Shape;210;p1"/>
          <p:cNvSpPr txBox="1">
            <a:spLocks noGrp="1"/>
          </p:cNvSpPr>
          <p:nvPr>
            <p:ph type="title"/>
          </p:nvPr>
        </p:nvSpPr>
        <p:spPr>
          <a:xfrm>
            <a:off x="5250253" y="148171"/>
            <a:ext cx="6461762" cy="1151690"/>
          </a:xfrm>
          <a:prstGeom prst="rect">
            <a:avLst/>
          </a:prstGeom>
        </p:spPr>
        <p:txBody>
          <a:bodyPr anchor="t"/>
          <a:lstStyle>
            <a:lvl1pPr algn="ctr">
              <a:lnSpc>
                <a:spcPct val="100000"/>
              </a:lnSpc>
              <a:defRPr sz="3600">
                <a:latin typeface="+mj-lt"/>
                <a:ea typeface="+mj-ea"/>
                <a:cs typeface="+mj-cs"/>
                <a:sym typeface="Arial"/>
              </a:defRPr>
            </a:lvl1pPr>
          </a:lstStyle>
          <a:p>
            <a:r>
              <a:t>Basic Details of the Team and Problem Statement</a:t>
            </a:r>
          </a:p>
        </p:txBody>
      </p:sp>
      <p:sp>
        <p:nvSpPr>
          <p:cNvPr id="475" name="Google Shape;211;p1"/>
          <p:cNvSpPr txBox="1">
            <a:spLocks noGrp="1"/>
          </p:cNvSpPr>
          <p:nvPr>
            <p:ph type="body" sz="half" idx="1"/>
          </p:nvPr>
        </p:nvSpPr>
        <p:spPr>
          <a:xfrm>
            <a:off x="5666316" y="1536899"/>
            <a:ext cx="6045698" cy="4922839"/>
          </a:xfrm>
          <a:prstGeom prst="rect">
            <a:avLst/>
          </a:prstGeom>
        </p:spPr>
        <p:txBody>
          <a:bodyPr/>
          <a:lstStyle/>
          <a:p>
            <a:pPr indent="0" defTabSz="896111">
              <a:lnSpc>
                <a:spcPct val="150000"/>
              </a:lnSpc>
              <a:spcBef>
                <a:spcPts val="0"/>
              </a:spcBef>
              <a:defRPr sz="1400" b="1">
                <a:latin typeface="+mj-lt"/>
                <a:ea typeface="+mj-ea"/>
                <a:cs typeface="+mj-cs"/>
                <a:sym typeface="Arial"/>
              </a:defRPr>
            </a:pPr>
            <a:r>
              <a:t>Ministry/Organization Name/Student Innovation: </a:t>
            </a:r>
            <a:endParaRPr>
              <a:latin typeface="Franklin Gothic"/>
              <a:ea typeface="Franklin Gothic"/>
              <a:cs typeface="Franklin Gothic"/>
              <a:sym typeface="Franklin Gothic"/>
            </a:endParaRPr>
          </a:p>
          <a:p>
            <a:pPr indent="0" defTabSz="896111">
              <a:lnSpc>
                <a:spcPct val="150000"/>
              </a:lnSpc>
              <a:spcBef>
                <a:spcPts val="0"/>
              </a:spcBef>
              <a:defRPr sz="1400" b="1">
                <a:solidFill>
                  <a:srgbClr val="000000"/>
                </a:solidFill>
                <a:latin typeface="+mj-lt"/>
                <a:ea typeface="+mj-ea"/>
                <a:cs typeface="+mj-cs"/>
                <a:sym typeface="Arial"/>
              </a:defRPr>
            </a:pPr>
            <a:r>
              <a:t>Ministry of Home Affairs</a:t>
            </a:r>
            <a:endParaRPr>
              <a:latin typeface="Franklin Gothic"/>
              <a:ea typeface="Franklin Gothic"/>
              <a:cs typeface="Franklin Gothic"/>
              <a:sym typeface="Franklin Gothic"/>
            </a:endParaRPr>
          </a:p>
          <a:p>
            <a:pPr indent="0" defTabSz="896111">
              <a:lnSpc>
                <a:spcPct val="150000"/>
              </a:lnSpc>
              <a:spcBef>
                <a:spcPts val="900"/>
              </a:spcBef>
              <a:defRPr sz="1400" b="1">
                <a:latin typeface="+mj-lt"/>
                <a:ea typeface="+mj-ea"/>
                <a:cs typeface="+mj-cs"/>
                <a:sym typeface="Arial"/>
              </a:defRPr>
            </a:pPr>
            <a:r>
              <a:t>PS Code:</a:t>
            </a:r>
            <a:r>
              <a:rPr>
                <a:solidFill>
                  <a:srgbClr val="000000"/>
                </a:solidFill>
              </a:rPr>
              <a:t>SIH1440</a:t>
            </a:r>
            <a:br>
              <a:rPr>
                <a:solidFill>
                  <a:srgbClr val="000000"/>
                </a:solidFill>
              </a:rPr>
            </a:br>
            <a:r>
              <a:t>Problem Statement Title: </a:t>
            </a:r>
            <a:r>
              <a:rPr>
                <a:solidFill>
                  <a:srgbClr val="212529"/>
                </a:solidFill>
              </a:rPr>
              <a:t>An application under which all rescue agencies are registered and which can display the location of other rescue relief agencies during natural/ man made calamities</a:t>
            </a:r>
            <a:endParaRPr>
              <a:latin typeface="Franklin Gothic"/>
              <a:ea typeface="Franklin Gothic"/>
              <a:cs typeface="Franklin Gothic"/>
              <a:sym typeface="Franklin Gothic"/>
            </a:endParaRPr>
          </a:p>
          <a:p>
            <a:pPr indent="0" defTabSz="896111">
              <a:spcBef>
                <a:spcPts val="900"/>
              </a:spcBef>
              <a:defRPr sz="1400" b="1">
                <a:latin typeface="+mj-lt"/>
                <a:ea typeface="+mj-ea"/>
                <a:cs typeface="+mj-cs"/>
                <a:sym typeface="Arial"/>
              </a:defRPr>
            </a:pPr>
            <a:br>
              <a:rPr>
                <a:latin typeface="Franklin Gothic"/>
                <a:ea typeface="Franklin Gothic"/>
                <a:cs typeface="Franklin Gothic"/>
                <a:sym typeface="Franklin Gothic"/>
              </a:rPr>
            </a:br>
            <a:r>
              <a:t>Team Name: </a:t>
            </a:r>
            <a:r>
              <a:rPr>
                <a:solidFill>
                  <a:srgbClr val="000000"/>
                </a:solidFill>
              </a:rPr>
              <a:t>ResQ</a:t>
            </a:r>
          </a:p>
          <a:p>
            <a:pPr indent="0" defTabSz="896111">
              <a:spcBef>
                <a:spcPts val="900"/>
              </a:spcBef>
              <a:defRPr sz="1400" b="1">
                <a:solidFill>
                  <a:srgbClr val="000000"/>
                </a:solidFill>
                <a:latin typeface="+mj-lt"/>
                <a:ea typeface="+mj-ea"/>
                <a:cs typeface="+mj-cs"/>
                <a:sym typeface="Arial"/>
              </a:defRPr>
            </a:pPr>
            <a:br/>
            <a:r>
              <a:rPr>
                <a:solidFill>
                  <a:srgbClr val="7CA655"/>
                </a:solidFill>
              </a:rPr>
              <a:t>Team Leader Name: </a:t>
            </a:r>
            <a:r>
              <a:t>Satvik Taviti</a:t>
            </a:r>
          </a:p>
          <a:p>
            <a:pPr indent="0" defTabSz="896111">
              <a:spcBef>
                <a:spcPts val="900"/>
              </a:spcBef>
              <a:defRPr sz="1400" b="1">
                <a:solidFill>
                  <a:srgbClr val="000000"/>
                </a:solidFill>
                <a:latin typeface="+mj-lt"/>
                <a:ea typeface="+mj-ea"/>
                <a:cs typeface="+mj-cs"/>
                <a:sym typeface="Arial"/>
              </a:defRPr>
            </a:pPr>
            <a:br/>
            <a:r>
              <a:rPr>
                <a:solidFill>
                  <a:srgbClr val="7CA655"/>
                </a:solidFill>
              </a:rPr>
              <a:t>Institute Code (AISHE): </a:t>
            </a:r>
            <a:r>
              <a:t>CBIT</a:t>
            </a:r>
            <a:endParaRPr>
              <a:latin typeface="Franklin Gothic"/>
              <a:ea typeface="Franklin Gothic"/>
              <a:cs typeface="Franklin Gothic"/>
              <a:sym typeface="Franklin Gothic"/>
            </a:endParaRPr>
          </a:p>
          <a:p>
            <a:pPr indent="0" defTabSz="896111">
              <a:spcBef>
                <a:spcPts val="900"/>
              </a:spcBef>
              <a:defRPr sz="1400" b="1">
                <a:solidFill>
                  <a:srgbClr val="000000"/>
                </a:solidFill>
                <a:latin typeface="+mj-lt"/>
                <a:ea typeface="+mj-ea"/>
                <a:cs typeface="+mj-cs"/>
                <a:sym typeface="Arial"/>
              </a:defRPr>
            </a:pPr>
            <a:br>
              <a:rPr>
                <a:latin typeface="Franklin Gothic"/>
                <a:ea typeface="Franklin Gothic"/>
                <a:cs typeface="Franklin Gothic"/>
                <a:sym typeface="Franklin Gothic"/>
              </a:rPr>
            </a:br>
            <a:r>
              <a:rPr>
                <a:solidFill>
                  <a:srgbClr val="7CA655"/>
                </a:solidFill>
              </a:rPr>
              <a:t>Institute Name: </a:t>
            </a:r>
            <a:r>
              <a:t>Chaitanya Bharathi Institute Of Technology</a:t>
            </a:r>
            <a:endParaRPr>
              <a:latin typeface="Franklin Gothic"/>
              <a:ea typeface="Franklin Gothic"/>
              <a:cs typeface="Franklin Gothic"/>
              <a:sym typeface="Franklin Gothic"/>
            </a:endParaRPr>
          </a:p>
          <a:p>
            <a:pPr indent="0" defTabSz="896111">
              <a:spcBef>
                <a:spcPts val="900"/>
              </a:spcBef>
              <a:defRPr sz="1400" b="1">
                <a:solidFill>
                  <a:srgbClr val="000000"/>
                </a:solidFill>
                <a:latin typeface="+mj-lt"/>
                <a:ea typeface="+mj-ea"/>
                <a:cs typeface="+mj-cs"/>
                <a:sym typeface="Arial"/>
              </a:defRPr>
            </a:pPr>
            <a:endParaRPr>
              <a:latin typeface="Franklin Gothic"/>
              <a:ea typeface="Franklin Gothic"/>
              <a:cs typeface="Franklin Gothic"/>
              <a:sym typeface="Franklin Gothic"/>
            </a:endParaRPr>
          </a:p>
          <a:p>
            <a:pPr indent="0" defTabSz="896111">
              <a:spcBef>
                <a:spcPts val="900"/>
              </a:spcBef>
              <a:defRPr sz="1400" b="1">
                <a:latin typeface="+mj-lt"/>
                <a:ea typeface="+mj-ea"/>
                <a:cs typeface="+mj-cs"/>
                <a:sym typeface="Arial"/>
              </a:defRPr>
            </a:pPr>
            <a:r>
              <a:t>Theme Name: </a:t>
            </a:r>
            <a:r>
              <a:rPr>
                <a:solidFill>
                  <a:srgbClr val="000000"/>
                </a:solidFill>
              </a:rPr>
              <a:t>Disaster Management</a:t>
            </a:r>
          </a:p>
        </p:txBody>
      </p:sp>
      <p:pic>
        <p:nvPicPr>
          <p:cNvPr id="476" name="Google Shape;212;p1" descr="Google Shape;212;p1"/>
          <p:cNvPicPr>
            <a:picLocks noChangeAspect="1"/>
          </p:cNvPicPr>
          <p:nvPr/>
        </p:nvPicPr>
        <p:blipFill>
          <a:blip r:embed="rId2"/>
          <a:stretch>
            <a:fillRect/>
          </a:stretch>
        </p:blipFill>
        <p:spPr>
          <a:xfrm>
            <a:off x="1213473" y="252205"/>
            <a:ext cx="3330250" cy="1670862"/>
          </a:xfrm>
          <a:prstGeom prst="rect">
            <a:avLst/>
          </a:prstGeom>
          <a:ln w="12700">
            <a:miter lim="400000"/>
          </a:ln>
        </p:spPr>
      </p:pic>
      <p:sp>
        <p:nvSpPr>
          <p:cNvPr id="477" name="Rectangle"/>
          <p:cNvSpPr/>
          <p:nvPr/>
        </p:nvSpPr>
        <p:spPr>
          <a:xfrm>
            <a:off x="5393839" y="5608139"/>
            <a:ext cx="3025589" cy="356410"/>
          </a:xfrm>
          <a:prstGeom prst="rect">
            <a:avLst/>
          </a:prstGeom>
          <a:solidFill>
            <a:srgbClr val="FFFFFF"/>
          </a:solidFill>
          <a:ln w="12700">
            <a:miter lim="400000"/>
          </a:ln>
        </p:spPr>
        <p:txBody>
          <a:bodyPr lIns="45719" rIns="45719"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Google Shape;217;p2"/>
          <p:cNvSpPr txBox="1">
            <a:spLocks noGrp="1"/>
          </p:cNvSpPr>
          <p:nvPr>
            <p:ph type="title"/>
          </p:nvPr>
        </p:nvSpPr>
        <p:spPr>
          <a:xfrm>
            <a:off x="127000" y="-54709"/>
            <a:ext cx="5534433" cy="434853"/>
          </a:xfrm>
          <a:prstGeom prst="rect">
            <a:avLst/>
          </a:prstGeom>
        </p:spPr>
        <p:txBody>
          <a:bodyPr>
            <a:normAutofit fontScale="90000"/>
          </a:bodyPr>
          <a:lstStyle>
            <a:lvl1pPr>
              <a:defRPr sz="3900">
                <a:latin typeface="+mj-lt"/>
                <a:ea typeface="+mj-ea"/>
                <a:cs typeface="+mj-cs"/>
                <a:sym typeface="Arial"/>
              </a:defRPr>
            </a:lvl1pPr>
          </a:lstStyle>
          <a:p>
            <a:r>
              <a:rPr sz="3200" dirty="0"/>
              <a:t>Idea/Approach Details</a:t>
            </a:r>
          </a:p>
        </p:txBody>
      </p:sp>
      <p:sp>
        <p:nvSpPr>
          <p:cNvPr id="480" name="Google Shape;218;p2"/>
          <p:cNvSpPr txBox="1">
            <a:spLocks noGrp="1"/>
          </p:cNvSpPr>
          <p:nvPr>
            <p:ph type="body" idx="1"/>
          </p:nvPr>
        </p:nvSpPr>
        <p:spPr>
          <a:xfrm>
            <a:off x="0" y="452064"/>
            <a:ext cx="6854091" cy="6405938"/>
          </a:xfrm>
          <a:prstGeom prst="rect">
            <a:avLst/>
          </a:prstGeom>
          <a:ln w="9525">
            <a:solidFill>
              <a:srgbClr val="000000"/>
            </a:solidFill>
            <a:round/>
          </a:ln>
        </p:spPr>
        <p:txBody>
          <a:bodyPr/>
          <a:lstStyle/>
          <a:p>
            <a:pPr marL="0">
              <a:spcBef>
                <a:spcPts val="0"/>
              </a:spcBef>
              <a:defRPr sz="1800">
                <a:solidFill>
                  <a:srgbClr val="7CA655"/>
                </a:solidFill>
                <a:latin typeface="Franklin Gothic"/>
                <a:ea typeface="Franklin Gothic"/>
                <a:cs typeface="Franklin Gothic"/>
                <a:sym typeface="Franklin Gothic"/>
              </a:defRPr>
            </a:pPr>
            <a:r>
              <a:rPr dirty="0"/>
              <a:t>     </a:t>
            </a:r>
            <a:r>
              <a:rPr b="1" dirty="0">
                <a:latin typeface="+mj-lt"/>
                <a:ea typeface="+mj-ea"/>
                <a:cs typeface="+mj-cs"/>
                <a:sym typeface="Arial"/>
              </a:rPr>
              <a:t>Idea/Solution:</a:t>
            </a:r>
          </a:p>
          <a:p>
            <a:pPr marL="285750" indent="-285750">
              <a:buClr>
                <a:srgbClr val="000000"/>
              </a:buClr>
              <a:buSzPts val="1400"/>
              <a:buFont typeface="Helvetica"/>
              <a:buChar char="⮚"/>
              <a:defRPr sz="1400">
                <a:latin typeface="+mj-lt"/>
                <a:ea typeface="+mj-ea"/>
                <a:cs typeface="+mj-cs"/>
                <a:sym typeface="Arial"/>
              </a:defRPr>
            </a:pPr>
            <a:r>
              <a:rPr dirty="0"/>
              <a:t>  The proposed solution constitutes a self-organizing, multi-platform system that exploits emerging technologies to optimize disaster response coordination. This system encompasses the development of both Android and web applications, which act as interlinked interfaces for rescue agencies in an efficient way .The prototype functions as follow:</a:t>
            </a:r>
          </a:p>
          <a:p>
            <a:pPr marL="285750" indent="-285750">
              <a:buClr>
                <a:srgbClr val="000000"/>
              </a:buClr>
              <a:buSzPts val="1400"/>
              <a:buFont typeface="Helvetica"/>
              <a:buChar char="⮚"/>
              <a:defRPr sz="1400">
                <a:latin typeface="+mj-lt"/>
                <a:ea typeface="+mj-ea"/>
                <a:cs typeface="+mj-cs"/>
                <a:sym typeface="Arial"/>
              </a:defRPr>
            </a:pPr>
            <a:r>
              <a:rPr dirty="0"/>
              <a:t>When a user submits a photo of a disaster, the </a:t>
            </a:r>
            <a:r>
              <a:rPr b="1" dirty="0"/>
              <a:t>AI</a:t>
            </a:r>
            <a:r>
              <a:rPr dirty="0"/>
              <a:t> tool integrated into our application performs image analysis and verification to determine its authenticity, thereby reducing the occurrence of false alarms</a:t>
            </a:r>
          </a:p>
          <a:p>
            <a:pPr marL="285750" indent="-285750">
              <a:buClr>
                <a:srgbClr val="000000"/>
              </a:buClr>
              <a:buSzPts val="1400"/>
              <a:buFont typeface="Helvetica"/>
              <a:buChar char="⮚"/>
              <a:defRPr sz="1400">
                <a:latin typeface="+mj-lt"/>
                <a:ea typeface="+mj-ea"/>
                <a:cs typeface="+mj-cs"/>
                <a:sym typeface="Arial"/>
              </a:defRPr>
            </a:pPr>
            <a:r>
              <a:rPr dirty="0"/>
              <a:t>After receiving a true alert , the system triggers real-time communication and collaboration among rescue agencies, facilitating the sharing of incident details, resources, deployment plans, and logistics.</a:t>
            </a:r>
          </a:p>
          <a:p>
            <a:pPr marL="285750" indent="-285750">
              <a:buClr>
                <a:srgbClr val="000000"/>
              </a:buClr>
              <a:buSzPts val="1400"/>
              <a:buFont typeface="Helvetica"/>
              <a:buChar char="⮚"/>
              <a:defRPr sz="1400">
                <a:latin typeface="+mj-lt"/>
                <a:ea typeface="+mj-ea"/>
                <a:cs typeface="+mj-cs"/>
                <a:sym typeface="Arial"/>
              </a:defRPr>
            </a:pPr>
            <a:r>
              <a:rPr dirty="0"/>
              <a:t> Our platform utilizes </a:t>
            </a:r>
            <a:r>
              <a:rPr b="1" dirty="0"/>
              <a:t>blockchain</a:t>
            </a:r>
            <a:r>
              <a:rPr dirty="0"/>
              <a:t> for decentralized coordination, intelligently assigning tasks to agencies based on proximity, resources, and expertise, ensuring efficient and effective responses.</a:t>
            </a:r>
          </a:p>
          <a:p>
            <a:pPr marL="285750" indent="-285750">
              <a:buClr>
                <a:srgbClr val="000000"/>
              </a:buClr>
              <a:buSzPts val="1400"/>
              <a:buFont typeface="Helvetica"/>
              <a:buChar char="⮚"/>
              <a:defRPr sz="1400">
                <a:latin typeface="+mj-lt"/>
                <a:ea typeface="+mj-ea"/>
                <a:cs typeface="+mj-cs"/>
                <a:sym typeface="Arial"/>
              </a:defRPr>
            </a:pPr>
            <a:r>
              <a:rPr dirty="0"/>
              <a:t>AI-powered </a:t>
            </a:r>
            <a:r>
              <a:rPr b="1" dirty="0"/>
              <a:t>chatbots</a:t>
            </a:r>
            <a:r>
              <a:rPr dirty="0"/>
              <a:t>, using </a:t>
            </a:r>
            <a:r>
              <a:rPr b="1" dirty="0"/>
              <a:t>NLP</a:t>
            </a:r>
            <a:r>
              <a:rPr dirty="0"/>
              <a:t> and </a:t>
            </a:r>
            <a:r>
              <a:rPr b="1" dirty="0"/>
              <a:t>machine learning</a:t>
            </a:r>
            <a:r>
              <a:rPr dirty="0"/>
              <a:t>, seamlessly integrated into the platform, facilitate real-time text-based communication among agencies. They automate routine tasks, provide instant access to data, and enhance inter-agency collaboration, optimizing operational efficiency.</a:t>
            </a:r>
          </a:p>
          <a:p>
            <a:pPr marL="285750" indent="-285750">
              <a:buClr>
                <a:srgbClr val="000000"/>
              </a:buClr>
              <a:buSzPts val="1400"/>
              <a:buFont typeface="Helvetica"/>
              <a:buChar char="⮚"/>
              <a:defRPr sz="1400">
                <a:latin typeface="+mj-lt"/>
                <a:ea typeface="+mj-ea"/>
                <a:cs typeface="+mj-cs"/>
                <a:sym typeface="Arial"/>
              </a:defRPr>
            </a:pPr>
            <a:r>
              <a:rPr dirty="0"/>
              <a:t>After completing rescue operations, agencies use the system to log their status, updating the central platform in real-time. This feature allows agencies to communicate outcomes, such as mission completion or ongoing efforts, providing an accurate overview of ongoing response efforts and enhancing coordination during crisis response</a:t>
            </a:r>
          </a:p>
        </p:txBody>
      </p:sp>
      <p:sp>
        <p:nvSpPr>
          <p:cNvPr id="481" name="Google Shape;219;p2"/>
          <p:cNvSpPr txBox="1">
            <a:spLocks noGrp="1"/>
          </p:cNvSpPr>
          <p:nvPr>
            <p:ph type="sldNum" sz="quarter" idx="2"/>
          </p:nvPr>
        </p:nvSpPr>
        <p:spPr>
          <a:xfrm>
            <a:off x="-1" y="6713994"/>
            <a:ext cx="127001" cy="165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grpSp>
        <p:nvGrpSpPr>
          <p:cNvPr id="484" name="Google Shape;222;p2"/>
          <p:cNvGrpSpPr/>
          <p:nvPr/>
        </p:nvGrpSpPr>
        <p:grpSpPr>
          <a:xfrm>
            <a:off x="7027003" y="2754423"/>
            <a:ext cx="4993698" cy="3867725"/>
            <a:chOff x="0" y="-11410"/>
            <a:chExt cx="5260700" cy="3770083"/>
          </a:xfrm>
        </p:grpSpPr>
        <p:sp>
          <p:nvSpPr>
            <p:cNvPr id="482" name="Rectangle"/>
            <p:cNvSpPr/>
            <p:nvPr/>
          </p:nvSpPr>
          <p:spPr>
            <a:xfrm>
              <a:off x="0" y="0"/>
              <a:ext cx="5260700" cy="3336529"/>
            </a:xfrm>
            <a:prstGeom prst="rect">
              <a:avLst/>
            </a:prstGeom>
            <a:noFill/>
            <a:ln w="9525" cap="flat">
              <a:solidFill>
                <a:srgbClr val="000000"/>
              </a:solidFill>
              <a:prstDash val="solid"/>
              <a:round/>
            </a:ln>
            <a:effectLst/>
          </p:spPr>
          <p:txBody>
            <a:bodyPr wrap="square" lIns="45719" tIns="45719" rIns="45719" bIns="45719" numCol="1" anchor="t">
              <a:noAutofit/>
            </a:bodyPr>
            <a:lstStyle/>
            <a:p>
              <a:pPr>
                <a:spcBef>
                  <a:spcPts val="1000"/>
                </a:spcBef>
              </a:pPr>
              <a:endParaRPr dirty="0"/>
            </a:p>
          </p:txBody>
        </p:sp>
        <p:sp>
          <p:nvSpPr>
            <p:cNvPr id="483" name="Describe your Technology stack here:…"/>
            <p:cNvSpPr txBox="1"/>
            <p:nvPr/>
          </p:nvSpPr>
          <p:spPr>
            <a:xfrm>
              <a:off x="0" y="-11410"/>
              <a:ext cx="4920393" cy="37700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800">
                  <a:solidFill>
                    <a:srgbClr val="7CA655"/>
                  </a:solidFill>
                  <a:latin typeface="Franklin Gothic"/>
                  <a:ea typeface="Franklin Gothic"/>
                  <a:cs typeface="Franklin Gothic"/>
                  <a:sym typeface="Franklin Gothic"/>
                </a:defRPr>
              </a:pPr>
              <a:r>
                <a:rPr b="1" dirty="0"/>
                <a:t>Technology stack</a:t>
              </a:r>
              <a:r>
                <a:rPr lang="en-US" b="1" dirty="0"/>
                <a:t> </a:t>
              </a:r>
              <a:r>
                <a:rPr b="1" dirty="0">
                  <a:solidFill>
                    <a:srgbClr val="000000"/>
                  </a:solidFill>
                  <a:ea typeface="Libre Franklin"/>
                  <a:cs typeface="Libre Franklin"/>
                  <a:sym typeface="Libre Franklin"/>
                </a:rPr>
                <a:t>:</a:t>
              </a:r>
            </a:p>
            <a:p>
              <a:pPr marL="285750" indent="-285750">
                <a:spcBef>
                  <a:spcPts val="1000"/>
                </a:spcBef>
                <a:buClr>
                  <a:srgbClr val="000000"/>
                </a:buClr>
                <a:buSzPts val="1400"/>
                <a:buFont typeface="Helvetica"/>
                <a:buChar char="⮚"/>
                <a:defRPr b="1"/>
              </a:pPr>
              <a:r>
                <a:rPr u="sng" dirty="0"/>
                <a:t>Frontend</a:t>
              </a:r>
              <a:r>
                <a:rPr b="0" dirty="0"/>
                <a:t>:  Flutter(Framework),Dart ,React, Redux , </a:t>
              </a:r>
              <a:r>
                <a:rPr b="0" dirty="0" err="1"/>
                <a:t>Mapbox</a:t>
              </a:r>
              <a:r>
                <a:rPr b="0" dirty="0"/>
                <a:t> API</a:t>
              </a:r>
            </a:p>
            <a:p>
              <a:pPr marL="285750" indent="-285750">
                <a:spcBef>
                  <a:spcPts val="1000"/>
                </a:spcBef>
                <a:buClr>
                  <a:srgbClr val="000000"/>
                </a:buClr>
                <a:buSzPts val="1400"/>
                <a:buFont typeface="Helvetica"/>
                <a:buChar char="⮚"/>
                <a:defRPr b="1"/>
              </a:pPr>
              <a:r>
                <a:rPr u="sng" dirty="0"/>
                <a:t>Developer Tools</a:t>
              </a:r>
              <a:r>
                <a:rPr b="0" dirty="0"/>
                <a:t>: </a:t>
              </a:r>
              <a:r>
                <a:rPr b="0" dirty="0" err="1"/>
                <a:t>VSCode</a:t>
              </a:r>
              <a:r>
                <a:rPr b="0" dirty="0"/>
                <a:t> ,Android Studio, Xcode</a:t>
              </a:r>
            </a:p>
            <a:p>
              <a:pPr marL="285750" indent="-285750">
                <a:spcBef>
                  <a:spcPts val="1000"/>
                </a:spcBef>
                <a:buClr>
                  <a:srgbClr val="000000"/>
                </a:buClr>
                <a:buSzPts val="1400"/>
                <a:buFont typeface="Helvetica"/>
                <a:buChar char="⮚"/>
                <a:defRPr b="1"/>
              </a:pPr>
              <a:r>
                <a:rPr u="sng" dirty="0"/>
                <a:t>Backend</a:t>
              </a:r>
              <a:r>
                <a:rPr b="0" dirty="0"/>
                <a:t>: Firebase ,Node.js, Express, PostgreSQL            </a:t>
              </a:r>
              <a:r>
                <a:rPr lang="en-IN" b="0" dirty="0"/>
                <a:t>   </a:t>
              </a:r>
              <a:r>
                <a:rPr dirty="0"/>
                <a:t>AI</a:t>
              </a:r>
              <a:r>
                <a:rPr b="0" dirty="0"/>
                <a:t>: TensorFlow for Chatbots                                       </a:t>
              </a:r>
              <a:r>
                <a:rPr dirty="0"/>
                <a:t>Blockchain</a:t>
              </a:r>
              <a:r>
                <a:rPr b="0" dirty="0"/>
                <a:t>: For secure, tamper-proof data management and smart contract execution.                                                          </a:t>
              </a:r>
              <a:r>
                <a:rPr dirty="0"/>
                <a:t>AI and Machine Learning</a:t>
              </a:r>
              <a:r>
                <a:rPr b="0" dirty="0"/>
                <a:t>: To analyze real-time data and optimize resource allocation. </a:t>
              </a:r>
              <a:r>
                <a:rPr lang="en-US" b="0" dirty="0"/>
                <a:t> </a:t>
              </a:r>
              <a:r>
                <a:rPr lang="en-IN" b="0" dirty="0"/>
                <a:t>                                                </a:t>
              </a:r>
              <a:r>
                <a:rPr lang="en-US" b="0" dirty="0"/>
                <a:t>  </a:t>
              </a:r>
              <a:r>
                <a:rPr lang="en-US" dirty="0"/>
                <a:t>IoT</a:t>
              </a:r>
              <a:r>
                <a:rPr lang="en-US" b="0" dirty="0"/>
                <a:t> (Internet of Things): For data collection from sensors and devices in disaster-affected areas                                       </a:t>
              </a:r>
              <a:r>
                <a:rPr lang="en-US" dirty="0"/>
                <a:t>Cloud Infrastructure</a:t>
              </a:r>
              <a:r>
                <a:rPr lang="en-US" b="0" dirty="0"/>
                <a:t>: To ensure scalability and reliability</a:t>
              </a:r>
            </a:p>
            <a:p>
              <a:pPr>
                <a:spcBef>
                  <a:spcPts val="1000"/>
                </a:spcBef>
                <a:buClr>
                  <a:srgbClr val="000000"/>
                </a:buClr>
                <a:buSzPts val="1400"/>
                <a:defRPr b="1"/>
              </a:pPr>
              <a:r>
                <a:rPr lang="en-US" sz="1800" u="sng" dirty="0"/>
                <a:t> VIDEO LINK: </a:t>
              </a:r>
              <a:r>
                <a:rPr lang="en-US" sz="1500" u="sng" dirty="0">
                  <a:hlinkClick r:id="rId3"/>
                </a:rPr>
                <a:t>Click here for video presentation</a:t>
              </a:r>
              <a:endParaRPr sz="1500" b="0" u="sng" dirty="0"/>
            </a:p>
          </p:txBody>
        </p:sp>
      </p:grpSp>
      <p:pic>
        <p:nvPicPr>
          <p:cNvPr id="485" name="IMG_5604.jpg" descr="IMG_5604.jpg"/>
          <p:cNvPicPr>
            <a:picLocks noChangeAspect="1"/>
          </p:cNvPicPr>
          <p:nvPr/>
        </p:nvPicPr>
        <p:blipFill>
          <a:blip r:embed="rId4"/>
          <a:stretch>
            <a:fillRect/>
          </a:stretch>
        </p:blipFill>
        <p:spPr>
          <a:xfrm>
            <a:off x="6893502" y="162717"/>
            <a:ext cx="5260700" cy="2523201"/>
          </a:xfrm>
          <a:prstGeom prst="rect">
            <a:avLst/>
          </a:prstGeom>
          <a:ln w="12700">
            <a:miter lim="400000"/>
          </a:ln>
        </p:spPr>
      </p:pic>
      <p:sp>
        <p:nvSpPr>
          <p:cNvPr id="3" name="Rectangle 2">
            <a:extLst>
              <a:ext uri="{FF2B5EF4-FFF2-40B4-BE49-F238E27FC236}">
                <a16:creationId xmlns:a16="http://schemas.microsoft.com/office/drawing/2014/main" id="{1DDBF7C2-A518-E856-18DB-DCB992CEBA72}"/>
              </a:ext>
            </a:extLst>
          </p:cNvPr>
          <p:cNvSpPr/>
          <p:nvPr/>
        </p:nvSpPr>
        <p:spPr>
          <a:xfrm>
            <a:off x="832207" y="1890445"/>
            <a:ext cx="2342508" cy="15411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Google Shape;227;p3"/>
          <p:cNvSpPr txBox="1">
            <a:spLocks noGrp="1"/>
          </p:cNvSpPr>
          <p:nvPr>
            <p:ph type="title"/>
          </p:nvPr>
        </p:nvSpPr>
        <p:spPr>
          <a:xfrm>
            <a:off x="29440" y="120001"/>
            <a:ext cx="5780811" cy="610865"/>
          </a:xfrm>
          <a:prstGeom prst="rect">
            <a:avLst/>
          </a:prstGeom>
        </p:spPr>
        <p:txBody>
          <a:bodyPr/>
          <a:lstStyle>
            <a:lvl1pPr>
              <a:defRPr sz="3900">
                <a:latin typeface="+mj-lt"/>
                <a:ea typeface="+mj-ea"/>
                <a:cs typeface="+mj-cs"/>
                <a:sym typeface="Arial"/>
              </a:defRPr>
            </a:lvl1pPr>
          </a:lstStyle>
          <a:p>
            <a:r>
              <a:t>Idea/Approach Details</a:t>
            </a:r>
          </a:p>
        </p:txBody>
      </p:sp>
      <p:sp>
        <p:nvSpPr>
          <p:cNvPr id="488" name="Google Shape;228;p3"/>
          <p:cNvSpPr txBox="1">
            <a:spLocks noGrp="1"/>
          </p:cNvSpPr>
          <p:nvPr>
            <p:ph type="body" sz="quarter" idx="1"/>
          </p:nvPr>
        </p:nvSpPr>
        <p:spPr>
          <a:xfrm>
            <a:off x="37079" y="728118"/>
            <a:ext cx="4838701" cy="294949"/>
          </a:xfrm>
          <a:prstGeom prst="rect">
            <a:avLst/>
          </a:prstGeom>
        </p:spPr>
        <p:txBody>
          <a:bodyPr>
            <a:normAutofit lnSpcReduction="10000"/>
          </a:bodyPr>
          <a:lstStyle>
            <a:lvl1pPr marL="201168" indent="-201168" defTabSz="804672">
              <a:spcBef>
                <a:spcPts val="0"/>
              </a:spcBef>
              <a:defRPr sz="1584" b="1">
                <a:solidFill>
                  <a:srgbClr val="7CA655"/>
                </a:solidFill>
                <a:latin typeface="+mj-lt"/>
                <a:ea typeface="+mj-ea"/>
                <a:cs typeface="+mj-cs"/>
                <a:sym typeface="Arial"/>
              </a:defRPr>
            </a:lvl1pPr>
          </a:lstStyle>
          <a:p>
            <a:r>
              <a:rPr dirty="0"/>
              <a:t>Use Cases</a:t>
            </a:r>
            <a:r>
              <a:rPr lang="en-US" dirty="0"/>
              <a:t>:</a:t>
            </a:r>
            <a:r>
              <a:rPr dirty="0"/>
              <a:t> </a:t>
            </a:r>
          </a:p>
        </p:txBody>
      </p:sp>
      <p:grpSp>
        <p:nvGrpSpPr>
          <p:cNvPr id="491" name="Google Shape;229;p3"/>
          <p:cNvGrpSpPr/>
          <p:nvPr/>
        </p:nvGrpSpPr>
        <p:grpSpPr>
          <a:xfrm>
            <a:off x="-13409" y="701749"/>
            <a:ext cx="6269624" cy="6664821"/>
            <a:chOff x="-1" y="0"/>
            <a:chExt cx="6181971" cy="5980785"/>
          </a:xfrm>
        </p:grpSpPr>
        <p:sp>
          <p:nvSpPr>
            <p:cNvPr id="489" name="Rectangle"/>
            <p:cNvSpPr/>
            <p:nvPr/>
          </p:nvSpPr>
          <p:spPr>
            <a:xfrm>
              <a:off x="-1" y="0"/>
              <a:ext cx="6181971" cy="5472215"/>
            </a:xfrm>
            <a:prstGeom prst="rect">
              <a:avLst/>
            </a:prstGeom>
            <a:noFill/>
            <a:ln w="9525" cap="flat">
              <a:solidFill>
                <a:srgbClr val="000000"/>
              </a:solidFill>
              <a:prstDash val="solid"/>
              <a:round/>
            </a:ln>
            <a:effectLst/>
          </p:spPr>
          <p:txBody>
            <a:bodyPr wrap="square" lIns="45719" tIns="45719" rIns="45719" bIns="45719" numCol="1" anchor="t">
              <a:noAutofit/>
            </a:bodyPr>
            <a:lstStyle/>
            <a:p>
              <a:pPr>
                <a:lnSpc>
                  <a:spcPct val="90000"/>
                </a:lnSpc>
                <a:defRPr sz="1600">
                  <a:latin typeface="Libre Franklin"/>
                  <a:ea typeface="Libre Franklin"/>
                  <a:cs typeface="Libre Franklin"/>
                  <a:sym typeface="Libre Franklin"/>
                </a:defRPr>
              </a:pPr>
              <a:endParaRPr/>
            </a:p>
          </p:txBody>
        </p:sp>
        <p:sp>
          <p:nvSpPr>
            <p:cNvPr id="490" name="Dynamic Resource Allocation:…"/>
            <p:cNvSpPr txBox="1"/>
            <p:nvPr/>
          </p:nvSpPr>
          <p:spPr>
            <a:xfrm>
              <a:off x="50487" y="237638"/>
              <a:ext cx="6080995" cy="57431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normAutofit/>
            </a:bodyPr>
            <a:lstStyle/>
            <a:p>
              <a:pPr marL="285750" indent="-285750">
                <a:buClr>
                  <a:srgbClr val="000000"/>
                </a:buClr>
                <a:buSzPts val="1600"/>
                <a:buFont typeface="Helvetica"/>
                <a:buChar char="⮚"/>
                <a:defRPr sz="1600">
                  <a:latin typeface="Libre Franklin"/>
                  <a:ea typeface="Libre Franklin"/>
                  <a:cs typeface="Libre Franklin"/>
                  <a:sym typeface="Libre Franklin"/>
                </a:defRPr>
              </a:pPr>
              <a:r>
                <a:rPr dirty="0"/>
                <a:t>  </a:t>
              </a:r>
              <a:r>
                <a:rPr sz="1400" b="1" dirty="0">
                  <a:latin typeface="+mj-lt"/>
                  <a:ea typeface="+mj-ea"/>
                  <a:cs typeface="+mj-cs"/>
                  <a:sym typeface="Arial"/>
                </a:rPr>
                <a:t>Dynamic Resource Allocation:</a:t>
              </a:r>
            </a:p>
            <a:p>
              <a:r>
                <a:rPr dirty="0"/>
                <a:t> The platform can efficiently allocate resources such as personnel, medical supplies, and vehicles to disaster-stricken areas in real-time, reducing response time and saving lives.</a:t>
              </a:r>
              <a:endParaRPr lang="en-IN"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 Automated Risk Assessment:</a:t>
              </a:r>
              <a:endParaRPr sz="1600" dirty="0">
                <a:latin typeface="Libre Franklin"/>
                <a:ea typeface="Libre Franklin"/>
                <a:cs typeface="Libre Franklin"/>
                <a:sym typeface="Libre Franklin"/>
              </a:endParaRPr>
            </a:p>
            <a:p>
              <a:r>
                <a:rPr dirty="0"/>
                <a:t>By integrating AI and IoT data, our solution can provide agencies with instant risk assessments, helping them make informed decisions during disasters.</a:t>
              </a:r>
              <a:endParaRPr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Global Collaboration</a:t>
              </a:r>
              <a:r>
                <a:rPr b="0" dirty="0"/>
                <a:t>:</a:t>
              </a:r>
              <a:endParaRPr sz="1600" dirty="0">
                <a:latin typeface="Libre Franklin"/>
                <a:ea typeface="Libre Franklin"/>
                <a:cs typeface="Libre Franklin"/>
                <a:sym typeface="Libre Franklin"/>
              </a:endParaRPr>
            </a:p>
            <a:p>
              <a:r>
                <a:rPr dirty="0"/>
                <a:t>Our platform transcends geographical boundaries, allowing agencies from different countries to collaborate seamlessly during international crises.</a:t>
              </a:r>
              <a:endParaRPr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Custom Filters</a:t>
              </a:r>
              <a:r>
                <a:rPr b="0" dirty="0"/>
                <a:t>:</a:t>
              </a:r>
              <a:endParaRPr sz="1600" dirty="0">
                <a:latin typeface="Libre Franklin"/>
                <a:ea typeface="Libre Franklin"/>
                <a:cs typeface="Libre Franklin"/>
                <a:sym typeface="Libre Franklin"/>
              </a:endParaRPr>
            </a:p>
            <a:p>
              <a:r>
                <a:rPr dirty="0"/>
                <a:t>Enable users to filter agencies by criteria like expertise, location, and available resources.</a:t>
              </a:r>
              <a:endParaRPr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Remote Access:</a:t>
              </a:r>
              <a:endParaRPr sz="1600" dirty="0">
                <a:latin typeface="Libre Franklin"/>
                <a:ea typeface="Libre Franklin"/>
                <a:cs typeface="Libre Franklin"/>
                <a:sym typeface="Libre Franklin"/>
              </a:endParaRPr>
            </a:p>
            <a:p>
              <a:r>
                <a:rPr dirty="0"/>
                <a:t>Support remote access for agencies operating in different locations or responding to distant incidents.</a:t>
              </a:r>
              <a:endParaRPr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Disaster Recovery Tracking system: </a:t>
              </a:r>
              <a:endParaRPr sz="1600" dirty="0">
                <a:latin typeface="Libre Franklin"/>
                <a:ea typeface="Libre Franklin"/>
                <a:cs typeface="Libre Franklin"/>
                <a:sym typeface="Libre Franklin"/>
              </a:endParaRPr>
            </a:p>
            <a:p>
              <a:r>
                <a:rPr dirty="0"/>
                <a:t>It is build with a web-based platform for tracking and managing the recovery process following a disaster.</a:t>
              </a:r>
              <a:endParaRPr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Multi-Language Support:</a:t>
              </a:r>
              <a:endParaRPr sz="1600" dirty="0">
                <a:latin typeface="Libre Franklin"/>
                <a:ea typeface="Libre Franklin"/>
                <a:cs typeface="Libre Franklin"/>
                <a:sym typeface="Libre Franklin"/>
              </a:endParaRPr>
            </a:p>
            <a:p>
              <a:r>
                <a:rPr dirty="0"/>
                <a:t>Offer the application in multiple languages for global accessibility.</a:t>
              </a:r>
              <a:endParaRPr sz="1600" dirty="0">
                <a:latin typeface="Libre Franklin"/>
                <a:ea typeface="Libre Franklin"/>
                <a:cs typeface="Libre Franklin"/>
                <a:sym typeface="Libre Franklin"/>
              </a:endParaRPr>
            </a:p>
            <a:p>
              <a:pPr marL="285750" indent="-285750">
                <a:buClr>
                  <a:srgbClr val="000000"/>
                </a:buClr>
                <a:buSzPts val="1400"/>
                <a:buFont typeface="Helvetica"/>
                <a:buChar char="⮚"/>
                <a:defRPr b="1"/>
              </a:pPr>
              <a:r>
                <a:rPr dirty="0"/>
                <a:t>Feedback and Improvement:</a:t>
              </a:r>
              <a:endParaRPr sz="1600" dirty="0">
                <a:latin typeface="Libre Franklin"/>
                <a:ea typeface="Libre Franklin"/>
                <a:cs typeface="Libre Franklin"/>
                <a:sym typeface="Libre Franklin"/>
              </a:endParaRPr>
            </a:p>
            <a:p>
              <a:r>
                <a:rPr dirty="0"/>
                <a:t>Gather feedback from users and incidents to continually improve response strategies</a:t>
              </a:r>
              <a:r>
                <a:rPr sz="1600" dirty="0">
                  <a:latin typeface="Libre Franklin"/>
                  <a:ea typeface="Libre Franklin"/>
                  <a:cs typeface="Libre Franklin"/>
                  <a:sym typeface="Libre Franklin"/>
                </a:rPr>
                <a:t>.</a:t>
              </a:r>
            </a:p>
          </p:txBody>
        </p:sp>
      </p:grpSp>
      <p:sp>
        <p:nvSpPr>
          <p:cNvPr id="492" name="Google Shape;230;p3"/>
          <p:cNvSpPr txBox="1">
            <a:spLocks noGrp="1"/>
          </p:cNvSpPr>
          <p:nvPr>
            <p:ph type="sldNum" sz="quarter" idx="2"/>
          </p:nvPr>
        </p:nvSpPr>
        <p:spPr>
          <a:xfrm>
            <a:off x="2010996" y="6617482"/>
            <a:ext cx="127001" cy="165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493" name="Google Shape;231;p3"/>
          <p:cNvSpPr txBox="1"/>
          <p:nvPr/>
        </p:nvSpPr>
        <p:spPr>
          <a:xfrm>
            <a:off x="6532493" y="1023067"/>
            <a:ext cx="5052051" cy="37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228600" indent="-228600">
              <a:lnSpc>
                <a:spcPct val="90000"/>
              </a:lnSpc>
              <a:defRPr sz="1800">
                <a:solidFill>
                  <a:srgbClr val="7CA655"/>
                </a:solidFill>
                <a:latin typeface="Franklin Gothic"/>
                <a:ea typeface="Franklin Gothic"/>
                <a:cs typeface="Franklin Gothic"/>
                <a:sym typeface="Franklin Gothic"/>
              </a:defRPr>
            </a:pPr>
            <a:r>
              <a:t> </a:t>
            </a:r>
            <a:r>
              <a:rPr b="1">
                <a:latin typeface="+mj-lt"/>
                <a:ea typeface="+mj-ea"/>
                <a:cs typeface="+mj-cs"/>
                <a:sym typeface="Arial"/>
              </a:rPr>
              <a:t>Dependencies / Show stopper </a:t>
            </a:r>
          </a:p>
        </p:txBody>
      </p:sp>
      <p:grpSp>
        <p:nvGrpSpPr>
          <p:cNvPr id="496" name="Google Shape;232;p3"/>
          <p:cNvGrpSpPr/>
          <p:nvPr/>
        </p:nvGrpSpPr>
        <p:grpSpPr>
          <a:xfrm>
            <a:off x="6307419" y="1307805"/>
            <a:ext cx="5884583" cy="5550196"/>
            <a:chOff x="0" y="0"/>
            <a:chExt cx="5935785" cy="5472215"/>
          </a:xfrm>
        </p:grpSpPr>
        <p:sp>
          <p:nvSpPr>
            <p:cNvPr id="494" name="Rectangle"/>
            <p:cNvSpPr/>
            <p:nvPr/>
          </p:nvSpPr>
          <p:spPr>
            <a:xfrm>
              <a:off x="0" y="0"/>
              <a:ext cx="5935785" cy="5472215"/>
            </a:xfrm>
            <a:prstGeom prst="rect">
              <a:avLst/>
            </a:prstGeom>
            <a:noFill/>
            <a:ln w="9525" cap="flat">
              <a:solidFill>
                <a:srgbClr val="000000"/>
              </a:solidFill>
              <a:prstDash val="solid"/>
              <a:round/>
            </a:ln>
            <a:effectLst/>
          </p:spPr>
          <p:txBody>
            <a:bodyPr wrap="square" lIns="45719" tIns="45719" rIns="45719" bIns="45719" numCol="1" anchor="t">
              <a:noAutofit/>
            </a:bodyPr>
            <a:lstStyle/>
            <a:p>
              <a:pPr>
                <a:lnSpc>
                  <a:spcPct val="90000"/>
                </a:lnSpc>
              </a:pPr>
              <a:endParaRPr/>
            </a:p>
          </p:txBody>
        </p:sp>
        <p:sp>
          <p:nvSpPr>
            <p:cNvPr id="495" name="Showstopper:…"/>
            <p:cNvSpPr txBox="1"/>
            <p:nvPr/>
          </p:nvSpPr>
          <p:spPr>
            <a:xfrm>
              <a:off x="50487" y="4762"/>
              <a:ext cx="5834811" cy="50782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p>
              <a:pPr>
                <a:lnSpc>
                  <a:spcPct val="150000"/>
                </a:lnSpc>
                <a:defRPr sz="1600" b="1" u="sng"/>
              </a:pPr>
              <a:r>
                <a:rPr dirty="0"/>
                <a:t>Showstopper:</a:t>
              </a:r>
            </a:p>
            <a:p>
              <a:pPr marL="285750" indent="-285750">
                <a:lnSpc>
                  <a:spcPct val="150000"/>
                </a:lnSpc>
                <a:buClr>
                  <a:srgbClr val="000000"/>
                </a:buClr>
                <a:buSzPts val="1400"/>
                <a:buFont typeface="Helvetica"/>
                <a:buChar char="⮚"/>
                <a:defRPr b="1"/>
              </a:pPr>
              <a:r>
                <a:rPr dirty="0"/>
                <a:t>Centralized Database and Security:</a:t>
              </a:r>
            </a:p>
            <a:p>
              <a:pPr>
                <a:lnSpc>
                  <a:spcPct val="90000"/>
                </a:lnSpc>
              </a:pPr>
              <a:r>
                <a:rPr dirty="0"/>
                <a:t>Create a Centralized Database for Rescue Organizations to Register their Geographical coordinates, Contact, and Expertise Information.</a:t>
              </a:r>
            </a:p>
            <a:p>
              <a:pPr marL="285750" indent="-285750">
                <a:lnSpc>
                  <a:spcPct val="90000"/>
                </a:lnSpc>
                <a:buClr>
                  <a:srgbClr val="000000"/>
                </a:buClr>
                <a:buSzPts val="1400"/>
                <a:buFont typeface="Helvetica"/>
                <a:buChar char="⮚"/>
                <a:defRPr b="1"/>
              </a:pPr>
              <a:r>
                <a:rPr dirty="0"/>
                <a:t>Financial Support:</a:t>
              </a:r>
            </a:p>
            <a:p>
              <a:pPr>
                <a:lnSpc>
                  <a:spcPct val="90000"/>
                </a:lnSpc>
              </a:pPr>
              <a:r>
                <a:rPr dirty="0"/>
                <a:t>Agencies can also help financially as the app supports transactions through the integration of the </a:t>
              </a:r>
              <a:r>
                <a:rPr b="1" dirty="0" err="1"/>
                <a:t>Razorpay</a:t>
              </a:r>
              <a:r>
                <a:rPr dirty="0"/>
                <a:t> payment gateway. </a:t>
              </a:r>
            </a:p>
            <a:p>
              <a:pPr marL="285750" indent="-285750">
                <a:lnSpc>
                  <a:spcPct val="90000"/>
                </a:lnSpc>
                <a:buClr>
                  <a:srgbClr val="000000"/>
                </a:buClr>
                <a:buSzPts val="1400"/>
                <a:buFont typeface="Helvetica"/>
                <a:buChar char="⮚"/>
                <a:defRPr b="1"/>
              </a:pPr>
              <a:r>
                <a:rPr dirty="0"/>
                <a:t>Data Privacy and Security:</a:t>
              </a:r>
            </a:p>
            <a:p>
              <a:pPr>
                <a:lnSpc>
                  <a:spcPct val="90000"/>
                </a:lnSpc>
              </a:pPr>
              <a:r>
                <a:rPr dirty="0"/>
                <a:t>Ensuring the privacy and security of sensitive data is paramount. We are committed to implementing state-of-the-art encryption and access controls.</a:t>
              </a:r>
            </a:p>
            <a:p>
              <a:pPr marL="285750" indent="-285750">
                <a:lnSpc>
                  <a:spcPct val="90000"/>
                </a:lnSpc>
                <a:buClr>
                  <a:srgbClr val="000000"/>
                </a:buClr>
                <a:buSzPts val="1400"/>
                <a:buFont typeface="Helvetica"/>
                <a:buChar char="⮚"/>
                <a:defRPr b="1"/>
              </a:pPr>
              <a:r>
                <a:rPr dirty="0"/>
                <a:t>Interactive User Interface with Geospatial interface:</a:t>
              </a:r>
            </a:p>
            <a:p>
              <a:pPr>
                <a:lnSpc>
                  <a:spcPct val="90000"/>
                </a:lnSpc>
              </a:pPr>
              <a:r>
                <a:rPr dirty="0"/>
                <a:t>We have developed an interface featuring a geospatial map </a:t>
              </a:r>
            </a:p>
            <a:p>
              <a:pPr marL="285750" indent="-285750">
                <a:lnSpc>
                  <a:spcPct val="90000"/>
                </a:lnSpc>
                <a:buClr>
                  <a:srgbClr val="000000"/>
                </a:buClr>
                <a:buSzPts val="1400"/>
                <a:buFont typeface="Helvetica"/>
                <a:buChar char="⮚"/>
                <a:defRPr b="1"/>
              </a:pPr>
              <a:r>
                <a:rPr dirty="0"/>
                <a:t>Swarm Robotics Integration:</a:t>
              </a:r>
            </a:p>
            <a:p>
              <a:pPr>
                <a:lnSpc>
                  <a:spcPct val="90000"/>
                </a:lnSpc>
              </a:pPr>
              <a:r>
                <a:rPr dirty="0"/>
                <a:t> Imagine drones, robots, and autonomous vehicles working in unison to conduct search and rescue missions, enabled by our self-organizing platform.</a:t>
              </a:r>
            </a:p>
            <a:p>
              <a:pPr>
                <a:lnSpc>
                  <a:spcPct val="90000"/>
                </a:lnSpc>
              </a:pPr>
              <a:endParaRPr dirty="0"/>
            </a:p>
            <a:p>
              <a:pPr>
                <a:lnSpc>
                  <a:spcPct val="90000"/>
                </a:lnSpc>
                <a:defRPr sz="1600" b="1" u="sng"/>
              </a:pPr>
              <a:r>
                <a:rPr dirty="0"/>
                <a:t>Dependencies:</a:t>
              </a:r>
            </a:p>
            <a:p>
              <a:pPr>
                <a:lnSpc>
                  <a:spcPct val="90000"/>
                </a:lnSpc>
              </a:pPr>
              <a:endParaRPr dirty="0"/>
            </a:p>
            <a:p>
              <a:pPr>
                <a:lnSpc>
                  <a:spcPct val="90000"/>
                </a:lnSpc>
                <a:defRPr b="1"/>
              </a:pPr>
              <a:r>
                <a:rPr dirty="0"/>
                <a:t>API Integration: </a:t>
              </a:r>
              <a:r>
                <a:rPr b="0" dirty="0"/>
                <a:t>Depend on </a:t>
              </a:r>
              <a:r>
                <a:rPr b="0" dirty="0" err="1"/>
                <a:t>Mapbox</a:t>
              </a:r>
              <a:r>
                <a:rPr b="0" dirty="0"/>
                <a:t> for mapping and TensorFlow for AI chatbots.</a:t>
              </a:r>
            </a:p>
            <a:p>
              <a:pPr>
                <a:lnSpc>
                  <a:spcPct val="90000"/>
                </a:lnSpc>
                <a:defRPr b="1"/>
              </a:pPr>
              <a:r>
                <a:rPr dirty="0"/>
                <a:t>User Adoption: </a:t>
              </a:r>
              <a:r>
                <a:rPr b="0" dirty="0"/>
                <a:t>Success relies on agencies and public using the platform actively</a:t>
              </a:r>
            </a:p>
          </p:txBody>
        </p:sp>
      </p:grpSp>
      <p:sp>
        <p:nvSpPr>
          <p:cNvPr id="2" name="Rectangle 1">
            <a:extLst>
              <a:ext uri="{FF2B5EF4-FFF2-40B4-BE49-F238E27FC236}">
                <a16:creationId xmlns:a16="http://schemas.microsoft.com/office/drawing/2014/main" id="{404C2020-1045-2927-CDCC-765CB1247EBA}"/>
              </a:ext>
            </a:extLst>
          </p:cNvPr>
          <p:cNvSpPr/>
          <p:nvPr/>
        </p:nvSpPr>
        <p:spPr>
          <a:xfrm>
            <a:off x="801385" y="1871330"/>
            <a:ext cx="2505341" cy="53163"/>
          </a:xfrm>
          <a:prstGeom prst="rect">
            <a:avLst/>
          </a:prstGeom>
          <a:solidFill>
            <a:schemeClr val="bg1"/>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Google Shape;237;p4"/>
          <p:cNvSpPr txBox="1">
            <a:spLocks noGrp="1"/>
          </p:cNvSpPr>
          <p:nvPr>
            <p:ph type="title"/>
          </p:nvPr>
        </p:nvSpPr>
        <p:spPr>
          <a:xfrm>
            <a:off x="964023" y="879063"/>
            <a:ext cx="6617508" cy="610864"/>
          </a:xfrm>
          <a:prstGeom prst="rect">
            <a:avLst/>
          </a:prstGeom>
        </p:spPr>
        <p:txBody>
          <a:bodyPr/>
          <a:lstStyle>
            <a:lvl1pPr defTabSz="905255">
              <a:defRPr sz="4356">
                <a:latin typeface="+mj-lt"/>
                <a:ea typeface="+mj-ea"/>
                <a:cs typeface="+mj-cs"/>
                <a:sym typeface="Arial"/>
              </a:defRPr>
            </a:lvl1pPr>
          </a:lstStyle>
          <a:p>
            <a:r>
              <a:t>Team Member Details </a:t>
            </a:r>
          </a:p>
        </p:txBody>
      </p:sp>
      <p:sp>
        <p:nvSpPr>
          <p:cNvPr id="499" name="Google Shape;238;p4"/>
          <p:cNvSpPr txBox="1">
            <a:spLocks noGrp="1"/>
          </p:cNvSpPr>
          <p:nvPr>
            <p:ph type="body" idx="1"/>
          </p:nvPr>
        </p:nvSpPr>
        <p:spPr>
          <a:xfrm>
            <a:off x="470287" y="1749483"/>
            <a:ext cx="11251425" cy="4897502"/>
          </a:xfrm>
          <a:prstGeom prst="rect">
            <a:avLst/>
          </a:prstGeom>
        </p:spPr>
        <p:txBody>
          <a:bodyPr/>
          <a:lstStyle/>
          <a:p>
            <a:pPr marL="0" defTabSz="905255">
              <a:spcBef>
                <a:spcPts val="0"/>
              </a:spcBef>
              <a:defRPr sz="1188" b="1">
                <a:solidFill>
                  <a:srgbClr val="5D7C3F"/>
                </a:solidFill>
              </a:defRPr>
            </a:pPr>
            <a:r>
              <a:t>Team Leader Name: </a:t>
            </a:r>
            <a:r>
              <a:rPr>
                <a:solidFill>
                  <a:srgbClr val="000000"/>
                </a:solidFill>
              </a:rPr>
              <a:t>Satvik Taviti</a:t>
            </a:r>
          </a:p>
          <a:p>
            <a:pPr marL="0" defTabSz="905255">
              <a:spcBef>
                <a:spcPts val="900"/>
              </a:spcBef>
              <a:defRPr sz="1188"/>
            </a:pPr>
            <a:r>
              <a:t>Branch (Btech/Mtech/PhD etc):	Btech		Stream (ECE, CSE etc):	IT		Year (I,II,III,IV): </a:t>
            </a:r>
            <a:r>
              <a:rPr sz="1584">
                <a:latin typeface="Times New Roman"/>
                <a:ea typeface="Times New Roman"/>
                <a:cs typeface="Times New Roman"/>
                <a:sym typeface="Times New Roman"/>
              </a:rPr>
              <a:t>Ⅲ</a:t>
            </a:r>
          </a:p>
          <a:p>
            <a:pPr marL="0" defTabSz="905255">
              <a:spcBef>
                <a:spcPts val="900"/>
              </a:spcBef>
              <a:defRPr sz="1188" b="1">
                <a:solidFill>
                  <a:srgbClr val="5D7C3F"/>
                </a:solidFill>
              </a:defRPr>
            </a:pPr>
            <a:r>
              <a:t>Team Member 1 Name: </a:t>
            </a:r>
            <a:r>
              <a:rPr>
                <a:solidFill>
                  <a:srgbClr val="000000"/>
                </a:solidFill>
              </a:rPr>
              <a:t>Sai Rohit Tanuku</a:t>
            </a:r>
          </a:p>
          <a:p>
            <a:pPr marL="0" defTabSz="905255">
              <a:spcBef>
                <a:spcPts val="900"/>
              </a:spcBef>
              <a:defRPr sz="1188"/>
            </a:pPr>
            <a:r>
              <a:t>Branch (Btech/Mtech/PhD etc):	Btech		Stream (ECE, CSE etc):	AIML		Year (I,II,III,IV): </a:t>
            </a:r>
            <a:r>
              <a:rPr sz="1584">
                <a:latin typeface="Times New Roman"/>
                <a:ea typeface="Times New Roman"/>
                <a:cs typeface="Times New Roman"/>
                <a:sym typeface="Times New Roman"/>
              </a:rPr>
              <a:t> Ⅲ</a:t>
            </a:r>
          </a:p>
          <a:p>
            <a:pPr marL="0" defTabSz="905255">
              <a:spcBef>
                <a:spcPts val="900"/>
              </a:spcBef>
              <a:defRPr sz="1188" b="1">
                <a:solidFill>
                  <a:srgbClr val="5D7C3F"/>
                </a:solidFill>
              </a:defRPr>
            </a:pPr>
            <a:r>
              <a:t>Team Member 2 Name: </a:t>
            </a:r>
            <a:r>
              <a:rPr>
                <a:solidFill>
                  <a:srgbClr val="000000"/>
                </a:solidFill>
              </a:rPr>
              <a:t>K.Srreyasri</a:t>
            </a:r>
          </a:p>
          <a:p>
            <a:pPr marL="0" defTabSz="905255">
              <a:spcBef>
                <a:spcPts val="900"/>
              </a:spcBef>
              <a:defRPr sz="1188"/>
            </a:pPr>
            <a:r>
              <a:t>Branch (Btech/Mtech/PhD etc):	Btech		Stream (ECE, CSE etc):	IT		Year (I,II,III,IV): </a:t>
            </a:r>
            <a:r>
              <a:rPr sz="1584">
                <a:latin typeface="Times New Roman"/>
                <a:ea typeface="Times New Roman"/>
                <a:cs typeface="Times New Roman"/>
                <a:sym typeface="Times New Roman"/>
              </a:rPr>
              <a:t>Ⅲ</a:t>
            </a:r>
          </a:p>
          <a:p>
            <a:pPr marL="0" defTabSz="905255">
              <a:spcBef>
                <a:spcPts val="900"/>
              </a:spcBef>
              <a:defRPr sz="1188" b="1">
                <a:solidFill>
                  <a:srgbClr val="5D7C3F"/>
                </a:solidFill>
              </a:defRPr>
            </a:pPr>
            <a:r>
              <a:t>Team Member 3 Name: </a:t>
            </a:r>
            <a:r>
              <a:rPr>
                <a:solidFill>
                  <a:srgbClr val="000000"/>
                </a:solidFill>
              </a:rPr>
              <a:t>N. Sri Gayatri</a:t>
            </a:r>
          </a:p>
          <a:p>
            <a:pPr marL="0" defTabSz="905255">
              <a:spcBef>
                <a:spcPts val="900"/>
              </a:spcBef>
              <a:defRPr sz="1188"/>
            </a:pPr>
            <a:r>
              <a:t>Branch (Btech/Mtech/PhD etc):	Btech		Stream (ECE, CSE etc):	IT		Year (I,II,III,IV): </a:t>
            </a:r>
            <a:r>
              <a:rPr sz="1584">
                <a:latin typeface="Times New Roman"/>
                <a:ea typeface="Times New Roman"/>
                <a:cs typeface="Times New Roman"/>
                <a:sym typeface="Times New Roman"/>
              </a:rPr>
              <a:t>Ⅲ</a:t>
            </a:r>
          </a:p>
          <a:p>
            <a:pPr marL="0" defTabSz="905255">
              <a:spcBef>
                <a:spcPts val="900"/>
              </a:spcBef>
              <a:defRPr sz="1188" b="1">
                <a:solidFill>
                  <a:srgbClr val="5D7C3F"/>
                </a:solidFill>
              </a:defRPr>
            </a:pPr>
            <a:r>
              <a:t>Team Member 4 Name: </a:t>
            </a:r>
            <a:r>
              <a:rPr>
                <a:solidFill>
                  <a:srgbClr val="000000"/>
                </a:solidFill>
              </a:rPr>
              <a:t>Sathvik Vanaparthy</a:t>
            </a:r>
          </a:p>
          <a:p>
            <a:pPr marL="0" defTabSz="905255">
              <a:spcBef>
                <a:spcPts val="900"/>
              </a:spcBef>
              <a:defRPr sz="1188"/>
            </a:pPr>
            <a:r>
              <a:t>Branch (Btech/Mtech/PhD etc):	Btech		Stream (ECE, CSE etc):	AIML		Year (I,II,III,IV): </a:t>
            </a:r>
            <a:r>
              <a:rPr sz="1584">
                <a:latin typeface="Times New Roman"/>
                <a:ea typeface="Times New Roman"/>
                <a:cs typeface="Times New Roman"/>
                <a:sym typeface="Times New Roman"/>
              </a:rPr>
              <a:t>Ⅲ</a:t>
            </a:r>
          </a:p>
          <a:p>
            <a:pPr marL="0" defTabSz="905255">
              <a:spcBef>
                <a:spcPts val="900"/>
              </a:spcBef>
              <a:defRPr sz="1188" b="1">
                <a:solidFill>
                  <a:srgbClr val="5D7C3F"/>
                </a:solidFill>
              </a:defRPr>
            </a:pPr>
            <a:r>
              <a:t>Team Member 5 Name: </a:t>
            </a:r>
            <a:r>
              <a:rPr>
                <a:solidFill>
                  <a:srgbClr val="000000"/>
                </a:solidFill>
              </a:rPr>
              <a:t>M.Sneha Latha</a:t>
            </a:r>
          </a:p>
          <a:p>
            <a:pPr marL="0" defTabSz="905255">
              <a:spcBef>
                <a:spcPts val="900"/>
              </a:spcBef>
              <a:defRPr sz="1188"/>
            </a:pPr>
            <a:r>
              <a:t>Branch (Btech/Mtech/PhD etc):	Btech		Stream (ECE, CSE etc):	AIML		Year (I,II,III,IV): </a:t>
            </a:r>
            <a:r>
              <a:rPr sz="1584">
                <a:latin typeface="Times New Roman"/>
                <a:ea typeface="Times New Roman"/>
                <a:cs typeface="Times New Roman"/>
                <a:sym typeface="Times New Roman"/>
              </a:rPr>
              <a:t>Ⅲ</a:t>
            </a:r>
          </a:p>
          <a:p>
            <a:pPr marL="0" defTabSz="905255">
              <a:spcBef>
                <a:spcPts val="900"/>
              </a:spcBef>
              <a:defRPr sz="1188" b="1">
                <a:solidFill>
                  <a:srgbClr val="804160"/>
                </a:solidFill>
              </a:defRPr>
            </a:pPr>
            <a:r>
              <a:t>Team Mentor 1 Name: Type Your Name Here</a:t>
            </a:r>
          </a:p>
          <a:p>
            <a:pPr marL="0" defTabSz="905255">
              <a:spcBef>
                <a:spcPts val="900"/>
              </a:spcBef>
              <a:defRPr sz="1188"/>
            </a:pPr>
            <a:r>
              <a:t>Category (Academic/Industry): 			Expertise (AI/ML/Blockchain etc): 		Domain Experience (in years):    </a:t>
            </a:r>
          </a:p>
          <a:p>
            <a:pPr marL="0" defTabSz="905255">
              <a:spcBef>
                <a:spcPts val="900"/>
              </a:spcBef>
              <a:defRPr sz="1188" b="1">
                <a:solidFill>
                  <a:srgbClr val="804160"/>
                </a:solidFill>
              </a:defRPr>
            </a:pPr>
            <a:r>
              <a:t>Team Mentor 2 Name: Type Your Name Here</a:t>
            </a:r>
          </a:p>
          <a:p>
            <a:pPr marL="0" defTabSz="905255">
              <a:spcBef>
                <a:spcPts val="900"/>
              </a:spcBef>
              <a:defRPr sz="1188"/>
            </a:pPr>
            <a:r>
              <a:t>Category (Academic/Industry):		 	Expertise (AI/ML/Blockchain etc): 		Domain Experience (in years):    </a:t>
            </a:r>
          </a:p>
        </p:txBody>
      </p:sp>
    </p:spTree>
  </p:cSld>
  <p:clrMapOvr>
    <a:masterClrMapping/>
  </p:clrMapOvr>
  <p:transition spd="med"/>
</p:sld>
</file>

<file path=ppt/theme/theme1.xml><?xml version="1.0" encoding="utf-8"?>
<a:theme xmlns:a="http://schemas.openxmlformats.org/drawingml/2006/main" name="Theme1">
  <a:themeElements>
    <a:clrScheme name="Theme1">
      <a:dk1>
        <a:srgbClr val="000000"/>
      </a:dk1>
      <a:lt1>
        <a:srgbClr val="FFFFFF"/>
      </a:lt1>
      <a:dk2>
        <a:srgbClr val="A7A7A7"/>
      </a:dk2>
      <a:lt2>
        <a:srgbClr val="535353"/>
      </a:lt2>
      <a:accent1>
        <a:srgbClr val="A9D4DB"/>
      </a:accent1>
      <a:accent2>
        <a:srgbClr val="FBE284"/>
      </a:accent2>
      <a:accent3>
        <a:srgbClr val="4495A2"/>
      </a:accent3>
      <a:accent4>
        <a:srgbClr val="AA5881"/>
      </a:accent4>
      <a:accent5>
        <a:srgbClr val="E06742"/>
      </a:accent5>
      <a:accent6>
        <a:srgbClr val="F9D448"/>
      </a:accent6>
      <a:hlink>
        <a:srgbClr val="0000FF"/>
      </a:hlink>
      <a:folHlink>
        <a:srgbClr val="FF00FF"/>
      </a:folHlink>
    </a:clrScheme>
    <a:fontScheme name="Theme1">
      <a:majorFont>
        <a:latin typeface="Arial"/>
        <a:ea typeface="Arial"/>
        <a:cs typeface="Arial"/>
      </a:majorFont>
      <a:minorFont>
        <a:latin typeface="Helvetica"/>
        <a:ea typeface="Helvetica"/>
        <a:cs typeface="Helvetica"/>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heme1">
  <a:themeElements>
    <a:clrScheme name="Theme1">
      <a:dk1>
        <a:srgbClr val="000000"/>
      </a:dk1>
      <a:lt1>
        <a:srgbClr val="FFFFFF"/>
      </a:lt1>
      <a:dk2>
        <a:srgbClr val="A7A7A7"/>
      </a:dk2>
      <a:lt2>
        <a:srgbClr val="535353"/>
      </a:lt2>
      <a:accent1>
        <a:srgbClr val="A9D4DB"/>
      </a:accent1>
      <a:accent2>
        <a:srgbClr val="FBE284"/>
      </a:accent2>
      <a:accent3>
        <a:srgbClr val="4495A2"/>
      </a:accent3>
      <a:accent4>
        <a:srgbClr val="AA5881"/>
      </a:accent4>
      <a:accent5>
        <a:srgbClr val="E06742"/>
      </a:accent5>
      <a:accent6>
        <a:srgbClr val="F9D448"/>
      </a:accent6>
      <a:hlink>
        <a:srgbClr val="0000FF"/>
      </a:hlink>
      <a:folHlink>
        <a:srgbClr val="FF00FF"/>
      </a:folHlink>
    </a:clrScheme>
    <a:fontScheme name="Theme1">
      <a:majorFont>
        <a:latin typeface="Arial"/>
        <a:ea typeface="Arial"/>
        <a:cs typeface="Arial"/>
      </a:majorFont>
      <a:minorFont>
        <a:latin typeface="Helvetica"/>
        <a:ea typeface="Helvetica"/>
        <a:cs typeface="Helvetica"/>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TotalTime>
  <Words>1106</Words>
  <Application>Microsoft Office PowerPoint</Application>
  <PresentationFormat>Widescreen</PresentationFormat>
  <Paragraphs>77</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Franklin Gothic</vt:lpstr>
      <vt:lpstr>Helvetica</vt:lpstr>
      <vt:lpstr>Libre Franklin</vt:lpstr>
      <vt:lpstr>Times New Roman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Sneha Meruva</dc:creator>
  <cp:lastModifiedBy>sathvik vanaparthi</cp:lastModifiedBy>
  <cp:revision>5</cp:revision>
  <dcterms:modified xsi:type="dcterms:W3CDTF">2023-09-30T12:13:42Z</dcterms:modified>
</cp:coreProperties>
</file>