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3B0EB-3498-426C-AB67-6D9F1530BAF1}" v="21" dt="2021-02-07T11:49:13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Shinde" userId="6f732ef7-9098-4836-9f6f-a27a8272198d" providerId="ADAL" clId="{3733B0EB-3498-426C-AB67-6D9F1530BAF1}"/>
    <pc:docChg chg="undo redo custSel delSld modSld sldOrd">
      <pc:chgData name="Rohit Shinde" userId="6f732ef7-9098-4836-9f6f-a27a8272198d" providerId="ADAL" clId="{3733B0EB-3498-426C-AB67-6D9F1530BAF1}" dt="2021-02-07T11:46:15.869" v="139"/>
      <pc:docMkLst>
        <pc:docMk/>
      </pc:docMkLst>
      <pc:sldChg chg="delSp modSp mod">
        <pc:chgData name="Rohit Shinde" userId="6f732ef7-9098-4836-9f6f-a27a8272198d" providerId="ADAL" clId="{3733B0EB-3498-426C-AB67-6D9F1530BAF1}" dt="2021-02-07T11:29:56.872" v="12" actId="27636"/>
        <pc:sldMkLst>
          <pc:docMk/>
          <pc:sldMk cId="1782068203" sldId="256"/>
        </pc:sldMkLst>
        <pc:spChg chg="mod">
          <ac:chgData name="Rohit Shinde" userId="6f732ef7-9098-4836-9f6f-a27a8272198d" providerId="ADAL" clId="{3733B0EB-3498-426C-AB67-6D9F1530BAF1}" dt="2021-02-07T11:29:56.872" v="12" actId="27636"/>
          <ac:spMkLst>
            <pc:docMk/>
            <pc:sldMk cId="1782068203" sldId="256"/>
            <ac:spMk id="2" creationId="{3214253D-DC61-404A-A823-4D538999A94B}"/>
          </ac:spMkLst>
        </pc:spChg>
        <pc:spChg chg="del">
          <ac:chgData name="Rohit Shinde" userId="6f732ef7-9098-4836-9f6f-a27a8272198d" providerId="ADAL" clId="{3733B0EB-3498-426C-AB67-6D9F1530BAF1}" dt="2021-02-07T11:29:52.386" v="10" actId="478"/>
          <ac:spMkLst>
            <pc:docMk/>
            <pc:sldMk cId="1782068203" sldId="256"/>
            <ac:spMk id="3" creationId="{5ABBBA83-3245-402D-9340-042D4FB524C1}"/>
          </ac:spMkLst>
        </pc:spChg>
      </pc:sldChg>
      <pc:sldChg chg="modSp">
        <pc:chgData name="Rohit Shinde" userId="6f732ef7-9098-4836-9f6f-a27a8272198d" providerId="ADAL" clId="{3733B0EB-3498-426C-AB67-6D9F1530BAF1}" dt="2021-02-07T11:46:15.869" v="139"/>
        <pc:sldMkLst>
          <pc:docMk/>
          <pc:sldMk cId="537222488" sldId="257"/>
        </pc:sldMkLst>
        <pc:spChg chg="mod">
          <ac:chgData name="Rohit Shinde" userId="6f732ef7-9098-4836-9f6f-a27a8272198d" providerId="ADAL" clId="{3733B0EB-3498-426C-AB67-6D9F1530BAF1}" dt="2021-02-07T11:46:15.869" v="139"/>
          <ac:spMkLst>
            <pc:docMk/>
            <pc:sldMk cId="537222488" sldId="257"/>
            <ac:spMk id="2" creationId="{0B0F412F-6EE3-4CCC-8F94-BF872B2AD9BF}"/>
          </ac:spMkLst>
        </pc:spChg>
        <pc:spChg chg="mod">
          <ac:chgData name="Rohit Shinde" userId="6f732ef7-9098-4836-9f6f-a27a8272198d" providerId="ADAL" clId="{3733B0EB-3498-426C-AB67-6D9F1530BAF1}" dt="2021-02-07T11:46:15.869" v="139"/>
          <ac:spMkLst>
            <pc:docMk/>
            <pc:sldMk cId="537222488" sldId="257"/>
            <ac:spMk id="3" creationId="{B3189CFB-BF75-414F-8554-DA43FCC91F46}"/>
          </ac:spMkLst>
        </pc:spChg>
      </pc:sldChg>
      <pc:sldChg chg="modSp mod ord">
        <pc:chgData name="Rohit Shinde" userId="6f732ef7-9098-4836-9f6f-a27a8272198d" providerId="ADAL" clId="{3733B0EB-3498-426C-AB67-6D9F1530BAF1}" dt="2021-02-07T11:46:15.869" v="139"/>
        <pc:sldMkLst>
          <pc:docMk/>
          <pc:sldMk cId="1820657553" sldId="258"/>
        </pc:sldMkLst>
        <pc:spChg chg="mod">
          <ac:chgData name="Rohit Shinde" userId="6f732ef7-9098-4836-9f6f-a27a8272198d" providerId="ADAL" clId="{3733B0EB-3498-426C-AB67-6D9F1530BAF1}" dt="2021-02-07T11:46:15.869" v="139"/>
          <ac:spMkLst>
            <pc:docMk/>
            <pc:sldMk cId="1820657553" sldId="258"/>
            <ac:spMk id="2" creationId="{A00C1046-25A3-4C84-B9C7-E333B1F80456}"/>
          </ac:spMkLst>
        </pc:spChg>
        <pc:picChg chg="mod">
          <ac:chgData name="Rohit Shinde" userId="6f732ef7-9098-4836-9f6f-a27a8272198d" providerId="ADAL" clId="{3733B0EB-3498-426C-AB67-6D9F1530BAF1}" dt="2021-02-07T11:30:58.168" v="18" actId="1076"/>
          <ac:picMkLst>
            <pc:docMk/>
            <pc:sldMk cId="1820657553" sldId="258"/>
            <ac:picMk id="9" creationId="{5D921FC1-D51A-4B81-9795-BFBB1BB2F3AE}"/>
          </ac:picMkLst>
        </pc:picChg>
      </pc:sldChg>
      <pc:sldChg chg="modSp del">
        <pc:chgData name="Rohit Shinde" userId="6f732ef7-9098-4836-9f6f-a27a8272198d" providerId="ADAL" clId="{3733B0EB-3498-426C-AB67-6D9F1530BAF1}" dt="2021-02-07T11:44:20.958" v="135" actId="47"/>
        <pc:sldMkLst>
          <pc:docMk/>
          <pc:sldMk cId="2726513393" sldId="259"/>
        </pc:sldMkLst>
        <pc:spChg chg="mod">
          <ac:chgData name="Rohit Shinde" userId="6f732ef7-9098-4836-9f6f-a27a8272198d" providerId="ADAL" clId="{3733B0EB-3498-426C-AB67-6D9F1530BAF1}" dt="2021-02-07T11:30:33.611" v="15"/>
          <ac:spMkLst>
            <pc:docMk/>
            <pc:sldMk cId="2726513393" sldId="259"/>
            <ac:spMk id="2" creationId="{62F206AF-94ED-4BB6-B7CD-4EEF858C6F0A}"/>
          </ac:spMkLst>
        </pc:spChg>
        <pc:spChg chg="mod">
          <ac:chgData name="Rohit Shinde" userId="6f732ef7-9098-4836-9f6f-a27a8272198d" providerId="ADAL" clId="{3733B0EB-3498-426C-AB67-6D9F1530BAF1}" dt="2021-02-07T11:30:33.611" v="15"/>
          <ac:spMkLst>
            <pc:docMk/>
            <pc:sldMk cId="2726513393" sldId="259"/>
            <ac:spMk id="3" creationId="{AE07622B-AFF8-41DA-A19C-E7ED4426781A}"/>
          </ac:spMkLst>
        </pc:spChg>
      </pc:sldChg>
      <pc:sldChg chg="modSp mod ord">
        <pc:chgData name="Rohit Shinde" userId="6f732ef7-9098-4836-9f6f-a27a8272198d" providerId="ADAL" clId="{3733B0EB-3498-426C-AB67-6D9F1530BAF1}" dt="2021-02-07T11:46:15.869" v="139"/>
        <pc:sldMkLst>
          <pc:docMk/>
          <pc:sldMk cId="2549901217" sldId="260"/>
        </pc:sldMkLst>
        <pc:spChg chg="mod">
          <ac:chgData name="Rohit Shinde" userId="6f732ef7-9098-4836-9f6f-a27a8272198d" providerId="ADAL" clId="{3733B0EB-3498-426C-AB67-6D9F1530BAF1}" dt="2021-02-07T11:46:15.869" v="139"/>
          <ac:spMkLst>
            <pc:docMk/>
            <pc:sldMk cId="2549901217" sldId="260"/>
            <ac:spMk id="2" creationId="{C71548B0-D1A6-44B8-9F5F-0249B9B2D3C9}"/>
          </ac:spMkLst>
        </pc:spChg>
        <pc:picChg chg="mod">
          <ac:chgData name="Rohit Shinde" userId="6f732ef7-9098-4836-9f6f-a27a8272198d" providerId="ADAL" clId="{3733B0EB-3498-426C-AB67-6D9F1530BAF1}" dt="2021-02-07T11:46:15.869" v="139"/>
          <ac:picMkLst>
            <pc:docMk/>
            <pc:sldMk cId="2549901217" sldId="260"/>
            <ac:picMk id="5" creationId="{F2F9F0B1-0AB5-41C4-B891-62D8DED2F6DC}"/>
          </ac:picMkLst>
        </pc:picChg>
      </pc:sldChg>
      <pc:sldChg chg="addSp delSp modSp mod">
        <pc:chgData name="Rohit Shinde" userId="6f732ef7-9098-4836-9f6f-a27a8272198d" providerId="ADAL" clId="{3733B0EB-3498-426C-AB67-6D9F1530BAF1}" dt="2021-02-07T11:46:15.869" v="139"/>
        <pc:sldMkLst>
          <pc:docMk/>
          <pc:sldMk cId="227128601" sldId="261"/>
        </pc:sldMkLst>
        <pc:spChg chg="mod">
          <ac:chgData name="Rohit Shinde" userId="6f732ef7-9098-4836-9f6f-a27a8272198d" providerId="ADAL" clId="{3733B0EB-3498-426C-AB67-6D9F1530BAF1}" dt="2021-02-07T11:46:15.869" v="139"/>
          <ac:spMkLst>
            <pc:docMk/>
            <pc:sldMk cId="227128601" sldId="261"/>
            <ac:spMk id="2" creationId="{6340F57D-763F-45B0-B796-E19C3A6D0B8C}"/>
          </ac:spMkLst>
        </pc:spChg>
        <pc:spChg chg="del mod">
          <ac:chgData name="Rohit Shinde" userId="6f732ef7-9098-4836-9f6f-a27a8272198d" providerId="ADAL" clId="{3733B0EB-3498-426C-AB67-6D9F1530BAF1}" dt="2021-02-07T11:31:27.780" v="23" actId="478"/>
          <ac:spMkLst>
            <pc:docMk/>
            <pc:sldMk cId="227128601" sldId="261"/>
            <ac:spMk id="3" creationId="{A0E4CE3A-51A0-4C44-9ABE-5C342F83ADF9}"/>
          </ac:spMkLst>
        </pc:spChg>
        <pc:spChg chg="mod">
          <ac:chgData name="Rohit Shinde" userId="6f732ef7-9098-4836-9f6f-a27a8272198d" providerId="ADAL" clId="{3733B0EB-3498-426C-AB67-6D9F1530BAF1}" dt="2021-02-07T11:32:12.237" v="28" actId="1076"/>
          <ac:spMkLst>
            <pc:docMk/>
            <pc:sldMk cId="227128601" sldId="261"/>
            <ac:spMk id="5" creationId="{64310D0D-B010-417F-989B-3C58AFDA8571}"/>
          </ac:spMkLst>
        </pc:spChg>
        <pc:spChg chg="mod">
          <ac:chgData name="Rohit Shinde" userId="6f732ef7-9098-4836-9f6f-a27a8272198d" providerId="ADAL" clId="{3733B0EB-3498-426C-AB67-6D9F1530BAF1}" dt="2021-02-07T11:32:12.237" v="28" actId="1076"/>
          <ac:spMkLst>
            <pc:docMk/>
            <pc:sldMk cId="227128601" sldId="261"/>
            <ac:spMk id="6" creationId="{710F89A9-97A2-4B54-828D-225F3A931335}"/>
          </ac:spMkLst>
        </pc:spChg>
        <pc:spChg chg="del mod">
          <ac:chgData name="Rohit Shinde" userId="6f732ef7-9098-4836-9f6f-a27a8272198d" providerId="ADAL" clId="{3733B0EB-3498-426C-AB67-6D9F1530BAF1}" dt="2021-02-07T11:32:01.103" v="27" actId="478"/>
          <ac:spMkLst>
            <pc:docMk/>
            <pc:sldMk cId="227128601" sldId="261"/>
            <ac:spMk id="7" creationId="{AAE59852-DD88-4494-8166-6F6BECAA4F3E}"/>
          </ac:spMkLst>
        </pc:spChg>
        <pc:spChg chg="add del mod">
          <ac:chgData name="Rohit Shinde" userId="6f732ef7-9098-4836-9f6f-a27a8272198d" providerId="ADAL" clId="{3733B0EB-3498-426C-AB67-6D9F1530BAF1}" dt="2021-02-07T11:31:31.495" v="24" actId="478"/>
          <ac:spMkLst>
            <pc:docMk/>
            <pc:sldMk cId="227128601" sldId="261"/>
            <ac:spMk id="8" creationId="{57E719B2-87AE-4AD4-8ADC-7978AE4054A2}"/>
          </ac:spMkLst>
        </pc:spChg>
        <pc:spChg chg="mod">
          <ac:chgData name="Rohit Shinde" userId="6f732ef7-9098-4836-9f6f-a27a8272198d" providerId="ADAL" clId="{3733B0EB-3498-426C-AB67-6D9F1530BAF1}" dt="2021-02-07T11:32:12.237" v="28" actId="1076"/>
          <ac:spMkLst>
            <pc:docMk/>
            <pc:sldMk cId="227128601" sldId="261"/>
            <ac:spMk id="9" creationId="{49F8C36F-3FFD-41A3-9FFE-775AE5D62539}"/>
          </ac:spMkLst>
        </pc:spChg>
        <pc:spChg chg="mod">
          <ac:chgData name="Rohit Shinde" userId="6f732ef7-9098-4836-9f6f-a27a8272198d" providerId="ADAL" clId="{3733B0EB-3498-426C-AB67-6D9F1530BAF1}" dt="2021-02-07T11:32:12.237" v="28" actId="1076"/>
          <ac:spMkLst>
            <pc:docMk/>
            <pc:sldMk cId="227128601" sldId="261"/>
            <ac:spMk id="10" creationId="{50AA6864-57E2-413A-89C6-C0424A0306E0}"/>
          </ac:spMkLst>
        </pc:spChg>
        <pc:spChg chg="mod">
          <ac:chgData name="Rohit Shinde" userId="6f732ef7-9098-4836-9f6f-a27a8272198d" providerId="ADAL" clId="{3733B0EB-3498-426C-AB67-6D9F1530BAF1}" dt="2021-02-07T11:32:12.237" v="28" actId="1076"/>
          <ac:spMkLst>
            <pc:docMk/>
            <pc:sldMk cId="227128601" sldId="261"/>
            <ac:spMk id="21" creationId="{418CB85D-99BD-4581-9F7F-D95DA609E81F}"/>
          </ac:spMkLst>
        </pc:spChg>
        <pc:spChg chg="mod">
          <ac:chgData name="Rohit Shinde" userId="6f732ef7-9098-4836-9f6f-a27a8272198d" providerId="ADAL" clId="{3733B0EB-3498-426C-AB67-6D9F1530BAF1}" dt="2021-02-07T11:32:12.237" v="28" actId="1076"/>
          <ac:spMkLst>
            <pc:docMk/>
            <pc:sldMk cId="227128601" sldId="261"/>
            <ac:spMk id="22" creationId="{FD885A2F-2953-4DBC-A704-377F6C9922A0}"/>
          </ac:spMkLst>
        </pc:spChg>
        <pc:cxnChg chg="mod">
          <ac:chgData name="Rohit Shinde" userId="6f732ef7-9098-4836-9f6f-a27a8272198d" providerId="ADAL" clId="{3733B0EB-3498-426C-AB67-6D9F1530BAF1}" dt="2021-02-07T11:32:12.237" v="28" actId="1076"/>
          <ac:cxnSpMkLst>
            <pc:docMk/>
            <pc:sldMk cId="227128601" sldId="261"/>
            <ac:cxnSpMk id="12" creationId="{99E1223E-5B6E-45AD-9EC6-8AAD7E7B04A6}"/>
          </ac:cxnSpMkLst>
        </pc:cxnChg>
        <pc:cxnChg chg="mod">
          <ac:chgData name="Rohit Shinde" userId="6f732ef7-9098-4836-9f6f-a27a8272198d" providerId="ADAL" clId="{3733B0EB-3498-426C-AB67-6D9F1530BAF1}" dt="2021-02-07T11:32:12.237" v="28" actId="1076"/>
          <ac:cxnSpMkLst>
            <pc:docMk/>
            <pc:sldMk cId="227128601" sldId="261"/>
            <ac:cxnSpMk id="15" creationId="{37A5212B-526D-40F1-9650-0E3D865B94FB}"/>
          </ac:cxnSpMkLst>
        </pc:cxnChg>
        <pc:cxnChg chg="mod">
          <ac:chgData name="Rohit Shinde" userId="6f732ef7-9098-4836-9f6f-a27a8272198d" providerId="ADAL" clId="{3733B0EB-3498-426C-AB67-6D9F1530BAF1}" dt="2021-02-07T11:32:12.237" v="28" actId="1076"/>
          <ac:cxnSpMkLst>
            <pc:docMk/>
            <pc:sldMk cId="227128601" sldId="261"/>
            <ac:cxnSpMk id="17" creationId="{37B347E5-9760-45BD-9AE6-9BC7EBADB38C}"/>
          </ac:cxnSpMkLst>
        </pc:cxnChg>
      </pc:sldChg>
      <pc:sldChg chg="addSp delSp modSp mod">
        <pc:chgData name="Rohit Shinde" userId="6f732ef7-9098-4836-9f6f-a27a8272198d" providerId="ADAL" clId="{3733B0EB-3498-426C-AB67-6D9F1530BAF1}" dt="2021-02-07T11:46:15.869" v="139"/>
        <pc:sldMkLst>
          <pc:docMk/>
          <pc:sldMk cId="1677325890" sldId="262"/>
        </pc:sldMkLst>
        <pc:spChg chg="mod">
          <ac:chgData name="Rohit Shinde" userId="6f732ef7-9098-4836-9f6f-a27a8272198d" providerId="ADAL" clId="{3733B0EB-3498-426C-AB67-6D9F1530BAF1}" dt="2021-02-07T11:46:15.869" v="139"/>
          <ac:spMkLst>
            <pc:docMk/>
            <pc:sldMk cId="1677325890" sldId="262"/>
            <ac:spMk id="2" creationId="{6340F57D-763F-45B0-B796-E19C3A6D0B8C}"/>
          </ac:spMkLst>
        </pc:spChg>
        <pc:spChg chg="del">
          <ac:chgData name="Rohit Shinde" userId="6f732ef7-9098-4836-9f6f-a27a8272198d" providerId="ADAL" clId="{3733B0EB-3498-426C-AB67-6D9F1530BAF1}" dt="2021-02-07T11:33:12.951" v="33" actId="478"/>
          <ac:spMkLst>
            <pc:docMk/>
            <pc:sldMk cId="1677325890" sldId="262"/>
            <ac:spMk id="3" creationId="{A0E4CE3A-51A0-4C44-9ABE-5C342F83ADF9}"/>
          </ac:spMkLst>
        </pc:spChg>
        <pc:spChg chg="mod">
          <ac:chgData name="Rohit Shinde" userId="6f732ef7-9098-4836-9f6f-a27a8272198d" providerId="ADAL" clId="{3733B0EB-3498-426C-AB67-6D9F1530BAF1}" dt="2021-02-07T11:33:34.548" v="37" actId="14100"/>
          <ac:spMkLst>
            <pc:docMk/>
            <pc:sldMk cId="1677325890" sldId="262"/>
            <ac:spMk id="4" creationId="{6A957A53-93B5-415D-B28E-6F70B9EE0663}"/>
          </ac:spMkLst>
        </pc:spChg>
        <pc:spChg chg="mod">
          <ac:chgData name="Rohit Shinde" userId="6f732ef7-9098-4836-9f6f-a27a8272198d" providerId="ADAL" clId="{3733B0EB-3498-426C-AB67-6D9F1530BAF1}" dt="2021-02-07T11:33:58.960" v="41" actId="14100"/>
          <ac:spMkLst>
            <pc:docMk/>
            <pc:sldMk cId="1677325890" sldId="262"/>
            <ac:spMk id="5" creationId="{64310D0D-B010-417F-989B-3C58AFDA8571}"/>
          </ac:spMkLst>
        </pc:spChg>
        <pc:spChg chg="mod">
          <ac:chgData name="Rohit Shinde" userId="6f732ef7-9098-4836-9f6f-a27a8272198d" providerId="ADAL" clId="{3733B0EB-3498-426C-AB67-6D9F1530BAF1}" dt="2021-02-07T11:33:55.773" v="40" actId="14100"/>
          <ac:spMkLst>
            <pc:docMk/>
            <pc:sldMk cId="1677325890" sldId="262"/>
            <ac:spMk id="6" creationId="{710F89A9-97A2-4B54-828D-225F3A931335}"/>
          </ac:spMkLst>
        </pc:spChg>
        <pc:spChg chg="mod">
          <ac:chgData name="Rohit Shinde" userId="6f732ef7-9098-4836-9f6f-a27a8272198d" providerId="ADAL" clId="{3733B0EB-3498-426C-AB67-6D9F1530BAF1}" dt="2021-02-07T11:33:08.425" v="32" actId="1076"/>
          <ac:spMkLst>
            <pc:docMk/>
            <pc:sldMk cId="1677325890" sldId="262"/>
            <ac:spMk id="7" creationId="{AAE59852-DD88-4494-8166-6F6BECAA4F3E}"/>
          </ac:spMkLst>
        </pc:spChg>
        <pc:spChg chg="mod">
          <ac:chgData name="Rohit Shinde" userId="6f732ef7-9098-4836-9f6f-a27a8272198d" providerId="ADAL" clId="{3733B0EB-3498-426C-AB67-6D9F1530BAF1}" dt="2021-02-07T11:33:08.425" v="32" actId="1076"/>
          <ac:spMkLst>
            <pc:docMk/>
            <pc:sldMk cId="1677325890" sldId="262"/>
            <ac:spMk id="8" creationId="{F1426816-BE67-46E8-AE52-5B2ED0EE3896}"/>
          </ac:spMkLst>
        </pc:spChg>
        <pc:spChg chg="mod">
          <ac:chgData name="Rohit Shinde" userId="6f732ef7-9098-4836-9f6f-a27a8272198d" providerId="ADAL" clId="{3733B0EB-3498-426C-AB67-6D9F1530BAF1}" dt="2021-02-07T11:33:08.425" v="32" actId="1076"/>
          <ac:spMkLst>
            <pc:docMk/>
            <pc:sldMk cId="1677325890" sldId="262"/>
            <ac:spMk id="9" creationId="{49F8C36F-3FFD-41A3-9FFE-775AE5D62539}"/>
          </ac:spMkLst>
        </pc:spChg>
        <pc:spChg chg="mod">
          <ac:chgData name="Rohit Shinde" userId="6f732ef7-9098-4836-9f6f-a27a8272198d" providerId="ADAL" clId="{3733B0EB-3498-426C-AB67-6D9F1530BAF1}" dt="2021-02-07T11:33:08.425" v="32" actId="1076"/>
          <ac:spMkLst>
            <pc:docMk/>
            <pc:sldMk cId="1677325890" sldId="262"/>
            <ac:spMk id="10" creationId="{50AA6864-57E2-413A-89C6-C0424A0306E0}"/>
          </ac:spMkLst>
        </pc:spChg>
        <pc:spChg chg="add mod">
          <ac:chgData name="Rohit Shinde" userId="6f732ef7-9098-4836-9f6f-a27a8272198d" providerId="ADAL" clId="{3733B0EB-3498-426C-AB67-6D9F1530BAF1}" dt="2021-02-07T11:33:08.425" v="32" actId="1076"/>
          <ac:spMkLst>
            <pc:docMk/>
            <pc:sldMk cId="1677325890" sldId="262"/>
            <ac:spMk id="14" creationId="{3410C310-1427-45DB-8B6D-05635B71AEF9}"/>
          </ac:spMkLst>
        </pc:spChg>
        <pc:spChg chg="add mod">
          <ac:chgData name="Rohit Shinde" userId="6f732ef7-9098-4836-9f6f-a27a8272198d" providerId="ADAL" clId="{3733B0EB-3498-426C-AB67-6D9F1530BAF1}" dt="2021-02-07T11:33:08.425" v="32" actId="1076"/>
          <ac:spMkLst>
            <pc:docMk/>
            <pc:sldMk cId="1677325890" sldId="262"/>
            <ac:spMk id="16" creationId="{1B0EB6A3-622B-4CA5-8EF1-53E6215D85C7}"/>
          </ac:spMkLst>
        </pc:spChg>
        <pc:cxnChg chg="mod">
          <ac:chgData name="Rohit Shinde" userId="6f732ef7-9098-4836-9f6f-a27a8272198d" providerId="ADAL" clId="{3733B0EB-3498-426C-AB67-6D9F1530BAF1}" dt="2021-02-07T11:33:58.960" v="41" actId="14100"/>
          <ac:cxnSpMkLst>
            <pc:docMk/>
            <pc:sldMk cId="1677325890" sldId="262"/>
            <ac:cxnSpMk id="12" creationId="{99E1223E-5B6E-45AD-9EC6-8AAD7E7B04A6}"/>
          </ac:cxnSpMkLst>
        </pc:cxnChg>
        <pc:cxnChg chg="mod">
          <ac:chgData name="Rohit Shinde" userId="6f732ef7-9098-4836-9f6f-a27a8272198d" providerId="ADAL" clId="{3733B0EB-3498-426C-AB67-6D9F1530BAF1}" dt="2021-02-07T11:33:08.425" v="32" actId="1076"/>
          <ac:cxnSpMkLst>
            <pc:docMk/>
            <pc:sldMk cId="1677325890" sldId="262"/>
            <ac:cxnSpMk id="15" creationId="{37A5212B-526D-40F1-9650-0E3D865B94FB}"/>
          </ac:cxnSpMkLst>
        </pc:cxnChg>
        <pc:cxnChg chg="mod">
          <ac:chgData name="Rohit Shinde" userId="6f732ef7-9098-4836-9f6f-a27a8272198d" providerId="ADAL" clId="{3733B0EB-3498-426C-AB67-6D9F1530BAF1}" dt="2021-02-07T11:33:55.773" v="40" actId="14100"/>
          <ac:cxnSpMkLst>
            <pc:docMk/>
            <pc:sldMk cId="1677325890" sldId="262"/>
            <ac:cxnSpMk id="17" creationId="{37B347E5-9760-45BD-9AE6-9BC7EBADB38C}"/>
          </ac:cxnSpMkLst>
        </pc:cxnChg>
      </pc:sldChg>
      <pc:sldChg chg="addSp delSp modSp mod">
        <pc:chgData name="Rohit Shinde" userId="6f732ef7-9098-4836-9f6f-a27a8272198d" providerId="ADAL" clId="{3733B0EB-3498-426C-AB67-6D9F1530BAF1}" dt="2021-02-07T11:46:15.869" v="139"/>
        <pc:sldMkLst>
          <pc:docMk/>
          <pc:sldMk cId="2534534293" sldId="263"/>
        </pc:sldMkLst>
        <pc:spChg chg="mod">
          <ac:chgData name="Rohit Shinde" userId="6f732ef7-9098-4836-9f6f-a27a8272198d" providerId="ADAL" clId="{3733B0EB-3498-426C-AB67-6D9F1530BAF1}" dt="2021-02-07T11:46:15.869" v="139"/>
          <ac:spMkLst>
            <pc:docMk/>
            <pc:sldMk cId="2534534293" sldId="263"/>
            <ac:spMk id="2" creationId="{6340F57D-763F-45B0-B796-E19C3A6D0B8C}"/>
          </ac:spMkLst>
        </pc:spChg>
        <pc:spChg chg="del mod">
          <ac:chgData name="Rohit Shinde" userId="6f732ef7-9098-4836-9f6f-a27a8272198d" providerId="ADAL" clId="{3733B0EB-3498-426C-AB67-6D9F1530BAF1}" dt="2021-02-07T11:34:30.145" v="47" actId="478"/>
          <ac:spMkLst>
            <pc:docMk/>
            <pc:sldMk cId="2534534293" sldId="263"/>
            <ac:spMk id="3" creationId="{A0E4CE3A-51A0-4C44-9ABE-5C342F83ADF9}"/>
          </ac:spMkLst>
        </pc:spChg>
        <pc:spChg chg="mod">
          <ac:chgData name="Rohit Shinde" userId="6f732ef7-9098-4836-9f6f-a27a8272198d" providerId="ADAL" clId="{3733B0EB-3498-426C-AB67-6D9F1530BAF1}" dt="2021-02-07T11:43:34.176" v="133" actId="1582"/>
          <ac:spMkLst>
            <pc:docMk/>
            <pc:sldMk cId="2534534293" sldId="263"/>
            <ac:spMk id="4" creationId="{6A957A53-93B5-415D-B28E-6F70B9EE0663}"/>
          </ac:spMkLst>
        </pc:spChg>
        <pc:spChg chg="mod">
          <ac:chgData name="Rohit Shinde" userId="6f732ef7-9098-4836-9f6f-a27a8272198d" providerId="ADAL" clId="{3733B0EB-3498-426C-AB67-6D9F1530BAF1}" dt="2021-02-07T11:35:16.502" v="55" actId="1076"/>
          <ac:spMkLst>
            <pc:docMk/>
            <pc:sldMk cId="2534534293" sldId="263"/>
            <ac:spMk id="5" creationId="{64310D0D-B010-417F-989B-3C58AFDA8571}"/>
          </ac:spMkLst>
        </pc:spChg>
        <pc:spChg chg="mod">
          <ac:chgData name="Rohit Shinde" userId="6f732ef7-9098-4836-9f6f-a27a8272198d" providerId="ADAL" clId="{3733B0EB-3498-426C-AB67-6D9F1530BAF1}" dt="2021-02-07T11:34:51.760" v="48" actId="1076"/>
          <ac:spMkLst>
            <pc:docMk/>
            <pc:sldMk cId="2534534293" sldId="263"/>
            <ac:spMk id="6" creationId="{710F89A9-97A2-4B54-828D-225F3A931335}"/>
          </ac:spMkLst>
        </pc:spChg>
        <pc:spChg chg="del mod">
          <ac:chgData name="Rohit Shinde" userId="6f732ef7-9098-4836-9f6f-a27a8272198d" providerId="ADAL" clId="{3733B0EB-3498-426C-AB67-6D9F1530BAF1}" dt="2021-02-07T11:34:57.216" v="49" actId="478"/>
          <ac:spMkLst>
            <pc:docMk/>
            <pc:sldMk cId="2534534293" sldId="263"/>
            <ac:spMk id="7" creationId="{AAE59852-DD88-4494-8166-6F6BECAA4F3E}"/>
          </ac:spMkLst>
        </pc:spChg>
        <pc:spChg chg="mod">
          <ac:chgData name="Rohit Shinde" userId="6f732ef7-9098-4836-9f6f-a27a8272198d" providerId="ADAL" clId="{3733B0EB-3498-426C-AB67-6D9F1530BAF1}" dt="2021-02-07T11:42:33.177" v="101" actId="1076"/>
          <ac:spMkLst>
            <pc:docMk/>
            <pc:sldMk cId="2534534293" sldId="263"/>
            <ac:spMk id="8" creationId="{F1426816-BE67-46E8-AE52-5B2ED0EE3896}"/>
          </ac:spMkLst>
        </pc:spChg>
        <pc:spChg chg="mod">
          <ac:chgData name="Rohit Shinde" userId="6f732ef7-9098-4836-9f6f-a27a8272198d" providerId="ADAL" clId="{3733B0EB-3498-426C-AB67-6D9F1530BAF1}" dt="2021-02-07T11:42:33.177" v="101" actId="1076"/>
          <ac:spMkLst>
            <pc:docMk/>
            <pc:sldMk cId="2534534293" sldId="263"/>
            <ac:spMk id="9" creationId="{49F8C36F-3FFD-41A3-9FFE-775AE5D62539}"/>
          </ac:spMkLst>
        </pc:spChg>
        <pc:spChg chg="mod">
          <ac:chgData name="Rohit Shinde" userId="6f732ef7-9098-4836-9f6f-a27a8272198d" providerId="ADAL" clId="{3733B0EB-3498-426C-AB67-6D9F1530BAF1}" dt="2021-02-07T11:42:33.177" v="101" actId="1076"/>
          <ac:spMkLst>
            <pc:docMk/>
            <pc:sldMk cId="2534534293" sldId="263"/>
            <ac:spMk id="10" creationId="{50AA6864-57E2-413A-89C6-C0424A0306E0}"/>
          </ac:spMkLst>
        </pc:spChg>
        <pc:spChg chg="add del mod">
          <ac:chgData name="Rohit Shinde" userId="6f732ef7-9098-4836-9f6f-a27a8272198d" providerId="ADAL" clId="{3733B0EB-3498-426C-AB67-6D9F1530BAF1}" dt="2021-02-07T11:43:34.176" v="133" actId="1582"/>
          <ac:spMkLst>
            <pc:docMk/>
            <pc:sldMk cId="2534534293" sldId="263"/>
            <ac:spMk id="27" creationId="{3263EF8A-8EC2-476C-839A-F2AA74B0F7EC}"/>
          </ac:spMkLst>
        </pc:spChg>
        <pc:spChg chg="add del mod">
          <ac:chgData name="Rohit Shinde" userId="6f732ef7-9098-4836-9f6f-a27a8272198d" providerId="ADAL" clId="{3733B0EB-3498-426C-AB67-6D9F1530BAF1}" dt="2021-02-07T11:42:34.687" v="106" actId="478"/>
          <ac:spMkLst>
            <pc:docMk/>
            <pc:sldMk cId="2534534293" sldId="263"/>
            <ac:spMk id="28" creationId="{BAAF3AB4-A255-4CB4-86E2-54F42E6B273D}"/>
          </ac:spMkLst>
        </pc:spChg>
        <pc:spChg chg="add del mod">
          <ac:chgData name="Rohit Shinde" userId="6f732ef7-9098-4836-9f6f-a27a8272198d" providerId="ADAL" clId="{3733B0EB-3498-426C-AB67-6D9F1530BAF1}" dt="2021-02-07T11:42:35.894" v="109" actId="478"/>
          <ac:spMkLst>
            <pc:docMk/>
            <pc:sldMk cId="2534534293" sldId="263"/>
            <ac:spMk id="29" creationId="{0D34ED2A-B32B-4E32-BE70-CA84B28C8646}"/>
          </ac:spMkLst>
        </pc:spChg>
        <pc:spChg chg="add del mod">
          <ac:chgData name="Rohit Shinde" userId="6f732ef7-9098-4836-9f6f-a27a8272198d" providerId="ADAL" clId="{3733B0EB-3498-426C-AB67-6D9F1530BAF1}" dt="2021-02-07T11:42:35.398" v="108" actId="478"/>
          <ac:spMkLst>
            <pc:docMk/>
            <pc:sldMk cId="2534534293" sldId="263"/>
            <ac:spMk id="30" creationId="{7C2C7CC2-4A45-4220-8B18-C745862CA1CB}"/>
          </ac:spMkLst>
        </pc:spChg>
        <pc:spChg chg="mod">
          <ac:chgData name="Rohit Shinde" userId="6f732ef7-9098-4836-9f6f-a27a8272198d" providerId="ADAL" clId="{3733B0EB-3498-426C-AB67-6D9F1530BAF1}" dt="2021-02-07T11:43:42.557" v="134" actId="1582"/>
          <ac:spMkLst>
            <pc:docMk/>
            <pc:sldMk cId="2534534293" sldId="263"/>
            <ac:spMk id="34" creationId="{E0A59955-16D2-4E2E-8C22-C731B167AD3D}"/>
          </ac:spMkLst>
        </pc:spChg>
        <pc:spChg chg="add del mod">
          <ac:chgData name="Rohit Shinde" userId="6f732ef7-9098-4836-9f6f-a27a8272198d" providerId="ADAL" clId="{3733B0EB-3498-426C-AB67-6D9F1530BAF1}" dt="2021-02-07T11:43:04.356" v="132" actId="478"/>
          <ac:spMkLst>
            <pc:docMk/>
            <pc:sldMk cId="2534534293" sldId="263"/>
            <ac:spMk id="39" creationId="{D6C792E3-283C-4619-91B3-09D4DCE46148}"/>
          </ac:spMkLst>
        </pc:spChg>
        <pc:spChg chg="add del mod">
          <ac:chgData name="Rohit Shinde" userId="6f732ef7-9098-4836-9f6f-a27a8272198d" providerId="ADAL" clId="{3733B0EB-3498-426C-AB67-6D9F1530BAF1}" dt="2021-02-07T11:42:57.678" v="126" actId="767"/>
          <ac:spMkLst>
            <pc:docMk/>
            <pc:sldMk cId="2534534293" sldId="263"/>
            <ac:spMk id="41" creationId="{A168328E-21D7-4591-8421-31E30CF40B73}"/>
          </ac:spMkLst>
        </pc:spChg>
        <pc:spChg chg="mod">
          <ac:chgData name="Rohit Shinde" userId="6f732ef7-9098-4836-9f6f-a27a8272198d" providerId="ADAL" clId="{3733B0EB-3498-426C-AB67-6D9F1530BAF1}" dt="2021-02-07T11:43:34.176" v="133" actId="1582"/>
          <ac:spMkLst>
            <pc:docMk/>
            <pc:sldMk cId="2534534293" sldId="263"/>
            <ac:spMk id="45" creationId="{A018BE5F-75FA-442A-84A1-A8BCFC917996}"/>
          </ac:spMkLst>
        </pc:spChg>
        <pc:spChg chg="mod">
          <ac:chgData name="Rohit Shinde" userId="6f732ef7-9098-4836-9f6f-a27a8272198d" providerId="ADAL" clId="{3733B0EB-3498-426C-AB67-6D9F1530BAF1}" dt="2021-02-07T11:35:09.017" v="52" actId="1076"/>
          <ac:spMkLst>
            <pc:docMk/>
            <pc:sldMk cId="2534534293" sldId="263"/>
            <ac:spMk id="46" creationId="{BB6C8DA3-C071-4A57-B08A-3AD9D9EFE376}"/>
          </ac:spMkLst>
        </pc:spChg>
        <pc:cxnChg chg="mod">
          <ac:chgData name="Rohit Shinde" userId="6f732ef7-9098-4836-9f6f-a27a8272198d" providerId="ADAL" clId="{3733B0EB-3498-426C-AB67-6D9F1530BAF1}" dt="2021-02-07T11:37:04.940" v="68" actId="1076"/>
          <ac:cxnSpMkLst>
            <pc:docMk/>
            <pc:sldMk cId="2534534293" sldId="263"/>
            <ac:cxnSpMk id="12" creationId="{99E1223E-5B6E-45AD-9EC6-8AAD7E7B04A6}"/>
          </ac:cxnSpMkLst>
        </pc:cxnChg>
        <pc:cxnChg chg="mod">
          <ac:chgData name="Rohit Shinde" userId="6f732ef7-9098-4836-9f6f-a27a8272198d" providerId="ADAL" clId="{3733B0EB-3498-426C-AB67-6D9F1530BAF1}" dt="2021-02-07T11:42:33.177" v="101" actId="1076"/>
          <ac:cxnSpMkLst>
            <pc:docMk/>
            <pc:sldMk cId="2534534293" sldId="263"/>
            <ac:cxnSpMk id="15" creationId="{37A5212B-526D-40F1-9650-0E3D865B94FB}"/>
          </ac:cxnSpMkLst>
        </pc:cxnChg>
        <pc:cxnChg chg="add del mod">
          <ac:chgData name="Rohit Shinde" userId="6f732ef7-9098-4836-9f6f-a27a8272198d" providerId="ADAL" clId="{3733B0EB-3498-426C-AB67-6D9F1530BAF1}" dt="2021-02-07T11:42:35.039" v="107" actId="478"/>
          <ac:cxnSpMkLst>
            <pc:docMk/>
            <pc:sldMk cId="2534534293" sldId="263"/>
            <ac:cxnSpMk id="31" creationId="{95474DDF-4DA5-4649-919C-EA762540193D}"/>
          </ac:cxnSpMkLst>
        </pc:cxnChg>
        <pc:cxnChg chg="add del mod">
          <ac:chgData name="Rohit Shinde" userId="6f732ef7-9098-4836-9f6f-a27a8272198d" providerId="ADAL" clId="{3733B0EB-3498-426C-AB67-6D9F1530BAF1}" dt="2021-02-07T11:42:33.352" v="102" actId="478"/>
          <ac:cxnSpMkLst>
            <pc:docMk/>
            <pc:sldMk cId="2534534293" sldId="263"/>
            <ac:cxnSpMk id="33" creationId="{D70F2A68-A9EC-49FB-BF06-8F8DE1A8B5A3}"/>
          </ac:cxnSpMkLst>
        </pc:cxnChg>
        <pc:cxnChg chg="mod">
          <ac:chgData name="Rohit Shinde" userId="6f732ef7-9098-4836-9f6f-a27a8272198d" providerId="ADAL" clId="{3733B0EB-3498-426C-AB67-6D9F1530BAF1}" dt="2021-02-07T11:42:33.177" v="101" actId="1076"/>
          <ac:cxnSpMkLst>
            <pc:docMk/>
            <pc:sldMk cId="2534534293" sldId="263"/>
            <ac:cxnSpMk id="36" creationId="{DFC109C1-1F46-4104-8B4A-E12707E2F4F0}"/>
          </ac:cxnSpMkLst>
        </pc:cxnChg>
        <pc:cxnChg chg="add del mod">
          <ac:chgData name="Rohit Shinde" userId="6f732ef7-9098-4836-9f6f-a27a8272198d" providerId="ADAL" clId="{3733B0EB-3498-426C-AB67-6D9F1530BAF1}" dt="2021-02-07T11:42:33.623" v="103" actId="478"/>
          <ac:cxnSpMkLst>
            <pc:docMk/>
            <pc:sldMk cId="2534534293" sldId="263"/>
            <ac:cxnSpMk id="38" creationId="{7B9DB719-9FBE-4022-9F0A-C53BC582143F}"/>
          </ac:cxnSpMkLst>
        </pc:cxnChg>
        <pc:cxnChg chg="add del mod">
          <ac:chgData name="Rohit Shinde" userId="6f732ef7-9098-4836-9f6f-a27a8272198d" providerId="ADAL" clId="{3733B0EB-3498-426C-AB67-6D9F1530BAF1}" dt="2021-02-07T11:42:34.368" v="105" actId="478"/>
          <ac:cxnSpMkLst>
            <pc:docMk/>
            <pc:sldMk cId="2534534293" sldId="263"/>
            <ac:cxnSpMk id="40" creationId="{C1C43C35-65F3-4F14-ABC4-5D8D53E8413D}"/>
          </ac:cxnSpMkLst>
        </pc:cxnChg>
        <pc:cxnChg chg="add del mod">
          <ac:chgData name="Rohit Shinde" userId="6f732ef7-9098-4836-9f6f-a27a8272198d" providerId="ADAL" clId="{3733B0EB-3498-426C-AB67-6D9F1530BAF1}" dt="2021-02-07T11:42:33.942" v="104" actId="478"/>
          <ac:cxnSpMkLst>
            <pc:docMk/>
            <pc:sldMk cId="2534534293" sldId="263"/>
            <ac:cxnSpMk id="42" creationId="{A89D3E75-1125-4168-9289-53125D86A890}"/>
          </ac:cxnSpMkLst>
        </pc:cxnChg>
      </pc:sldChg>
      <pc:sldChg chg="addSp delSp modSp">
        <pc:chgData name="Rohit Shinde" userId="6f732ef7-9098-4836-9f6f-a27a8272198d" providerId="ADAL" clId="{3733B0EB-3498-426C-AB67-6D9F1530BAF1}" dt="2021-02-07T11:46:15.869" v="139"/>
        <pc:sldMkLst>
          <pc:docMk/>
          <pc:sldMk cId="59770528" sldId="264"/>
        </pc:sldMkLst>
        <pc:spChg chg="mod">
          <ac:chgData name="Rohit Shinde" userId="6f732ef7-9098-4836-9f6f-a27a8272198d" providerId="ADAL" clId="{3733B0EB-3498-426C-AB67-6D9F1530BAF1}" dt="2021-02-07T11:46:15.869" v="139"/>
          <ac:spMkLst>
            <pc:docMk/>
            <pc:sldMk cId="59770528" sldId="264"/>
            <ac:spMk id="2" creationId="{D5D040EC-249C-4E07-89BF-59E2740604E8}"/>
          </ac:spMkLst>
        </pc:spChg>
        <pc:spChg chg="add del">
          <ac:chgData name="Rohit Shinde" userId="6f732ef7-9098-4836-9f6f-a27a8272198d" providerId="ADAL" clId="{3733B0EB-3498-426C-AB67-6D9F1530BAF1}" dt="2021-02-07T05:06:59.620" v="8" actId="931"/>
          <ac:spMkLst>
            <pc:docMk/>
            <pc:sldMk cId="59770528" sldId="264"/>
            <ac:spMk id="3" creationId="{78C4757A-5BCF-414C-92EF-BE46E2F07017}"/>
          </ac:spMkLst>
        </pc:spChg>
        <pc:picChg chg="add del mod">
          <ac:chgData name="Rohit Shinde" userId="6f732ef7-9098-4836-9f6f-a27a8272198d" providerId="ADAL" clId="{3733B0EB-3498-426C-AB67-6D9F1530BAF1}" dt="2021-02-07T05:06:51.182" v="7" actId="931"/>
          <ac:picMkLst>
            <pc:docMk/>
            <pc:sldMk cId="59770528" sldId="264"/>
            <ac:picMk id="5" creationId="{A94FD661-4E3A-4E7B-9566-4222820D26AE}"/>
          </ac:picMkLst>
        </pc:picChg>
        <pc:picChg chg="add mod">
          <ac:chgData name="Rohit Shinde" userId="6f732ef7-9098-4836-9f6f-a27a8272198d" providerId="ADAL" clId="{3733B0EB-3498-426C-AB67-6D9F1530BAF1}" dt="2021-02-07T11:46:15.869" v="139"/>
          <ac:picMkLst>
            <pc:docMk/>
            <pc:sldMk cId="59770528" sldId="264"/>
            <ac:picMk id="7" creationId="{C95215E5-6523-45EA-ACA3-841704F6EA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1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2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636B346-8D2F-496B-87EE-2A6A64CCFE5D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1F591F2-D323-4DC3-9851-50BA653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253D-DC61-404A-A823-4D538999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6515"/>
          </a:xfrm>
        </p:spPr>
        <p:txBody>
          <a:bodyPr>
            <a:normAutofit/>
          </a:bodyPr>
          <a:lstStyle/>
          <a:p>
            <a:r>
              <a:rPr lang="en-US" dirty="0"/>
              <a:t>uWSGI,</a:t>
            </a:r>
            <a:br>
              <a:rPr lang="en-US" dirty="0"/>
            </a:br>
            <a:r>
              <a:rPr lang="en-US" dirty="0"/>
              <a:t>Docker,</a:t>
            </a:r>
            <a:br>
              <a:rPr lang="en-US" dirty="0"/>
            </a:br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78206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412F-6EE3-4CCC-8F94-BF872B2A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uWSGI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9CFB-BF75-414F-8554-DA43FCC9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uWSGI</a:t>
            </a:r>
            <a:r>
              <a:rPr lang="en-US" sz="2400" dirty="0"/>
              <a:t> is a Python WSGI server implementation typically used for running Python web applications.</a:t>
            </a:r>
          </a:p>
          <a:p>
            <a:r>
              <a:rPr lang="en-US" sz="2400" dirty="0"/>
              <a:t>Process:</a:t>
            </a:r>
          </a:p>
          <a:p>
            <a:pPr lvl="1"/>
            <a:r>
              <a:rPr lang="en-US" sz="2000" dirty="0"/>
              <a:t>Create an instance of the python interpreter</a:t>
            </a:r>
          </a:p>
          <a:p>
            <a:pPr lvl="1"/>
            <a:r>
              <a:rPr lang="en-US" sz="2000" dirty="0"/>
              <a:t>Handle incoming HTTP requests and forward them to the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2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F57D-763F-45B0-B796-E19C3A6D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Django-</a:t>
            </a:r>
            <a:r>
              <a:rPr lang="en-US" dirty="0" err="1"/>
              <a:t>uWSGI</a:t>
            </a:r>
            <a:r>
              <a:rPr lang="en-US" dirty="0"/>
              <a:t> app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10D0D-B010-417F-989B-3C58AFDA8571}"/>
              </a:ext>
            </a:extLst>
          </p:cNvPr>
          <p:cNvSpPr/>
          <p:nvPr/>
        </p:nvSpPr>
        <p:spPr>
          <a:xfrm>
            <a:off x="3550121" y="3741835"/>
            <a:ext cx="3080825" cy="132556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UI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10F89A9-97A2-4B54-828D-225F3A931335}"/>
              </a:ext>
            </a:extLst>
          </p:cNvPr>
          <p:cNvSpPr/>
          <p:nvPr/>
        </p:nvSpPr>
        <p:spPr>
          <a:xfrm>
            <a:off x="4264790" y="1781751"/>
            <a:ext cx="1125415" cy="1325563"/>
          </a:xfrm>
          <a:prstGeom prst="flowChartMagneticDisk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8C36F-3FFD-41A3-9FFE-775AE5D62539}"/>
              </a:ext>
            </a:extLst>
          </p:cNvPr>
          <p:cNvSpPr/>
          <p:nvPr/>
        </p:nvSpPr>
        <p:spPr>
          <a:xfrm>
            <a:off x="9662534" y="3968519"/>
            <a:ext cx="1792459" cy="8721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uWSGI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A6864-57E2-413A-89C6-C0424A0306E0}"/>
              </a:ext>
            </a:extLst>
          </p:cNvPr>
          <p:cNvSpPr/>
          <p:nvPr/>
        </p:nvSpPr>
        <p:spPr>
          <a:xfrm>
            <a:off x="9473645" y="1984975"/>
            <a:ext cx="1792459" cy="8721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Django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1223E-5B6E-45AD-9EC6-8AAD7E7B04A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6630946" y="4404617"/>
            <a:ext cx="3031588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A5212B-526D-40F1-9650-0E3D865B94F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558764" y="3085772"/>
            <a:ext cx="0" cy="88274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B347E5-9760-45BD-9AE6-9BC7EBADB38C}"/>
              </a:ext>
            </a:extLst>
          </p:cNvPr>
          <p:cNvCxnSpPr>
            <a:stCxn id="6" idx="4"/>
            <a:endCxn id="10" idx="1"/>
          </p:cNvCxnSpPr>
          <p:nvPr/>
        </p:nvCxnSpPr>
        <p:spPr>
          <a:xfrm flipV="1">
            <a:off x="5390205" y="2421074"/>
            <a:ext cx="4083440" cy="234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18CB85D-99BD-4581-9F7F-D95DA609E81F}"/>
              </a:ext>
            </a:extLst>
          </p:cNvPr>
          <p:cNvSpPr/>
          <p:nvPr/>
        </p:nvSpPr>
        <p:spPr>
          <a:xfrm>
            <a:off x="9626045" y="2137375"/>
            <a:ext cx="1792459" cy="8721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Django 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885A2F-2953-4DBC-A704-377F6C9922A0}"/>
              </a:ext>
            </a:extLst>
          </p:cNvPr>
          <p:cNvSpPr/>
          <p:nvPr/>
        </p:nvSpPr>
        <p:spPr>
          <a:xfrm>
            <a:off x="9778445" y="2289775"/>
            <a:ext cx="1792459" cy="8721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Django app</a:t>
            </a:r>
          </a:p>
        </p:txBody>
      </p:sp>
    </p:spTree>
    <p:extLst>
      <p:ext uri="{BB962C8B-B14F-4D97-AF65-F5344CB8AC3E}">
        <p14:creationId xmlns:p14="http://schemas.microsoft.com/office/powerpoint/2010/main" val="22712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F57D-763F-45B0-B796-E19C3A6D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app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57A53-93B5-415D-B28E-6F70B9EE0663}"/>
              </a:ext>
            </a:extLst>
          </p:cNvPr>
          <p:cNvSpPr/>
          <p:nvPr/>
        </p:nvSpPr>
        <p:spPr>
          <a:xfrm>
            <a:off x="7334054" y="1286325"/>
            <a:ext cx="4396424" cy="401906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10D0D-B010-417F-989B-3C58AFDA8571}"/>
              </a:ext>
            </a:extLst>
          </p:cNvPr>
          <p:cNvSpPr/>
          <p:nvPr/>
        </p:nvSpPr>
        <p:spPr>
          <a:xfrm>
            <a:off x="3724348" y="3865501"/>
            <a:ext cx="2044856" cy="1174724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UI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10F89A9-97A2-4B54-828D-225F3A931335}"/>
              </a:ext>
            </a:extLst>
          </p:cNvPr>
          <p:cNvSpPr/>
          <p:nvPr/>
        </p:nvSpPr>
        <p:spPr>
          <a:xfrm>
            <a:off x="4139759" y="1971811"/>
            <a:ext cx="985633" cy="1174724"/>
          </a:xfrm>
          <a:prstGeom prst="flowChartMagneticDisk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59852-DD88-4494-8166-6F6BECAA4F3E}"/>
              </a:ext>
            </a:extLst>
          </p:cNvPr>
          <p:cNvSpPr/>
          <p:nvPr/>
        </p:nvSpPr>
        <p:spPr>
          <a:xfrm>
            <a:off x="11156877" y="1410800"/>
            <a:ext cx="1012844" cy="561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26816-BE67-46E8-AE52-5B2ED0EE3896}"/>
              </a:ext>
            </a:extLst>
          </p:cNvPr>
          <p:cNvSpPr txBox="1"/>
          <p:nvPr/>
        </p:nvSpPr>
        <p:spPr>
          <a:xfrm>
            <a:off x="10489591" y="1410800"/>
            <a:ext cx="1680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Docker container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8C36F-3FFD-41A3-9FFE-775AE5D62539}"/>
              </a:ext>
            </a:extLst>
          </p:cNvPr>
          <p:cNvSpPr/>
          <p:nvPr/>
        </p:nvSpPr>
        <p:spPr>
          <a:xfrm>
            <a:off x="8884780" y="4111798"/>
            <a:ext cx="1518273" cy="77294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uWSGI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A6864-57E2-413A-89C6-C0424A0306E0}"/>
              </a:ext>
            </a:extLst>
          </p:cNvPr>
          <p:cNvSpPr/>
          <p:nvPr/>
        </p:nvSpPr>
        <p:spPr>
          <a:xfrm>
            <a:off x="8895916" y="2218107"/>
            <a:ext cx="1518273" cy="77294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Django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1223E-5B6E-45AD-9EC6-8AAD7E7B04A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769204" y="4452863"/>
            <a:ext cx="3115576" cy="4540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A5212B-526D-40F1-9650-0E3D865B94FB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9643917" y="2991055"/>
            <a:ext cx="11136" cy="112074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B347E5-9760-45BD-9AE6-9BC7EBADB38C}"/>
              </a:ext>
            </a:extLst>
          </p:cNvPr>
          <p:cNvCxnSpPr>
            <a:cxnSpLocks/>
            <a:stCxn id="6" idx="4"/>
            <a:endCxn id="10" idx="1"/>
          </p:cNvCxnSpPr>
          <p:nvPr/>
        </p:nvCxnSpPr>
        <p:spPr>
          <a:xfrm>
            <a:off x="5125392" y="2559173"/>
            <a:ext cx="3770524" cy="454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410C310-1427-45DB-8B6D-05635B71AEF9}"/>
              </a:ext>
            </a:extLst>
          </p:cNvPr>
          <p:cNvSpPr/>
          <p:nvPr/>
        </p:nvSpPr>
        <p:spPr>
          <a:xfrm>
            <a:off x="9048316" y="2370507"/>
            <a:ext cx="1518273" cy="77294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Django 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0EB6A3-622B-4CA5-8EF1-53E6215D85C7}"/>
              </a:ext>
            </a:extLst>
          </p:cNvPr>
          <p:cNvSpPr/>
          <p:nvPr/>
        </p:nvSpPr>
        <p:spPr>
          <a:xfrm>
            <a:off x="9200716" y="2522907"/>
            <a:ext cx="1518273" cy="77294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Django app</a:t>
            </a:r>
          </a:p>
        </p:txBody>
      </p:sp>
    </p:spTree>
    <p:extLst>
      <p:ext uri="{BB962C8B-B14F-4D97-AF65-F5344CB8AC3E}">
        <p14:creationId xmlns:p14="http://schemas.microsoft.com/office/powerpoint/2010/main" val="167732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1046-25A3-4C84-B9C7-E333B1F8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921FC1-D51A-4B81-9795-BFBB1BB2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2843" y="611870"/>
            <a:ext cx="8809474" cy="4601183"/>
          </a:xfrm>
        </p:spPr>
      </p:pic>
    </p:spTree>
    <p:extLst>
      <p:ext uri="{BB962C8B-B14F-4D97-AF65-F5344CB8AC3E}">
        <p14:creationId xmlns:p14="http://schemas.microsoft.com/office/powerpoint/2010/main" val="18206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48B0-D1A6-44B8-9F5F-0249B9B2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2F9F0B1-0AB5-41C4-B891-62D8DED2F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56614"/>
            <a:ext cx="7315200" cy="4535246"/>
          </a:xfrm>
        </p:spPr>
      </p:pic>
    </p:spTree>
    <p:extLst>
      <p:ext uri="{BB962C8B-B14F-4D97-AF65-F5344CB8AC3E}">
        <p14:creationId xmlns:p14="http://schemas.microsoft.com/office/powerpoint/2010/main" val="254990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F57D-763F-45B0-B796-E19C3A6D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app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57A53-93B5-415D-B28E-6F70B9EE0663}"/>
              </a:ext>
            </a:extLst>
          </p:cNvPr>
          <p:cNvSpPr/>
          <p:nvPr/>
        </p:nvSpPr>
        <p:spPr>
          <a:xfrm>
            <a:off x="8037295" y="1766174"/>
            <a:ext cx="2109237" cy="187600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10D0D-B010-417F-989B-3C58AFDA8571}"/>
              </a:ext>
            </a:extLst>
          </p:cNvPr>
          <p:cNvSpPr/>
          <p:nvPr/>
        </p:nvSpPr>
        <p:spPr>
          <a:xfrm>
            <a:off x="3582565" y="3231410"/>
            <a:ext cx="1425681" cy="90188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UI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10F89A9-97A2-4B54-828D-225F3A931335}"/>
              </a:ext>
            </a:extLst>
          </p:cNvPr>
          <p:cNvSpPr/>
          <p:nvPr/>
        </p:nvSpPr>
        <p:spPr>
          <a:xfrm>
            <a:off x="11274714" y="3234576"/>
            <a:ext cx="664367" cy="901883"/>
          </a:xfrm>
          <a:prstGeom prst="flowChartMagneticDisk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26816-BE67-46E8-AE52-5B2ED0EE3896}"/>
              </a:ext>
            </a:extLst>
          </p:cNvPr>
          <p:cNvSpPr txBox="1"/>
          <p:nvPr/>
        </p:nvSpPr>
        <p:spPr>
          <a:xfrm>
            <a:off x="8192040" y="1746632"/>
            <a:ext cx="1983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Docker container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8C36F-3FFD-41A3-9FFE-775AE5D62539}"/>
              </a:ext>
            </a:extLst>
          </p:cNvPr>
          <p:cNvSpPr/>
          <p:nvPr/>
        </p:nvSpPr>
        <p:spPr>
          <a:xfrm>
            <a:off x="8768816" y="2959543"/>
            <a:ext cx="1058144" cy="5934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uWSGI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A6864-57E2-413A-89C6-C0424A0306E0}"/>
              </a:ext>
            </a:extLst>
          </p:cNvPr>
          <p:cNvSpPr/>
          <p:nvPr/>
        </p:nvSpPr>
        <p:spPr>
          <a:xfrm>
            <a:off x="8779952" y="2173370"/>
            <a:ext cx="1047008" cy="5934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Django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1223E-5B6E-45AD-9EC6-8AAD7E7B04A6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 flipV="1">
            <a:off x="5008246" y="3651764"/>
            <a:ext cx="807147" cy="3058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A5212B-526D-40F1-9650-0E3D865B94F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9297888" y="2766793"/>
            <a:ext cx="5568" cy="1927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263EF8A-8EC2-476C-839A-F2AA74B0F7EC}"/>
              </a:ext>
            </a:extLst>
          </p:cNvPr>
          <p:cNvSpPr/>
          <p:nvPr/>
        </p:nvSpPr>
        <p:spPr>
          <a:xfrm>
            <a:off x="8037294" y="3983919"/>
            <a:ext cx="2109237" cy="187600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F3AB4-A255-4CB4-86E2-54F42E6B273D}"/>
              </a:ext>
            </a:extLst>
          </p:cNvPr>
          <p:cNvSpPr txBox="1"/>
          <p:nvPr/>
        </p:nvSpPr>
        <p:spPr>
          <a:xfrm>
            <a:off x="8149873" y="4066328"/>
            <a:ext cx="1983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Docker container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34ED2A-B32B-4E32-BE70-CA84B28C8646}"/>
              </a:ext>
            </a:extLst>
          </p:cNvPr>
          <p:cNvSpPr/>
          <p:nvPr/>
        </p:nvSpPr>
        <p:spPr>
          <a:xfrm>
            <a:off x="8739763" y="5177288"/>
            <a:ext cx="1058144" cy="5934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uWSGI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2C7CC2-4A45-4220-8B18-C745862CA1CB}"/>
              </a:ext>
            </a:extLst>
          </p:cNvPr>
          <p:cNvSpPr/>
          <p:nvPr/>
        </p:nvSpPr>
        <p:spPr>
          <a:xfrm>
            <a:off x="8750899" y="4391115"/>
            <a:ext cx="1047008" cy="5934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Django 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474DDF-4DA5-4649-919C-EA762540193D}"/>
              </a:ext>
            </a:extLst>
          </p:cNvPr>
          <p:cNvCxnSpPr>
            <a:cxnSpLocks/>
          </p:cNvCxnSpPr>
          <p:nvPr/>
        </p:nvCxnSpPr>
        <p:spPr>
          <a:xfrm flipH="1">
            <a:off x="9336848" y="4984538"/>
            <a:ext cx="5568" cy="1927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0F2A68-A9EC-49FB-BF06-8F8DE1A8B5A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9091913" y="3642182"/>
            <a:ext cx="1" cy="3417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0A59955-16D2-4E2E-8C22-C731B167AD3D}"/>
              </a:ext>
            </a:extLst>
          </p:cNvPr>
          <p:cNvSpPr/>
          <p:nvPr/>
        </p:nvSpPr>
        <p:spPr>
          <a:xfrm>
            <a:off x="5815393" y="3319608"/>
            <a:ext cx="1244655" cy="664311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C109C1-1F46-4104-8B4A-E12707E2F4F0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7060048" y="2704178"/>
            <a:ext cx="977247" cy="947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9DB719-9FBE-4022-9F0A-C53BC582143F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>
            <a:off x="7060048" y="3651764"/>
            <a:ext cx="977246" cy="1270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C43C35-65F3-4F14-ABC4-5D8D53E8413D}"/>
              </a:ext>
            </a:extLst>
          </p:cNvPr>
          <p:cNvCxnSpPr/>
          <p:nvPr/>
        </p:nvCxnSpPr>
        <p:spPr>
          <a:xfrm>
            <a:off x="9781968" y="2173241"/>
            <a:ext cx="1492746" cy="1452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9D3E75-1125-4168-9289-53125D86A890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 flipV="1">
            <a:off x="10146531" y="3685518"/>
            <a:ext cx="1128183" cy="1236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018BE5F-75FA-442A-84A1-A8BCFC917996}"/>
              </a:ext>
            </a:extLst>
          </p:cNvPr>
          <p:cNvSpPr/>
          <p:nvPr/>
        </p:nvSpPr>
        <p:spPr>
          <a:xfrm>
            <a:off x="5154892" y="1326003"/>
            <a:ext cx="5893321" cy="495223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6C8DA3-C071-4A57-B08A-3AD9D9EFE376}"/>
              </a:ext>
            </a:extLst>
          </p:cNvPr>
          <p:cNvSpPr txBox="1"/>
          <p:nvPr/>
        </p:nvSpPr>
        <p:spPr>
          <a:xfrm>
            <a:off x="5247958" y="1554410"/>
            <a:ext cx="137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53453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40EC-249C-4E07-89BF-59E27406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</a:t>
            </a:r>
            <a:r>
              <a:rPr lang="en-US" dirty="0"/>
              <a:t>architecture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C95215E5-6523-45EA-ACA3-841704F6E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461836"/>
            <a:ext cx="7315200" cy="3924802"/>
          </a:xfrm>
        </p:spPr>
      </p:pic>
    </p:spTree>
    <p:extLst>
      <p:ext uri="{BB962C8B-B14F-4D97-AF65-F5344CB8AC3E}">
        <p14:creationId xmlns:p14="http://schemas.microsoft.com/office/powerpoint/2010/main" val="597705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150</TotalTime>
  <Words>92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uWSGI, Docker, Kubernetes</vt:lpstr>
      <vt:lpstr>uWSGI</vt:lpstr>
      <vt:lpstr>Django-uWSGI app flow</vt:lpstr>
      <vt:lpstr>Docker app flow</vt:lpstr>
      <vt:lpstr>Docker architecture</vt:lpstr>
      <vt:lpstr>Execution flow</vt:lpstr>
      <vt:lpstr>Kubernetes app flow</vt:lpstr>
      <vt:lpstr>Kubernetes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uWSGI, Docker, Kubernetes</dc:title>
  <dc:creator>Rohit Shinde</dc:creator>
  <cp:lastModifiedBy>Rohit Shinde</cp:lastModifiedBy>
  <cp:revision>8</cp:revision>
  <dcterms:created xsi:type="dcterms:W3CDTF">2021-02-07T03:16:11Z</dcterms:created>
  <dcterms:modified xsi:type="dcterms:W3CDTF">2021-02-07T11:49:15Z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rohit.shinde02@ad.infosys.com</vt:lpwstr>
  </property>
  <property fmtid="{D5CDD505-2E9C-101B-9397-08002B2CF9AE}" pid="5" name="MSIP_Label_be4b3411-284d-4d31-bd4f-bc13ef7f1fd6_SetDate">
    <vt:lpwstr>2021-02-07T04:51:54.5936422Z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b3798895-d271-4145-93f7-a0e2dfcdbdb9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rohit.shinde02@ad.infosys.com</vt:lpwstr>
  </property>
  <property fmtid="{D5CDD505-2E9C-101B-9397-08002B2CF9AE}" pid="13" name="MSIP_Label_a0819fa7-4367-4500-ba88-dd630d977609_SetDate">
    <vt:lpwstr>2021-02-07T04:51:54.5936422Z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b3798895-d271-4145-93f7-a0e2dfcdbdb9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