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Fira Mono Medium" panose="020F0502020204030204" pitchFamily="3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12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02211"/>
            <a:ext cx="13042821" cy="1425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6BD8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ZenMaster</a:t>
            </a: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</a:t>
            </a:r>
            <a:r>
              <a:rPr lang="en-US" sz="4450" i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Learn Japanese with AI</a:t>
            </a: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Hackathon Project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09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Problem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633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530906" y="3405902"/>
            <a:ext cx="564249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Language learning is often repetitive and boring.</a:t>
            </a:r>
            <a:endParaRPr lang="en-US" sz="2650" dirty="0"/>
          </a:p>
        </p:txBody>
      </p:sp>
      <p:sp>
        <p:nvSpPr>
          <p:cNvPr id="5" name="Shape 3"/>
          <p:cNvSpPr/>
          <p:nvPr/>
        </p:nvSpPr>
        <p:spPr>
          <a:xfrm>
            <a:off x="7456884" y="33633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8194000" y="3405902"/>
            <a:ext cx="564261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Learners memorize words without real-life context.</a:t>
            </a:r>
            <a:endParaRPr lang="en-US" sz="2650" dirty="0"/>
          </a:p>
        </p:txBody>
      </p:sp>
      <p:sp>
        <p:nvSpPr>
          <p:cNvPr id="7" name="Shape 5"/>
          <p:cNvSpPr/>
          <p:nvPr/>
        </p:nvSpPr>
        <p:spPr>
          <a:xfrm>
            <a:off x="793790" y="47101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530906" y="4752618"/>
            <a:ext cx="564249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Existing apps are generic, not tailored to each learner.</a:t>
            </a:r>
            <a:endParaRPr lang="en-US" sz="2650" dirty="0"/>
          </a:p>
        </p:txBody>
      </p:sp>
      <p:sp>
        <p:nvSpPr>
          <p:cNvPr id="9" name="Shape 7"/>
          <p:cNvSpPr/>
          <p:nvPr/>
        </p:nvSpPr>
        <p:spPr>
          <a:xfrm>
            <a:off x="7456884" y="47101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8194000" y="4752618"/>
            <a:ext cx="5642610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Lack of engaging, interactive tools for Japanese learners.</a:t>
            </a:r>
            <a:endParaRPr lang="en-US" sz="2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06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Solution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53095"/>
            <a:ext cx="4196358" cy="2154793"/>
          </a:xfrm>
          <a:prstGeom prst="roundRect">
            <a:avLst>
              <a:gd name="adj" fmla="val 1579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0604" y="3079909"/>
            <a:ext cx="3742730" cy="1701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6BD8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ZenMaster</a:t>
            </a: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 AI-powered platform for Japanese learning.</a:t>
            </a:r>
            <a:endParaRPr lang="en-US" sz="2650" dirty="0"/>
          </a:p>
        </p:txBody>
      </p:sp>
      <p:sp>
        <p:nvSpPr>
          <p:cNvPr id="5" name="Shape 3"/>
          <p:cNvSpPr/>
          <p:nvPr/>
        </p:nvSpPr>
        <p:spPr>
          <a:xfrm>
            <a:off x="5216962" y="2853095"/>
            <a:ext cx="4196358" cy="2154793"/>
          </a:xfrm>
          <a:prstGeom prst="roundRect">
            <a:avLst>
              <a:gd name="adj" fmla="val 1579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5443776" y="3079909"/>
            <a:ext cx="3742730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Learn through </a:t>
            </a:r>
            <a:r>
              <a:rPr lang="en-US" sz="2650" b="1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real conversations</a:t>
            </a: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, not just flashcards.</a:t>
            </a:r>
            <a:endParaRPr lang="en-US" sz="2650" dirty="0"/>
          </a:p>
        </p:txBody>
      </p:sp>
      <p:sp>
        <p:nvSpPr>
          <p:cNvPr id="7" name="Shape 5"/>
          <p:cNvSpPr/>
          <p:nvPr/>
        </p:nvSpPr>
        <p:spPr>
          <a:xfrm>
            <a:off x="9640133" y="2853095"/>
            <a:ext cx="4196358" cy="2154793"/>
          </a:xfrm>
          <a:prstGeom prst="roundRect">
            <a:avLst>
              <a:gd name="adj" fmla="val 1579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9866948" y="3079909"/>
            <a:ext cx="3742730" cy="1701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AI creates a </a:t>
            </a:r>
            <a:r>
              <a:rPr lang="en-US" sz="2650" b="1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personalised learning path</a:t>
            </a: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for each user.</a:t>
            </a:r>
            <a:endParaRPr lang="en-US" sz="2650" dirty="0"/>
          </a:p>
        </p:txBody>
      </p:sp>
      <p:sp>
        <p:nvSpPr>
          <p:cNvPr id="9" name="Shape 7"/>
          <p:cNvSpPr/>
          <p:nvPr/>
        </p:nvSpPr>
        <p:spPr>
          <a:xfrm>
            <a:off x="793790" y="5234702"/>
            <a:ext cx="6407944" cy="1304211"/>
          </a:xfrm>
          <a:prstGeom prst="roundRect">
            <a:avLst>
              <a:gd name="adj" fmla="val 2609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20604" y="5461516"/>
            <a:ext cx="5954316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Gamified and interactive</a:t>
            </a: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, making learning fun.</a:t>
            </a:r>
            <a:endParaRPr lang="en-US" sz="2650" dirty="0"/>
          </a:p>
        </p:txBody>
      </p:sp>
      <p:sp>
        <p:nvSpPr>
          <p:cNvPr id="11" name="Shape 9"/>
          <p:cNvSpPr/>
          <p:nvPr/>
        </p:nvSpPr>
        <p:spPr>
          <a:xfrm>
            <a:off x="7428548" y="5234702"/>
            <a:ext cx="6407944" cy="1304211"/>
          </a:xfrm>
          <a:prstGeom prst="roundRect">
            <a:avLst>
              <a:gd name="adj" fmla="val 2609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7655362" y="5461516"/>
            <a:ext cx="5954316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Accessible on the </a:t>
            </a:r>
            <a:r>
              <a:rPr lang="en-US" sz="2650" b="1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web</a:t>
            </a: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, no setup needed.</a:t>
            </a:r>
            <a:endParaRPr lang="en-US" sz="2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</Words>
  <Application>Microsoft Macintosh PowerPoint</Application>
  <PresentationFormat>Custom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Fira Mono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Rohit Yadav</cp:lastModifiedBy>
  <cp:revision>2</cp:revision>
  <dcterms:created xsi:type="dcterms:W3CDTF">2025-09-27T00:16:53Z</dcterms:created>
  <dcterms:modified xsi:type="dcterms:W3CDTF">2025-09-27T00:40:06Z</dcterms:modified>
</cp:coreProperties>
</file>