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2"/>
  </p:notesMasterIdLst>
  <p:sldIdLst>
    <p:sldId id="272" r:id="rId2"/>
    <p:sldId id="276" r:id="rId3"/>
    <p:sldId id="273" r:id="rId4"/>
    <p:sldId id="275" r:id="rId5"/>
    <p:sldId id="278" r:id="rId6"/>
    <p:sldId id="274" r:id="rId7"/>
    <p:sldId id="264" r:id="rId8"/>
    <p:sldId id="266" r:id="rId9"/>
    <p:sldId id="267" r:id="rId10"/>
    <p:sldId id="504" r:id="rId11"/>
    <p:sldId id="269" r:id="rId12"/>
    <p:sldId id="271" r:id="rId13"/>
    <p:sldId id="270" r:id="rId14"/>
    <p:sldId id="339" r:id="rId15"/>
    <p:sldId id="340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279" r:id="rId35"/>
    <p:sldId id="503" r:id="rId36"/>
    <p:sldId id="498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281" r:id="rId47"/>
    <p:sldId id="280" r:id="rId48"/>
    <p:sldId id="502" r:id="rId49"/>
    <p:sldId id="461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1" r:id="rId62"/>
    <p:sldId id="492" r:id="rId63"/>
    <p:sldId id="500" r:id="rId64"/>
    <p:sldId id="501" r:id="rId65"/>
    <p:sldId id="493" r:id="rId66"/>
    <p:sldId id="494" r:id="rId67"/>
    <p:sldId id="462" r:id="rId68"/>
    <p:sldId id="509" r:id="rId69"/>
    <p:sldId id="507" r:id="rId70"/>
    <p:sldId id="508" r:id="rId71"/>
    <p:sldId id="256" r:id="rId72"/>
    <p:sldId id="258" r:id="rId73"/>
    <p:sldId id="259" r:id="rId74"/>
    <p:sldId id="265" r:id="rId75"/>
    <p:sldId id="257" r:id="rId76"/>
    <p:sldId id="260" r:id="rId77"/>
    <p:sldId id="261" r:id="rId78"/>
    <p:sldId id="262" r:id="rId79"/>
    <p:sldId id="506" r:id="rId80"/>
    <p:sldId id="505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14" autoAdjust="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654E-451F-4E6B-BEE4-90A15CD59EA7}" type="datetimeFigureOut">
              <a:rPr lang="en-PH" smtClean="0"/>
              <a:t>8/8/2018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6AD3-1D02-48FE-9713-22EB0C4B2E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66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https://www.sanfoundry.com/cpp-program-implement-adjacency-matrix/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96AD3-1D02-48FE-9713-22EB0C4B2EB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14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https://visualgo.net/en/dfsbfs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96AD3-1D02-48FE-9713-22EB0C4B2EB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50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25C6-2C11-4CC9-ADA8-6AC0854C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Adjacency List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A7BA-0365-4E7F-B90C-D4EB49C9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14855"/>
          </a:xfrm>
        </p:spPr>
        <p:txBody>
          <a:bodyPr>
            <a:normAutofit/>
          </a:bodyPr>
          <a:lstStyle/>
          <a:p>
            <a:r>
              <a:rPr lang="en-PH" dirty="0"/>
              <a:t>One list for the vertices and one for the nodes adjacent to the vertex.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6BD65-8E21-438C-8C1E-D62DD8AEA12D}"/>
              </a:ext>
            </a:extLst>
          </p:cNvPr>
          <p:cNvSpPr txBox="1"/>
          <p:nvPr/>
        </p:nvSpPr>
        <p:spPr>
          <a:xfrm>
            <a:off x="6330462" y="3337142"/>
            <a:ext cx="4262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struct </a:t>
            </a:r>
            <a:r>
              <a:rPr lang="en-PH" dirty="0" err="1"/>
              <a:t>AdjList</a:t>
            </a:r>
            <a:endParaRPr lang="en-PH" dirty="0"/>
          </a:p>
          <a:p>
            <a:r>
              <a:rPr lang="en-PH" dirty="0"/>
              <a:t>{</a:t>
            </a:r>
          </a:p>
          <a:p>
            <a:r>
              <a:rPr lang="en-PH" dirty="0"/>
              <a:t>    struct </a:t>
            </a:r>
            <a:r>
              <a:rPr lang="en-PH" dirty="0" err="1"/>
              <a:t>AdjListNode</a:t>
            </a:r>
            <a:r>
              <a:rPr lang="en-PH" dirty="0"/>
              <a:t> *head;</a:t>
            </a:r>
          </a:p>
          <a:p>
            <a:r>
              <a:rPr lang="en-PH" dirty="0"/>
              <a:t>};</a:t>
            </a:r>
          </a:p>
          <a:p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82674-53D2-4DC0-A583-F6E4EF0AD14A}"/>
              </a:ext>
            </a:extLst>
          </p:cNvPr>
          <p:cNvSpPr/>
          <p:nvPr/>
        </p:nvSpPr>
        <p:spPr>
          <a:xfrm>
            <a:off x="818712" y="33264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struct </a:t>
            </a:r>
            <a:r>
              <a:rPr lang="en-PH" dirty="0" err="1"/>
              <a:t>AdjListNode</a:t>
            </a:r>
            <a:endParaRPr lang="en-PH" dirty="0"/>
          </a:p>
          <a:p>
            <a:r>
              <a:rPr lang="en-PH" dirty="0"/>
              <a:t>{</a:t>
            </a:r>
          </a:p>
          <a:p>
            <a:r>
              <a:rPr lang="en-PH" dirty="0"/>
              <a:t>    int </a:t>
            </a:r>
            <a:r>
              <a:rPr lang="en-PH" dirty="0" err="1"/>
              <a:t>dest</a:t>
            </a:r>
            <a:r>
              <a:rPr lang="en-PH" dirty="0"/>
              <a:t>;</a:t>
            </a:r>
          </a:p>
          <a:p>
            <a:r>
              <a:rPr lang="en-PH" dirty="0"/>
              <a:t>    struct </a:t>
            </a:r>
            <a:r>
              <a:rPr lang="en-PH" dirty="0" err="1"/>
              <a:t>AdjListNode</a:t>
            </a:r>
            <a:r>
              <a:rPr lang="en-PH" dirty="0"/>
              <a:t>* next;</a:t>
            </a:r>
          </a:p>
          <a:p>
            <a:r>
              <a:rPr lang="en-PH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1037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9053-BDD5-43EB-B74B-85F42417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CFF6-1FA0-47AD-BB0D-361C9395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PH" b="1" dirty="0"/>
              <a:t>1) </a:t>
            </a:r>
            <a:r>
              <a:rPr lang="en-PH" dirty="0"/>
              <a:t>This step initializes distances from source to all vertices as infinite and distance to source itself as 0. Create an array </a:t>
            </a:r>
            <a:r>
              <a:rPr lang="en-PH" dirty="0" err="1"/>
              <a:t>dist</a:t>
            </a:r>
            <a:r>
              <a:rPr lang="en-PH" dirty="0"/>
              <a:t>[] of size |V| with all values as infinite except </a:t>
            </a:r>
            <a:r>
              <a:rPr lang="en-PH" dirty="0" err="1"/>
              <a:t>dist</a:t>
            </a:r>
            <a:r>
              <a:rPr lang="en-PH" dirty="0"/>
              <a:t>[</a:t>
            </a:r>
            <a:r>
              <a:rPr lang="en-PH" dirty="0" err="1"/>
              <a:t>src</a:t>
            </a:r>
            <a:r>
              <a:rPr lang="en-PH" dirty="0"/>
              <a:t>] where </a:t>
            </a:r>
            <a:r>
              <a:rPr lang="en-PH" dirty="0" err="1"/>
              <a:t>src</a:t>
            </a:r>
            <a:r>
              <a:rPr lang="en-PH" dirty="0"/>
              <a:t> is source vertex.</a:t>
            </a:r>
          </a:p>
          <a:p>
            <a:pPr marL="0" indent="0" fontAlgn="base">
              <a:buNone/>
            </a:pPr>
            <a:r>
              <a:rPr lang="en-PH" b="1" dirty="0"/>
              <a:t>2)</a:t>
            </a:r>
            <a:r>
              <a:rPr lang="en-PH" dirty="0"/>
              <a:t> This step calculates shortest distances. Do following |V|-1 times </a:t>
            </a:r>
            <a:br>
              <a:rPr lang="en-PH" dirty="0"/>
            </a:br>
            <a:r>
              <a:rPr lang="en-PH" dirty="0"/>
              <a:t>…..</a:t>
            </a:r>
            <a:r>
              <a:rPr lang="en-PH" b="1" dirty="0"/>
              <a:t>a)</a:t>
            </a:r>
            <a:r>
              <a:rPr lang="en-PH" dirty="0"/>
              <a:t> Do following for each edge u-v</a:t>
            </a:r>
            <a:br>
              <a:rPr lang="en-PH" dirty="0"/>
            </a:br>
            <a:r>
              <a:rPr lang="en-PH" dirty="0"/>
              <a:t>………………If </a:t>
            </a:r>
            <a:r>
              <a:rPr lang="en-PH" dirty="0" err="1"/>
              <a:t>dist</a:t>
            </a:r>
            <a:r>
              <a:rPr lang="en-PH" dirty="0"/>
              <a:t>[v] &gt; </a:t>
            </a:r>
            <a:r>
              <a:rPr lang="en-PH" dirty="0" err="1"/>
              <a:t>dist</a:t>
            </a:r>
            <a:r>
              <a:rPr lang="en-PH" dirty="0"/>
              <a:t>[u] + weight of edge </a:t>
            </a:r>
            <a:r>
              <a:rPr lang="en-PH" dirty="0" err="1"/>
              <a:t>uv</a:t>
            </a:r>
            <a:r>
              <a:rPr lang="en-PH" dirty="0"/>
              <a:t>, then update </a:t>
            </a:r>
            <a:r>
              <a:rPr lang="en-PH" dirty="0" err="1"/>
              <a:t>dist</a:t>
            </a:r>
            <a:r>
              <a:rPr lang="en-PH" dirty="0"/>
              <a:t>[v]</a:t>
            </a:r>
            <a:br>
              <a:rPr lang="en-PH" dirty="0"/>
            </a:br>
            <a:r>
              <a:rPr lang="en-PH" dirty="0"/>
              <a:t>………………….</a:t>
            </a:r>
            <a:r>
              <a:rPr lang="en-PH" dirty="0" err="1"/>
              <a:t>dist</a:t>
            </a:r>
            <a:r>
              <a:rPr lang="en-PH" dirty="0"/>
              <a:t>[v] = </a:t>
            </a:r>
            <a:r>
              <a:rPr lang="en-PH" dirty="0" err="1"/>
              <a:t>dist</a:t>
            </a:r>
            <a:r>
              <a:rPr lang="en-PH" dirty="0"/>
              <a:t>[u] + weight of edge </a:t>
            </a:r>
            <a:r>
              <a:rPr lang="en-PH" dirty="0" err="1"/>
              <a:t>uv</a:t>
            </a:r>
            <a:endParaRPr lang="en-PH" dirty="0"/>
          </a:p>
          <a:p>
            <a:pPr marL="0" indent="0">
              <a:buNone/>
            </a:pPr>
            <a:r>
              <a:rPr lang="en-PH" b="1" dirty="0"/>
              <a:t>3) </a:t>
            </a:r>
            <a:r>
              <a:rPr lang="en-PH" dirty="0"/>
              <a:t>Report any negative weight cycle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0101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F8F7-2E7D-49B2-A4AC-70CE4C2F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E3AF-C809-497E-BEDF-E265740C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https://www-m9.ma.tum.de/graph-algorithms/spp-bellman-ford/index_en.html</a:t>
            </a:r>
          </a:p>
        </p:txBody>
      </p:sp>
    </p:spTree>
    <p:extLst>
      <p:ext uri="{BB962C8B-B14F-4D97-AF65-F5344CB8AC3E}">
        <p14:creationId xmlns:p14="http://schemas.microsoft.com/office/powerpoint/2010/main" val="40288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Bellman-Ford algorithm">
            <a:extLst>
              <a:ext uri="{FF2B5EF4-FFF2-40B4-BE49-F238E27FC236}">
                <a16:creationId xmlns:a16="http://schemas.microsoft.com/office/drawing/2014/main" id="{A0D3166F-5C1D-4252-AB42-1B023BAB9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47" y="0"/>
            <a:ext cx="6554153" cy="71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3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7A82-F324-4F48-9B40-9292BA36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Dijkstra’s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9D9A-D0B0-40F8-8CA4-52458148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Dijkstra's algorithm - is a solution to the single-source shortest path problem in graph theory. </a:t>
            </a:r>
          </a:p>
          <a:p>
            <a:r>
              <a:rPr lang="en-PH" dirty="0"/>
              <a:t> </a:t>
            </a:r>
          </a:p>
          <a:p>
            <a:r>
              <a:rPr lang="en-PH" dirty="0"/>
              <a:t>Works on both directed and undirected graphs. However, all edges must have nonnegative weights.</a:t>
            </a:r>
          </a:p>
          <a:p>
            <a:endParaRPr lang="en-PH" dirty="0"/>
          </a:p>
          <a:p>
            <a:r>
              <a:rPr lang="en-PH" dirty="0"/>
              <a:t>Input: Weighted graph G={E,V} and source vertex </a:t>
            </a:r>
            <a:r>
              <a:rPr lang="en-PH" dirty="0" err="1"/>
              <a:t>v∈V</a:t>
            </a:r>
            <a:r>
              <a:rPr lang="en-PH" dirty="0"/>
              <a:t>, such that all edge weights are nonnegative</a:t>
            </a:r>
          </a:p>
          <a:p>
            <a:r>
              <a:rPr lang="en-PH" dirty="0"/>
              <a:t> </a:t>
            </a:r>
          </a:p>
          <a:p>
            <a:r>
              <a:rPr lang="en-PH" dirty="0"/>
              <a:t>Output: Lengths of shortest paths (or the shortest paths themselves) from a given source vertex </a:t>
            </a:r>
            <a:r>
              <a:rPr lang="en-PH" dirty="0" err="1"/>
              <a:t>v∈V</a:t>
            </a:r>
            <a:r>
              <a:rPr lang="en-PH" dirty="0"/>
              <a:t>  to all other vertices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9320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88C9048-B125-4454-8CE5-902450BAF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3CDDF8F-5E39-4C95-AA1D-43B16CF43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The algorithm computes for each vertex u the </a:t>
            </a:r>
            <a:r>
              <a:rPr lang="en-US" altLang="en-US" sz="2400">
                <a:solidFill>
                  <a:srgbClr val="EE2926"/>
                </a:solidFill>
                <a:ea typeface="ＭＳ Ｐゴシック" panose="020B0600070205080204" pitchFamily="34" charset="-128"/>
              </a:rPr>
              <a:t>distance</a:t>
            </a:r>
            <a:r>
              <a:rPr lang="en-US" altLang="en-US" sz="2400">
                <a:ea typeface="ＭＳ Ｐゴシック" panose="020B0600070205080204" pitchFamily="34" charset="-128"/>
              </a:rPr>
              <a:t> to u from the start vertex v, that is, the weight of a shortest path between v and u.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the algorithm keeps track of the set of vertices for which the distance has been computed, called the </a:t>
            </a:r>
            <a:r>
              <a:rPr lang="en-US" altLang="en-US" sz="2400">
                <a:solidFill>
                  <a:srgbClr val="EE2926"/>
                </a:solidFill>
                <a:ea typeface="ＭＳ Ｐゴシック" panose="020B0600070205080204" pitchFamily="34" charset="-128"/>
              </a:rPr>
              <a:t>cloud</a:t>
            </a:r>
            <a:r>
              <a:rPr lang="en-US" altLang="en-US" sz="2400">
                <a:ea typeface="ＭＳ Ｐゴシック" panose="020B0600070205080204" pitchFamily="34" charset="-128"/>
              </a:rPr>
              <a:t> C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F92E94F-88C9-4054-BC5B-C36458C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BCEB6-444D-4BFD-B37C-2D63362FCBC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AF1DA-5D2B-4067-AD58-1FC51ECDD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Dijkstra pseudocode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E8A7A2C-A976-428E-83A2-AF30C355D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Dijkstra(v1, v2):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</a:t>
            </a:r>
            <a:r>
              <a:rPr lang="en-US" altLang="en-US" i="1">
                <a:solidFill>
                  <a:srgbClr val="4F81BD"/>
                </a:solidFill>
                <a:ea typeface="ＭＳ Ｐゴシック" panose="020B0600070205080204" pitchFamily="34" charset="-128"/>
              </a:rPr>
              <a:t>for each vertex v:                            // Initialization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     v's distance := infinity.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     v's previous := none.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v1's distance := 0.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List := {all vertices}.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while List is not empty: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   v := remove List vertex with minimum distance.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	  mark v as known.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   for each unknown neighbor n of v: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       dist := v's distance + edge (v, n)'s weight.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       if dist is smaller than n's distance: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           n's distance := dist.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           n's previous := v.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reconstruct path from v2 back to v1,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following previous pointers.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19A6D2F1-B1C5-4C7B-9253-D11A78B8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9FEF05-B591-43CE-A74D-9AC611E2E12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B2B502EE-35F9-44BD-A590-A257F141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657221-ECED-46FD-B4DD-56F0592D7C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B7C345B-153D-4849-AC80-0374379B5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Initialization</a:t>
            </a: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54F37E03-EE9C-4EE8-959B-5294575C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7B0F9B01-8931-41B7-AA0A-5E3E38E6A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220A2F6E-8967-49AA-B9F2-5D43DCCC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1" name="AutoShape 6">
            <a:extLst>
              <a:ext uri="{FF2B5EF4-FFF2-40B4-BE49-F238E27FC236}">
                <a16:creationId xmlns:a16="http://schemas.microsoft.com/office/drawing/2014/main" id="{8E4A3916-504F-4410-B91C-D52BD12789A2}"/>
              </a:ext>
            </a:extLst>
          </p:cNvPr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>
            <a:extLst>
              <a:ext uri="{FF2B5EF4-FFF2-40B4-BE49-F238E27FC236}">
                <a16:creationId xmlns:a16="http://schemas.microsoft.com/office/drawing/2014/main" id="{C5CD2D7F-8D7D-4EA7-89FC-E311DFD701EF}"/>
              </a:ext>
            </a:extLst>
          </p:cNvPr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>
            <a:extLst>
              <a:ext uri="{FF2B5EF4-FFF2-40B4-BE49-F238E27FC236}">
                <a16:creationId xmlns:a16="http://schemas.microsoft.com/office/drawing/2014/main" id="{3E516515-CE0B-42A3-9391-3FDBA00A5402}"/>
              </a:ext>
            </a:extLst>
          </p:cNvPr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>
            <a:extLst>
              <a:ext uri="{FF2B5EF4-FFF2-40B4-BE49-F238E27FC236}">
                <a16:creationId xmlns:a16="http://schemas.microsoft.com/office/drawing/2014/main" id="{25747B59-ED0E-43D4-BB0D-0B92910C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5" name="Oval 10">
            <a:extLst>
              <a:ext uri="{FF2B5EF4-FFF2-40B4-BE49-F238E27FC236}">
                <a16:creationId xmlns:a16="http://schemas.microsoft.com/office/drawing/2014/main" id="{358BAEAD-D763-4E9C-B95F-2E615C5A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6" name="AutoShape 11">
            <a:extLst>
              <a:ext uri="{FF2B5EF4-FFF2-40B4-BE49-F238E27FC236}">
                <a16:creationId xmlns:a16="http://schemas.microsoft.com/office/drawing/2014/main" id="{17955930-6503-439B-989B-D8DC5BE33765}"/>
              </a:ext>
            </a:extLst>
          </p:cNvPr>
          <p:cNvCxnSpPr>
            <a:cxnSpLocks noChangeShapeType="1"/>
            <a:stCxn id="21515" idx="2"/>
            <a:endCxn id="21524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>
            <a:extLst>
              <a:ext uri="{FF2B5EF4-FFF2-40B4-BE49-F238E27FC236}">
                <a16:creationId xmlns:a16="http://schemas.microsoft.com/office/drawing/2014/main" id="{1D3F496B-81F2-4C1A-ABE2-3E386175DF99}"/>
              </a:ext>
            </a:extLst>
          </p:cNvPr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>
            <a:extLst>
              <a:ext uri="{FF2B5EF4-FFF2-40B4-BE49-F238E27FC236}">
                <a16:creationId xmlns:a16="http://schemas.microsoft.com/office/drawing/2014/main" id="{5E725233-AAC9-4ED0-A221-D317AAC693B2}"/>
              </a:ext>
            </a:extLst>
          </p:cNvPr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>
            <a:extLst>
              <a:ext uri="{FF2B5EF4-FFF2-40B4-BE49-F238E27FC236}">
                <a16:creationId xmlns:a16="http://schemas.microsoft.com/office/drawing/2014/main" id="{295CE773-1268-4850-8118-26B17652CF3F}"/>
              </a:ext>
            </a:extLst>
          </p:cNvPr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5">
            <a:extLst>
              <a:ext uri="{FF2B5EF4-FFF2-40B4-BE49-F238E27FC236}">
                <a16:creationId xmlns:a16="http://schemas.microsoft.com/office/drawing/2014/main" id="{8A6E5E30-37EC-4A29-90D7-52730B9E153D}"/>
              </a:ext>
            </a:extLst>
          </p:cNvPr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16">
            <a:extLst>
              <a:ext uri="{FF2B5EF4-FFF2-40B4-BE49-F238E27FC236}">
                <a16:creationId xmlns:a16="http://schemas.microsoft.com/office/drawing/2014/main" id="{929956D8-45CB-435B-B41F-DA7D5780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2" name="AutoShape 17">
            <a:extLst>
              <a:ext uri="{FF2B5EF4-FFF2-40B4-BE49-F238E27FC236}">
                <a16:creationId xmlns:a16="http://schemas.microsoft.com/office/drawing/2014/main" id="{B5A085E4-A30C-4410-BD7A-0B552E41BC8F}"/>
              </a:ext>
            </a:extLst>
          </p:cNvPr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8">
            <a:extLst>
              <a:ext uri="{FF2B5EF4-FFF2-40B4-BE49-F238E27FC236}">
                <a16:creationId xmlns:a16="http://schemas.microsoft.com/office/drawing/2014/main" id="{215E27B6-8E38-42B3-BE2F-9900ECCF8E2F}"/>
              </a:ext>
            </a:extLst>
          </p:cNvPr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19">
            <a:extLst>
              <a:ext uri="{FF2B5EF4-FFF2-40B4-BE49-F238E27FC236}">
                <a16:creationId xmlns:a16="http://schemas.microsoft.com/office/drawing/2014/main" id="{4C5BDB8C-21E7-42DA-93FB-A7A4F5C4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5" name="AutoShape 20">
            <a:extLst>
              <a:ext uri="{FF2B5EF4-FFF2-40B4-BE49-F238E27FC236}">
                <a16:creationId xmlns:a16="http://schemas.microsoft.com/office/drawing/2014/main" id="{43EEB3C3-7EF8-4CB8-9C18-9F02D11D2746}"/>
              </a:ext>
            </a:extLst>
          </p:cNvPr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>
            <a:extLst>
              <a:ext uri="{FF2B5EF4-FFF2-40B4-BE49-F238E27FC236}">
                <a16:creationId xmlns:a16="http://schemas.microsoft.com/office/drawing/2014/main" id="{EAE01303-2484-4A53-BFFA-B2E921BFE81E}"/>
              </a:ext>
            </a:extLst>
          </p:cNvPr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22">
            <a:extLst>
              <a:ext uri="{FF2B5EF4-FFF2-40B4-BE49-F238E27FC236}">
                <a16:creationId xmlns:a16="http://schemas.microsoft.com/office/drawing/2014/main" id="{EE2EB67A-B7E5-4DB4-87B6-C30F8121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28" name="Text Box 23">
            <a:extLst>
              <a:ext uri="{FF2B5EF4-FFF2-40B4-BE49-F238E27FC236}">
                <a16:creationId xmlns:a16="http://schemas.microsoft.com/office/drawing/2014/main" id="{7E993400-4606-4599-BECD-BC6AB1ED8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29" name="Text Box 24">
            <a:extLst>
              <a:ext uri="{FF2B5EF4-FFF2-40B4-BE49-F238E27FC236}">
                <a16:creationId xmlns:a16="http://schemas.microsoft.com/office/drawing/2014/main" id="{14257F8D-3166-4861-9E0B-67FC155D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0" name="Text Box 25">
            <a:extLst>
              <a:ext uri="{FF2B5EF4-FFF2-40B4-BE49-F238E27FC236}">
                <a16:creationId xmlns:a16="http://schemas.microsoft.com/office/drawing/2014/main" id="{772E92E3-9EF4-4A18-96D0-F1A00AC0B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1531" name="Text Box 26">
            <a:extLst>
              <a:ext uri="{FF2B5EF4-FFF2-40B4-BE49-F238E27FC236}">
                <a16:creationId xmlns:a16="http://schemas.microsoft.com/office/drawing/2014/main" id="{E8F37A5F-F163-4687-AC4D-40A7B50BE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1532" name="Text Box 27">
            <a:extLst>
              <a:ext uri="{FF2B5EF4-FFF2-40B4-BE49-F238E27FC236}">
                <a16:creationId xmlns:a16="http://schemas.microsoft.com/office/drawing/2014/main" id="{7135A8A5-E61C-4428-A94C-E750A430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1533" name="Text Box 28">
            <a:extLst>
              <a:ext uri="{FF2B5EF4-FFF2-40B4-BE49-F238E27FC236}">
                <a16:creationId xmlns:a16="http://schemas.microsoft.com/office/drawing/2014/main" id="{DF94D9D9-D853-468C-B78F-2DDD4C42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34" name="Text Box 29">
            <a:extLst>
              <a:ext uri="{FF2B5EF4-FFF2-40B4-BE49-F238E27FC236}">
                <a16:creationId xmlns:a16="http://schemas.microsoft.com/office/drawing/2014/main" id="{43929856-AAAB-4586-8D4E-41FE550B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5" name="Text Box 30">
            <a:extLst>
              <a:ext uri="{FF2B5EF4-FFF2-40B4-BE49-F238E27FC236}">
                <a16:creationId xmlns:a16="http://schemas.microsoft.com/office/drawing/2014/main" id="{C9E5923B-7C97-45D9-8266-0DB9666C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6" name="Text Box 31">
            <a:extLst>
              <a:ext uri="{FF2B5EF4-FFF2-40B4-BE49-F238E27FC236}">
                <a16:creationId xmlns:a16="http://schemas.microsoft.com/office/drawing/2014/main" id="{4D214D14-0858-41BA-86E2-FD6E8CE64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1537" name="Text Box 32">
            <a:extLst>
              <a:ext uri="{FF2B5EF4-FFF2-40B4-BE49-F238E27FC236}">
                <a16:creationId xmlns:a16="http://schemas.microsoft.com/office/drawing/2014/main" id="{C62A3089-B07D-4C2C-B8AC-93BBDB4C3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1538" name="Text Box 33">
            <a:extLst>
              <a:ext uri="{FF2B5EF4-FFF2-40B4-BE49-F238E27FC236}">
                <a16:creationId xmlns:a16="http://schemas.microsoft.com/office/drawing/2014/main" id="{8964DD23-0C45-43AD-BD56-2C3DD909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39" name="Text Box 34">
            <a:extLst>
              <a:ext uri="{FF2B5EF4-FFF2-40B4-BE49-F238E27FC236}">
                <a16:creationId xmlns:a16="http://schemas.microsoft.com/office/drawing/2014/main" id="{E04B9730-70AC-4A79-BC32-B379D212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1540" name="Text Box 35">
            <a:extLst>
              <a:ext uri="{FF2B5EF4-FFF2-40B4-BE49-F238E27FC236}">
                <a16:creationId xmlns:a16="http://schemas.microsoft.com/office/drawing/2014/main" id="{C18E1584-AFBE-433A-9692-C9F834E3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47875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1" name="Text Box 38">
            <a:extLst>
              <a:ext uri="{FF2B5EF4-FFF2-40B4-BE49-F238E27FC236}">
                <a16:creationId xmlns:a16="http://schemas.microsoft.com/office/drawing/2014/main" id="{2BA93249-6033-45F9-BD43-D6B2522B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6576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2" name="Text Box 39">
            <a:extLst>
              <a:ext uri="{FF2B5EF4-FFF2-40B4-BE49-F238E27FC236}">
                <a16:creationId xmlns:a16="http://schemas.microsoft.com/office/drawing/2014/main" id="{AC677B3C-60FD-4233-AAF3-BA00346DD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814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3" name="Text Box 40">
            <a:extLst>
              <a:ext uri="{FF2B5EF4-FFF2-40B4-BE49-F238E27FC236}">
                <a16:creationId xmlns:a16="http://schemas.microsoft.com/office/drawing/2014/main" id="{7275BC5E-8F4C-4ABD-936D-F7D09A3E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4" name="Text Box 43">
            <a:extLst>
              <a:ext uri="{FF2B5EF4-FFF2-40B4-BE49-F238E27FC236}">
                <a16:creationId xmlns:a16="http://schemas.microsoft.com/office/drawing/2014/main" id="{4F9588C3-D580-4662-83F0-3C874BBA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584835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distance.</a:t>
            </a:r>
          </a:p>
        </p:txBody>
      </p:sp>
      <p:sp>
        <p:nvSpPr>
          <p:cNvPr id="21545" name="Text Box 44">
            <a:extLst>
              <a:ext uri="{FF2B5EF4-FFF2-40B4-BE49-F238E27FC236}">
                <a16:creationId xmlns:a16="http://schemas.microsoft.com/office/drawing/2014/main" id="{E305ED19-8477-4034-859D-A2F251D7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6" name="Text Box 45">
            <a:extLst>
              <a:ext uri="{FF2B5EF4-FFF2-40B4-BE49-F238E27FC236}">
                <a16:creationId xmlns:a16="http://schemas.microsoft.com/office/drawing/2014/main" id="{10E3FA35-268B-431E-AACD-C4FABD01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7" name="Text Box 46">
            <a:extLst>
              <a:ext uri="{FF2B5EF4-FFF2-40B4-BE49-F238E27FC236}">
                <a16:creationId xmlns:a16="http://schemas.microsoft.com/office/drawing/2014/main" id="{A7B8D667-A0F0-45D2-AC52-030C1AD57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112964"/>
            <a:ext cx="2295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Distance(source) = 0</a:t>
            </a:r>
          </a:p>
        </p:txBody>
      </p:sp>
      <p:sp>
        <p:nvSpPr>
          <p:cNvPr id="21548" name="Line 47">
            <a:extLst>
              <a:ext uri="{FF2B5EF4-FFF2-40B4-BE49-F238E27FC236}">
                <a16:creationId xmlns:a16="http://schemas.microsoft.com/office/drawing/2014/main" id="{323EF411-B4A7-4C43-A8CC-FEFBD82E7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1549" name="Text Box 48">
            <a:extLst>
              <a:ext uri="{FF2B5EF4-FFF2-40B4-BE49-F238E27FC236}">
                <a16:creationId xmlns:a16="http://schemas.microsoft.com/office/drawing/2014/main" id="{E65952FF-17BD-4015-BC17-42B29CD41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1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 (all vertices but source) =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B91FF33-2029-4D41-864C-715852B4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97306E-E2D9-4A90-BEE9-DEEF3258CD8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25A8A84-1393-4DB8-A4A3-957B826C5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neighbors' distance</a:t>
            </a:r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79610D4A-98A3-4B48-A307-485BBED5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FF3ADC9F-C08D-47EB-9AEF-9AECB7C7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082A8FA8-918D-4B78-AFDD-491107D7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35" name="AutoShape 6">
            <a:extLst>
              <a:ext uri="{FF2B5EF4-FFF2-40B4-BE49-F238E27FC236}">
                <a16:creationId xmlns:a16="http://schemas.microsoft.com/office/drawing/2014/main" id="{EC3CA984-02CE-4A91-9F38-A7139F34C4E9}"/>
              </a:ext>
            </a:extLst>
          </p:cNvPr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>
            <a:extLst>
              <a:ext uri="{FF2B5EF4-FFF2-40B4-BE49-F238E27FC236}">
                <a16:creationId xmlns:a16="http://schemas.microsoft.com/office/drawing/2014/main" id="{33C77D4F-83EF-41C4-825A-D36658F358EE}"/>
              </a:ext>
            </a:extLst>
          </p:cNvPr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>
            <a:extLst>
              <a:ext uri="{FF2B5EF4-FFF2-40B4-BE49-F238E27FC236}">
                <a16:creationId xmlns:a16="http://schemas.microsoft.com/office/drawing/2014/main" id="{8C3A8F34-96AD-4448-8D44-114019F6DA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>
            <a:extLst>
              <a:ext uri="{FF2B5EF4-FFF2-40B4-BE49-F238E27FC236}">
                <a16:creationId xmlns:a16="http://schemas.microsoft.com/office/drawing/2014/main" id="{147F2DA5-83C2-40C2-93EA-0852680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9" name="Oval 10">
            <a:extLst>
              <a:ext uri="{FF2B5EF4-FFF2-40B4-BE49-F238E27FC236}">
                <a16:creationId xmlns:a16="http://schemas.microsoft.com/office/drawing/2014/main" id="{B94D30F7-C3AC-45B7-A5DA-2A4AC331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0" name="AutoShape 11">
            <a:extLst>
              <a:ext uri="{FF2B5EF4-FFF2-40B4-BE49-F238E27FC236}">
                <a16:creationId xmlns:a16="http://schemas.microsoft.com/office/drawing/2014/main" id="{94916FE9-CB02-45AA-BA1D-93DFDF000B1C}"/>
              </a:ext>
            </a:extLst>
          </p:cNvPr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2">
            <a:extLst>
              <a:ext uri="{FF2B5EF4-FFF2-40B4-BE49-F238E27FC236}">
                <a16:creationId xmlns:a16="http://schemas.microsoft.com/office/drawing/2014/main" id="{27F027D2-7EE0-4223-8204-945EA5355E0E}"/>
              </a:ext>
            </a:extLst>
          </p:cNvPr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>
            <a:extLst>
              <a:ext uri="{FF2B5EF4-FFF2-40B4-BE49-F238E27FC236}">
                <a16:creationId xmlns:a16="http://schemas.microsoft.com/office/drawing/2014/main" id="{C9328212-5136-48A1-B8A9-E9A03E047512}"/>
              </a:ext>
            </a:extLst>
          </p:cNvPr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4">
            <a:extLst>
              <a:ext uri="{FF2B5EF4-FFF2-40B4-BE49-F238E27FC236}">
                <a16:creationId xmlns:a16="http://schemas.microsoft.com/office/drawing/2014/main" id="{214F8487-BD0B-43AC-8C5E-856575E03568}"/>
              </a:ext>
            </a:extLst>
          </p:cNvPr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5267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5">
            <a:extLst>
              <a:ext uri="{FF2B5EF4-FFF2-40B4-BE49-F238E27FC236}">
                <a16:creationId xmlns:a16="http://schemas.microsoft.com/office/drawing/2014/main" id="{AC0CC42E-8526-4DEF-8B58-718D60D05AD8}"/>
              </a:ext>
            </a:extLst>
          </p:cNvPr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6">
            <a:extLst>
              <a:ext uri="{FF2B5EF4-FFF2-40B4-BE49-F238E27FC236}">
                <a16:creationId xmlns:a16="http://schemas.microsoft.com/office/drawing/2014/main" id="{5617E57E-1F88-474B-8879-3896F5F3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6" name="AutoShape 17">
            <a:extLst>
              <a:ext uri="{FF2B5EF4-FFF2-40B4-BE49-F238E27FC236}">
                <a16:creationId xmlns:a16="http://schemas.microsoft.com/office/drawing/2014/main" id="{4D2508F2-202B-4954-BE75-6040577F961B}"/>
              </a:ext>
            </a:extLst>
          </p:cNvPr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4276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8">
            <a:extLst>
              <a:ext uri="{FF2B5EF4-FFF2-40B4-BE49-F238E27FC236}">
                <a16:creationId xmlns:a16="http://schemas.microsoft.com/office/drawing/2014/main" id="{72220151-6796-4B61-A8A3-99AAE6B5A88C}"/>
              </a:ext>
            </a:extLst>
          </p:cNvPr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19">
            <a:extLst>
              <a:ext uri="{FF2B5EF4-FFF2-40B4-BE49-F238E27FC236}">
                <a16:creationId xmlns:a16="http://schemas.microsoft.com/office/drawing/2014/main" id="{6F520668-C6C3-438B-ABD5-D368E713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9" name="AutoShape 20">
            <a:extLst>
              <a:ext uri="{FF2B5EF4-FFF2-40B4-BE49-F238E27FC236}">
                <a16:creationId xmlns:a16="http://schemas.microsoft.com/office/drawing/2014/main" id="{C13B68F1-C644-4192-8369-0DE91580600B}"/>
              </a:ext>
            </a:extLst>
          </p:cNvPr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1">
            <a:extLst>
              <a:ext uri="{FF2B5EF4-FFF2-40B4-BE49-F238E27FC236}">
                <a16:creationId xmlns:a16="http://schemas.microsoft.com/office/drawing/2014/main" id="{0181F8F4-13A3-4569-AB48-4B16D19231FC}"/>
              </a:ext>
            </a:extLst>
          </p:cNvPr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2">
            <a:extLst>
              <a:ext uri="{FF2B5EF4-FFF2-40B4-BE49-F238E27FC236}">
                <a16:creationId xmlns:a16="http://schemas.microsoft.com/office/drawing/2014/main" id="{20192B71-8378-4D81-97A7-AB1E08042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2" name="Text Box 23">
            <a:extLst>
              <a:ext uri="{FF2B5EF4-FFF2-40B4-BE49-F238E27FC236}">
                <a16:creationId xmlns:a16="http://schemas.microsoft.com/office/drawing/2014/main" id="{2E658422-3AFA-4DE5-A499-11BEEEF4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53" name="Text Box 24">
            <a:extLst>
              <a:ext uri="{FF2B5EF4-FFF2-40B4-BE49-F238E27FC236}">
                <a16:creationId xmlns:a16="http://schemas.microsoft.com/office/drawing/2014/main" id="{3F7DF603-0478-480F-9A98-37AFB63C5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30FBBE04-DFA1-4714-9564-35F1481D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2555" name="Text Box 26">
            <a:extLst>
              <a:ext uri="{FF2B5EF4-FFF2-40B4-BE49-F238E27FC236}">
                <a16:creationId xmlns:a16="http://schemas.microsoft.com/office/drawing/2014/main" id="{BD5F7A5B-D248-4B06-B0E3-045629B24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2556" name="Text Box 27">
            <a:extLst>
              <a:ext uri="{FF2B5EF4-FFF2-40B4-BE49-F238E27FC236}">
                <a16:creationId xmlns:a16="http://schemas.microsoft.com/office/drawing/2014/main" id="{1FC743AF-7AAA-4A1B-92F7-1C04F652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2557" name="Text Box 28">
            <a:extLst>
              <a:ext uri="{FF2B5EF4-FFF2-40B4-BE49-F238E27FC236}">
                <a16:creationId xmlns:a16="http://schemas.microsoft.com/office/drawing/2014/main" id="{40AC1008-E352-4E23-BF3B-DFC577EC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8" name="Text Box 29">
            <a:extLst>
              <a:ext uri="{FF2B5EF4-FFF2-40B4-BE49-F238E27FC236}">
                <a16:creationId xmlns:a16="http://schemas.microsoft.com/office/drawing/2014/main" id="{20289F05-E351-4C35-B85A-D33544090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9" name="Text Box 30">
            <a:extLst>
              <a:ext uri="{FF2B5EF4-FFF2-40B4-BE49-F238E27FC236}">
                <a16:creationId xmlns:a16="http://schemas.microsoft.com/office/drawing/2014/main" id="{CB387ABC-C978-48AF-9327-ECEFDC66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60" name="Text Box 31">
            <a:extLst>
              <a:ext uri="{FF2B5EF4-FFF2-40B4-BE49-F238E27FC236}">
                <a16:creationId xmlns:a16="http://schemas.microsoft.com/office/drawing/2014/main" id="{16E1F8B8-C3DA-4E6D-9AFC-7AE47EDF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2561" name="Text Box 32">
            <a:extLst>
              <a:ext uri="{FF2B5EF4-FFF2-40B4-BE49-F238E27FC236}">
                <a16:creationId xmlns:a16="http://schemas.microsoft.com/office/drawing/2014/main" id="{24C319AB-9902-43E0-BA96-DDE85DE5E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2562" name="Text Box 33">
            <a:extLst>
              <a:ext uri="{FF2B5EF4-FFF2-40B4-BE49-F238E27FC236}">
                <a16:creationId xmlns:a16="http://schemas.microsoft.com/office/drawing/2014/main" id="{8B8991C7-0EC1-4347-BD3E-8EE59DF8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63" name="Text Box 34">
            <a:extLst>
              <a:ext uri="{FF2B5EF4-FFF2-40B4-BE49-F238E27FC236}">
                <a16:creationId xmlns:a16="http://schemas.microsoft.com/office/drawing/2014/main" id="{B1F2F18F-CCC9-4A19-AC75-36DD3814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2564" name="Text Box 35">
            <a:extLst>
              <a:ext uri="{FF2B5EF4-FFF2-40B4-BE49-F238E27FC236}">
                <a16:creationId xmlns:a16="http://schemas.microsoft.com/office/drawing/2014/main" id="{10386BD8-E8BA-4E99-906E-BAFA1CC8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574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2565" name="Text Box 36">
            <a:extLst>
              <a:ext uri="{FF2B5EF4-FFF2-40B4-BE49-F238E27FC236}">
                <a16:creationId xmlns:a16="http://schemas.microsoft.com/office/drawing/2014/main" id="{67906393-9C44-499A-9A92-FCB5F82C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6576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6" name="Text Box 37">
            <a:extLst>
              <a:ext uri="{FF2B5EF4-FFF2-40B4-BE49-F238E27FC236}">
                <a16:creationId xmlns:a16="http://schemas.microsoft.com/office/drawing/2014/main" id="{CC46003E-2AA3-4449-97C1-35A3ED4B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814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7" name="Text Box 38">
            <a:extLst>
              <a:ext uri="{FF2B5EF4-FFF2-40B4-BE49-F238E27FC236}">
                <a16:creationId xmlns:a16="http://schemas.microsoft.com/office/drawing/2014/main" id="{7DFA20BC-C400-4FF4-A8C6-BEE2AEDD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24325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2568" name="Text Box 45">
            <a:extLst>
              <a:ext uri="{FF2B5EF4-FFF2-40B4-BE49-F238E27FC236}">
                <a16:creationId xmlns:a16="http://schemas.microsoft.com/office/drawing/2014/main" id="{DDCCE526-7D19-4654-82AC-509DA77A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9" name="Text Box 46">
            <a:extLst>
              <a:ext uri="{FF2B5EF4-FFF2-40B4-BE49-F238E27FC236}">
                <a16:creationId xmlns:a16="http://schemas.microsoft.com/office/drawing/2014/main" id="{8EC6021A-2E31-4299-A5B3-88489F493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70" name="Text Box 47">
            <a:extLst>
              <a:ext uri="{FF2B5EF4-FFF2-40B4-BE49-F238E27FC236}">
                <a16:creationId xmlns:a16="http://schemas.microsoft.com/office/drawing/2014/main" id="{134727AC-10FC-4815-9FC1-D96231E5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724401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Distance(B)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1" name="Text Box 48">
            <a:extLst>
              <a:ext uri="{FF2B5EF4-FFF2-40B4-BE49-F238E27FC236}">
                <a16:creationId xmlns:a16="http://schemas.microsoft.com/office/drawing/2014/main" id="{E20BC422-4875-4EC8-B3BF-63E5A202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029201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Distance(D) = 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2" name="Line 43">
            <a:extLst>
              <a:ext uri="{FF2B5EF4-FFF2-40B4-BE49-F238E27FC236}">
                <a16:creationId xmlns:a16="http://schemas.microsoft.com/office/drawing/2014/main" id="{C11DDF7A-92FC-4845-B0D4-6A2CD54621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2573" name="Line 44">
            <a:extLst>
              <a:ext uri="{FF2B5EF4-FFF2-40B4-BE49-F238E27FC236}">
                <a16:creationId xmlns:a16="http://schemas.microsoft.com/office/drawing/2014/main" id="{AE308DCC-21B5-4124-AE17-3C59CB886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CA0CF14D-E628-482A-9365-9161FAAB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232318-16F3-4CEB-9420-DC5B31983DE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AFAE66B-A4C0-40CE-99EA-179A7E73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Remove vertex with minimum distance</a:t>
            </a:r>
          </a:p>
        </p:txBody>
      </p:sp>
      <p:sp>
        <p:nvSpPr>
          <p:cNvPr id="23556" name="Text Box 41">
            <a:extLst>
              <a:ext uri="{FF2B5EF4-FFF2-40B4-BE49-F238E27FC236}">
                <a16:creationId xmlns:a16="http://schemas.microsoft.com/office/drawing/2014/main" id="{61DCCDF9-6DDA-4BA1-97F2-071A3BCDD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distance, i.e., D</a:t>
            </a:r>
          </a:p>
        </p:txBody>
      </p:sp>
      <p:grpSp>
        <p:nvGrpSpPr>
          <p:cNvPr id="23557" name="Group 45">
            <a:extLst>
              <a:ext uri="{FF2B5EF4-FFF2-40B4-BE49-F238E27FC236}">
                <a16:creationId xmlns:a16="http://schemas.microsoft.com/office/drawing/2014/main" id="{EF66DBB2-C059-423A-9EA4-B65B25EA142C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2027238"/>
            <a:ext cx="5319713" cy="3600450"/>
            <a:chOff x="1248" y="1277"/>
            <a:chExt cx="3351" cy="2268"/>
          </a:xfrm>
        </p:grpSpPr>
        <p:sp>
          <p:nvSpPr>
            <p:cNvPr id="23560" name="Oval 3">
              <a:extLst>
                <a:ext uri="{FF2B5EF4-FFF2-40B4-BE49-F238E27FC236}">
                  <a16:creationId xmlns:a16="http://schemas.microsoft.com/office/drawing/2014/main" id="{32B279A4-42E7-46F2-970D-9843DD8A7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A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1" name="Oval 4">
              <a:extLst>
                <a:ext uri="{FF2B5EF4-FFF2-40B4-BE49-F238E27FC236}">
                  <a16:creationId xmlns:a16="http://schemas.microsoft.com/office/drawing/2014/main" id="{99294FCF-E5F1-4AD2-B90B-87BDD2184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G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2" name="Oval 5">
              <a:extLst>
                <a:ext uri="{FF2B5EF4-FFF2-40B4-BE49-F238E27FC236}">
                  <a16:creationId xmlns:a16="http://schemas.microsoft.com/office/drawing/2014/main" id="{98A40795-B210-4CBC-BBE8-98A91EF48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3" name="AutoShape 6">
              <a:extLst>
                <a:ext uri="{FF2B5EF4-FFF2-40B4-BE49-F238E27FC236}">
                  <a16:creationId xmlns:a16="http://schemas.microsoft.com/office/drawing/2014/main" id="{3C4384D9-4E8D-4EC9-B9A0-96AABC828AD8}"/>
                </a:ext>
              </a:extLst>
            </p:cNvPr>
            <p:cNvCxnSpPr>
              <a:cxnSpLocks noChangeShapeType="1"/>
              <a:stCxn id="23561" idx="2"/>
              <a:endCxn id="23562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7">
              <a:extLst>
                <a:ext uri="{FF2B5EF4-FFF2-40B4-BE49-F238E27FC236}">
                  <a16:creationId xmlns:a16="http://schemas.microsoft.com/office/drawing/2014/main" id="{1E76D703-5E6E-4192-B13E-221FAF0EA1D7}"/>
                </a:ext>
              </a:extLst>
            </p:cNvPr>
            <p:cNvCxnSpPr>
              <a:cxnSpLocks noChangeShapeType="1"/>
              <a:stCxn id="23576" idx="2"/>
              <a:endCxn id="23573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8">
              <a:extLst>
                <a:ext uri="{FF2B5EF4-FFF2-40B4-BE49-F238E27FC236}">
                  <a16:creationId xmlns:a16="http://schemas.microsoft.com/office/drawing/2014/main" id="{7D3A49AE-FF22-4D70-8B08-151D979A17D5}"/>
                </a:ext>
              </a:extLst>
            </p:cNvPr>
            <p:cNvCxnSpPr>
              <a:cxnSpLocks noChangeShapeType="1"/>
              <a:stCxn id="23560" idx="6"/>
              <a:endCxn id="23566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9">
              <a:extLst>
                <a:ext uri="{FF2B5EF4-FFF2-40B4-BE49-F238E27FC236}">
                  <a16:creationId xmlns:a16="http://schemas.microsoft.com/office/drawing/2014/main" id="{73B1F9ED-0D8C-420D-B88C-130D82281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B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7" name="Oval 10">
              <a:extLst>
                <a:ext uri="{FF2B5EF4-FFF2-40B4-BE49-F238E27FC236}">
                  <a16:creationId xmlns:a16="http://schemas.microsoft.com/office/drawing/2014/main" id="{11FAE032-6122-4BD2-9ECC-C7AB9C41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8" name="AutoShape 11">
              <a:extLst>
                <a:ext uri="{FF2B5EF4-FFF2-40B4-BE49-F238E27FC236}">
                  <a16:creationId xmlns:a16="http://schemas.microsoft.com/office/drawing/2014/main" id="{4097251A-ECBA-4F5B-B5AC-3C649328D947}"/>
                </a:ext>
              </a:extLst>
            </p:cNvPr>
            <p:cNvCxnSpPr>
              <a:cxnSpLocks noChangeShapeType="1"/>
              <a:stCxn id="23567" idx="2"/>
              <a:endCxn id="23576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2">
              <a:extLst>
                <a:ext uri="{FF2B5EF4-FFF2-40B4-BE49-F238E27FC236}">
                  <a16:creationId xmlns:a16="http://schemas.microsoft.com/office/drawing/2014/main" id="{5BFF61FB-F162-4BA4-A755-25F7CD433AA6}"/>
                </a:ext>
              </a:extLst>
            </p:cNvPr>
            <p:cNvCxnSpPr>
              <a:cxnSpLocks noChangeShapeType="1"/>
              <a:stCxn id="23567" idx="1"/>
              <a:endCxn id="23566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3">
              <a:extLst>
                <a:ext uri="{FF2B5EF4-FFF2-40B4-BE49-F238E27FC236}">
                  <a16:creationId xmlns:a16="http://schemas.microsoft.com/office/drawing/2014/main" id="{64CFF187-E00E-4A37-A8B8-0F9ED7CAB558}"/>
                </a:ext>
              </a:extLst>
            </p:cNvPr>
            <p:cNvCxnSpPr>
              <a:cxnSpLocks noChangeShapeType="1"/>
              <a:stCxn id="23561" idx="7"/>
              <a:endCxn id="23567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4">
              <a:extLst>
                <a:ext uri="{FF2B5EF4-FFF2-40B4-BE49-F238E27FC236}">
                  <a16:creationId xmlns:a16="http://schemas.microsoft.com/office/drawing/2014/main" id="{10B3E83C-EA22-445B-8727-DD1977F3BA5D}"/>
                </a:ext>
              </a:extLst>
            </p:cNvPr>
            <p:cNvCxnSpPr>
              <a:cxnSpLocks noChangeShapeType="1"/>
              <a:stCxn id="23560" idx="5"/>
              <a:endCxn id="23576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5">
              <a:extLst>
                <a:ext uri="{FF2B5EF4-FFF2-40B4-BE49-F238E27FC236}">
                  <a16:creationId xmlns:a16="http://schemas.microsoft.com/office/drawing/2014/main" id="{B5F1F7D3-56FB-4CF0-96C6-064F0FD3BC71}"/>
                </a:ext>
              </a:extLst>
            </p:cNvPr>
            <p:cNvCxnSpPr>
              <a:cxnSpLocks noChangeShapeType="1"/>
              <a:stCxn id="23566" idx="3"/>
              <a:endCxn id="23576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3" name="Oval 16">
              <a:extLst>
                <a:ext uri="{FF2B5EF4-FFF2-40B4-BE49-F238E27FC236}">
                  <a16:creationId xmlns:a16="http://schemas.microsoft.com/office/drawing/2014/main" id="{6D467C67-416C-4D01-BD90-E243E83F4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C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4" name="AutoShape 17">
              <a:extLst>
                <a:ext uri="{FF2B5EF4-FFF2-40B4-BE49-F238E27FC236}">
                  <a16:creationId xmlns:a16="http://schemas.microsoft.com/office/drawing/2014/main" id="{86160654-47C7-4EF8-8F20-2E81038816C3}"/>
                </a:ext>
              </a:extLst>
            </p:cNvPr>
            <p:cNvCxnSpPr>
              <a:cxnSpLocks noChangeShapeType="1"/>
              <a:stCxn id="23573" idx="7"/>
              <a:endCxn id="23560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8">
              <a:extLst>
                <a:ext uri="{FF2B5EF4-FFF2-40B4-BE49-F238E27FC236}">
                  <a16:creationId xmlns:a16="http://schemas.microsoft.com/office/drawing/2014/main" id="{F91BEC5F-1B2A-4203-814E-ECE0A743A632}"/>
                </a:ext>
              </a:extLst>
            </p:cNvPr>
            <p:cNvCxnSpPr>
              <a:cxnSpLocks noChangeShapeType="1"/>
              <a:stCxn id="23562" idx="1"/>
              <a:endCxn id="23573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Oval 19">
              <a:extLst>
                <a:ext uri="{FF2B5EF4-FFF2-40B4-BE49-F238E27FC236}">
                  <a16:creationId xmlns:a16="http://schemas.microsoft.com/office/drawing/2014/main" id="{4CA14563-1D9F-456A-A73F-C28F0672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D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7" name="AutoShape 20">
              <a:extLst>
                <a:ext uri="{FF2B5EF4-FFF2-40B4-BE49-F238E27FC236}">
                  <a16:creationId xmlns:a16="http://schemas.microsoft.com/office/drawing/2014/main" id="{EFE8DC29-42D9-43F0-9BCC-49AA491E2F54}"/>
                </a:ext>
              </a:extLst>
            </p:cNvPr>
            <p:cNvCxnSpPr>
              <a:cxnSpLocks noChangeShapeType="1"/>
              <a:stCxn id="23561" idx="1"/>
              <a:endCxn id="23576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21">
              <a:extLst>
                <a:ext uri="{FF2B5EF4-FFF2-40B4-BE49-F238E27FC236}">
                  <a16:creationId xmlns:a16="http://schemas.microsoft.com/office/drawing/2014/main" id="{B3061988-9A3D-4A19-8A0B-C8DE1441396C}"/>
                </a:ext>
              </a:extLst>
            </p:cNvPr>
            <p:cNvCxnSpPr>
              <a:cxnSpLocks noChangeShapeType="1"/>
              <a:stCxn id="23562" idx="7"/>
              <a:endCxn id="23576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9" name="Text Box 22">
              <a:extLst>
                <a:ext uri="{FF2B5EF4-FFF2-40B4-BE49-F238E27FC236}">
                  <a16:creationId xmlns:a16="http://schemas.microsoft.com/office/drawing/2014/main" id="{B8B8AD00-3A1D-4CD7-B7BE-FBECB921B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0" name="Text Box 23">
              <a:extLst>
                <a:ext uri="{FF2B5EF4-FFF2-40B4-BE49-F238E27FC236}">
                  <a16:creationId xmlns:a16="http://schemas.microsoft.com/office/drawing/2014/main" id="{9E4B9E9B-5E22-4BE5-AAB3-6EC91B527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81" name="Text Box 24">
              <a:extLst>
                <a:ext uri="{FF2B5EF4-FFF2-40B4-BE49-F238E27FC236}">
                  <a16:creationId xmlns:a16="http://schemas.microsoft.com/office/drawing/2014/main" id="{B1973C27-AD36-46D3-A92B-8A9F8A81D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2" name="Text Box 25">
              <a:extLst>
                <a:ext uri="{FF2B5EF4-FFF2-40B4-BE49-F238E27FC236}">
                  <a16:creationId xmlns:a16="http://schemas.microsoft.com/office/drawing/2014/main" id="{C7310862-34B6-4BE6-87D6-07B4709C7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23583" name="Text Box 26">
              <a:extLst>
                <a:ext uri="{FF2B5EF4-FFF2-40B4-BE49-F238E27FC236}">
                  <a16:creationId xmlns:a16="http://schemas.microsoft.com/office/drawing/2014/main" id="{A6004104-EC4B-45F0-B405-6742DF5B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3</a:t>
              </a:r>
            </a:p>
          </p:txBody>
        </p:sp>
        <p:sp>
          <p:nvSpPr>
            <p:cNvPr id="23584" name="Text Box 27">
              <a:extLst>
                <a:ext uri="{FF2B5EF4-FFF2-40B4-BE49-F238E27FC236}">
                  <a16:creationId xmlns:a16="http://schemas.microsoft.com/office/drawing/2014/main" id="{E57EDF83-E6F4-4F7F-8B21-6E40B8E4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6</a:t>
              </a:r>
            </a:p>
          </p:txBody>
        </p:sp>
        <p:sp>
          <p:nvSpPr>
            <p:cNvPr id="23585" name="Text Box 28">
              <a:extLst>
                <a:ext uri="{FF2B5EF4-FFF2-40B4-BE49-F238E27FC236}">
                  <a16:creationId xmlns:a16="http://schemas.microsoft.com/office/drawing/2014/main" id="{720AEC8E-A5A4-4CA8-9236-9E67B7BB9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6" name="Text Box 29">
              <a:extLst>
                <a:ext uri="{FF2B5EF4-FFF2-40B4-BE49-F238E27FC236}">
                  <a16:creationId xmlns:a16="http://schemas.microsoft.com/office/drawing/2014/main" id="{6E8E0999-EC6B-4CC9-ADE9-C7B06A06A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7" name="Text Box 30">
              <a:extLst>
                <a:ext uri="{FF2B5EF4-FFF2-40B4-BE49-F238E27FC236}">
                  <a16:creationId xmlns:a16="http://schemas.microsoft.com/office/drawing/2014/main" id="{8F7D99D3-D4C2-44AF-9A03-10A68C93D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8" name="Text Box 31">
              <a:extLst>
                <a:ext uri="{FF2B5EF4-FFF2-40B4-BE49-F238E27FC236}">
                  <a16:creationId xmlns:a16="http://schemas.microsoft.com/office/drawing/2014/main" id="{DC2A86EF-9E9D-42DF-A08A-34771E02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8</a:t>
              </a:r>
            </a:p>
          </p:txBody>
        </p:sp>
        <p:sp>
          <p:nvSpPr>
            <p:cNvPr id="23589" name="Text Box 32">
              <a:extLst>
                <a:ext uri="{FF2B5EF4-FFF2-40B4-BE49-F238E27FC236}">
                  <a16:creationId xmlns:a16="http://schemas.microsoft.com/office/drawing/2014/main" id="{2A085949-312E-4CD1-9627-0B872A893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5</a:t>
              </a:r>
            </a:p>
          </p:txBody>
        </p:sp>
        <p:sp>
          <p:nvSpPr>
            <p:cNvPr id="23590" name="Text Box 33">
              <a:extLst>
                <a:ext uri="{FF2B5EF4-FFF2-40B4-BE49-F238E27FC236}">
                  <a16:creationId xmlns:a16="http://schemas.microsoft.com/office/drawing/2014/main" id="{53D1515F-4F6E-48D1-8C2A-4E74A7108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91" name="Text Box 34">
              <a:extLst>
                <a:ext uri="{FF2B5EF4-FFF2-40B4-BE49-F238E27FC236}">
                  <a16:creationId xmlns:a16="http://schemas.microsoft.com/office/drawing/2014/main" id="{BEF2BFE4-0865-4A13-AE0E-4E363B0E9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3592" name="Text Box 35">
              <a:extLst>
                <a:ext uri="{FF2B5EF4-FFF2-40B4-BE49-F238E27FC236}">
                  <a16:creationId xmlns:a16="http://schemas.microsoft.com/office/drawing/2014/main" id="{65495C7F-417B-48FC-967E-CF76E7CFF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23593" name="Text Box 36">
              <a:extLst>
                <a:ext uri="{FF2B5EF4-FFF2-40B4-BE49-F238E27FC236}">
                  <a16:creationId xmlns:a16="http://schemas.microsoft.com/office/drawing/2014/main" id="{A82D3D3A-6F07-4C30-950A-195F4EA6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04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4" name="Text Box 37">
              <a:extLst>
                <a:ext uri="{FF2B5EF4-FFF2-40B4-BE49-F238E27FC236}">
                  <a16:creationId xmlns:a16="http://schemas.microsoft.com/office/drawing/2014/main" id="{5A131E81-AFF6-457A-90DA-3F77C5E66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5" name="Text Box 38">
              <a:extLst>
                <a:ext uri="{FF2B5EF4-FFF2-40B4-BE49-F238E27FC236}">
                  <a16:creationId xmlns:a16="http://schemas.microsoft.com/office/drawing/2014/main" id="{12D9F4AB-0DD8-4F1C-B450-F32F389AB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1</a:t>
              </a:r>
              <a:endParaRPr lang="en-US" altLang="en-US" sz="1800"/>
            </a:p>
          </p:txBody>
        </p:sp>
        <p:sp>
          <p:nvSpPr>
            <p:cNvPr id="23596" name="Text Box 39">
              <a:extLst>
                <a:ext uri="{FF2B5EF4-FFF2-40B4-BE49-F238E27FC236}">
                  <a16:creationId xmlns:a16="http://schemas.microsoft.com/office/drawing/2014/main" id="{1E7A6D98-C406-4DD6-8165-1D9A4F2EC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12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7" name="Text Box 40">
              <a:extLst>
                <a:ext uri="{FF2B5EF4-FFF2-40B4-BE49-F238E27FC236}">
                  <a16:creationId xmlns:a16="http://schemas.microsoft.com/office/drawing/2014/main" id="{9E3BD770-B6B6-4A3A-95C3-22C91A73E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</p:grpSp>
      <p:sp>
        <p:nvSpPr>
          <p:cNvPr id="23558" name="Line 43">
            <a:extLst>
              <a:ext uri="{FF2B5EF4-FFF2-40B4-BE49-F238E27FC236}">
                <a16:creationId xmlns:a16="http://schemas.microsoft.com/office/drawing/2014/main" id="{69BDB6C5-3787-4FE4-AC48-5C3F26423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59" name="Line 44">
            <a:extLst>
              <a:ext uri="{FF2B5EF4-FFF2-40B4-BE49-F238E27FC236}">
                <a16:creationId xmlns:a16="http://schemas.microsoft.com/office/drawing/2014/main" id="{0D742B56-B175-40C7-A428-3F9E327B1C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DA0B206-3D60-4044-8B9C-5650AAA6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8AC91E-573E-4877-AF68-920A3C01563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FF8D3D8-4CE2-4F3D-A0F4-9B338CEC3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</a:t>
            </a:r>
          </a:p>
        </p:txBody>
      </p:sp>
      <p:sp>
        <p:nvSpPr>
          <p:cNvPr id="24580" name="Oval 3">
            <a:extLst>
              <a:ext uri="{FF2B5EF4-FFF2-40B4-BE49-F238E27FC236}">
                <a16:creationId xmlns:a16="http://schemas.microsoft.com/office/drawing/2014/main" id="{0F97A72E-1C39-4E49-AE0C-798599BC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8A04AE0D-C0D6-44CF-A689-8C5DCD5C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8FF25EB1-0D79-45D6-8462-C76B913B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3" name="AutoShape 6">
            <a:extLst>
              <a:ext uri="{FF2B5EF4-FFF2-40B4-BE49-F238E27FC236}">
                <a16:creationId xmlns:a16="http://schemas.microsoft.com/office/drawing/2014/main" id="{9AD6FB5A-8E0F-423C-8FB4-506BBF074F60}"/>
              </a:ext>
            </a:extLst>
          </p:cNvPr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>
            <a:extLst>
              <a:ext uri="{FF2B5EF4-FFF2-40B4-BE49-F238E27FC236}">
                <a16:creationId xmlns:a16="http://schemas.microsoft.com/office/drawing/2014/main" id="{AE25BC23-9426-45DD-AA11-23BD3030E363}"/>
              </a:ext>
            </a:extLst>
          </p:cNvPr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4343401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>
            <a:extLst>
              <a:ext uri="{FF2B5EF4-FFF2-40B4-BE49-F238E27FC236}">
                <a16:creationId xmlns:a16="http://schemas.microsoft.com/office/drawing/2014/main" id="{0AE7F86F-391D-4CD0-ADF8-8C633824C972}"/>
              </a:ext>
            </a:extLst>
          </p:cNvPr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9">
            <a:extLst>
              <a:ext uri="{FF2B5EF4-FFF2-40B4-BE49-F238E27FC236}">
                <a16:creationId xmlns:a16="http://schemas.microsoft.com/office/drawing/2014/main" id="{CE762687-6ED7-43FA-A37D-012FB463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366FD6E2-19AD-4311-86AF-CEBDA989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8" name="AutoShape 11">
            <a:extLst>
              <a:ext uri="{FF2B5EF4-FFF2-40B4-BE49-F238E27FC236}">
                <a16:creationId xmlns:a16="http://schemas.microsoft.com/office/drawing/2014/main" id="{3B1C7546-2D7F-4341-AE5E-A27724996CA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>
            <a:extLst>
              <a:ext uri="{FF2B5EF4-FFF2-40B4-BE49-F238E27FC236}">
                <a16:creationId xmlns:a16="http://schemas.microsoft.com/office/drawing/2014/main" id="{8F4CDC55-6415-4DC6-8679-64C0A197440D}"/>
              </a:ext>
            </a:extLst>
          </p:cNvPr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>
            <a:extLst>
              <a:ext uri="{FF2B5EF4-FFF2-40B4-BE49-F238E27FC236}">
                <a16:creationId xmlns:a16="http://schemas.microsoft.com/office/drawing/2014/main" id="{4FD1552C-4D01-4AA4-95A5-16A6748FB8F6}"/>
              </a:ext>
            </a:extLst>
          </p:cNvPr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>
            <a:extLst>
              <a:ext uri="{FF2B5EF4-FFF2-40B4-BE49-F238E27FC236}">
                <a16:creationId xmlns:a16="http://schemas.microsoft.com/office/drawing/2014/main" id="{4CB42FD9-B4D8-42C2-A271-10A9C1CAB44B}"/>
              </a:ext>
            </a:extLst>
          </p:cNvPr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5267325" y="2828926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>
            <a:extLst>
              <a:ext uri="{FF2B5EF4-FFF2-40B4-BE49-F238E27FC236}">
                <a16:creationId xmlns:a16="http://schemas.microsoft.com/office/drawing/2014/main" id="{1819DCEF-BDB5-4B4D-8C49-B264F13C513B}"/>
              </a:ext>
            </a:extLst>
          </p:cNvPr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6334125" y="2828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16">
            <a:extLst>
              <a:ext uri="{FF2B5EF4-FFF2-40B4-BE49-F238E27FC236}">
                <a16:creationId xmlns:a16="http://schemas.microsoft.com/office/drawing/2014/main" id="{F0A94579-2E5A-4E0E-B366-66F24A81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4" name="AutoShape 17">
            <a:extLst>
              <a:ext uri="{FF2B5EF4-FFF2-40B4-BE49-F238E27FC236}">
                <a16:creationId xmlns:a16="http://schemas.microsoft.com/office/drawing/2014/main" id="{57912AEC-120F-47F7-986B-84B74E8D1003}"/>
              </a:ext>
            </a:extLst>
          </p:cNvPr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>
            <a:extLst>
              <a:ext uri="{FF2B5EF4-FFF2-40B4-BE49-F238E27FC236}">
                <a16:creationId xmlns:a16="http://schemas.microsoft.com/office/drawing/2014/main" id="{6042EAA9-C1FF-4A2A-B328-AB30B0F96CEE}"/>
              </a:ext>
            </a:extLst>
          </p:cNvPr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19">
            <a:extLst>
              <a:ext uri="{FF2B5EF4-FFF2-40B4-BE49-F238E27FC236}">
                <a16:creationId xmlns:a16="http://schemas.microsoft.com/office/drawing/2014/main" id="{98B4825F-001A-4F4E-8868-1FC6712B2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7" name="AutoShape 20">
            <a:extLst>
              <a:ext uri="{FF2B5EF4-FFF2-40B4-BE49-F238E27FC236}">
                <a16:creationId xmlns:a16="http://schemas.microsoft.com/office/drawing/2014/main" id="{6F76101A-ECFC-4FDD-B479-1F198866231B}"/>
              </a:ext>
            </a:extLst>
          </p:cNvPr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6334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1">
            <a:extLst>
              <a:ext uri="{FF2B5EF4-FFF2-40B4-BE49-F238E27FC236}">
                <a16:creationId xmlns:a16="http://schemas.microsoft.com/office/drawing/2014/main" id="{57367088-4DDA-47A2-B101-B68F5831EF5B}"/>
              </a:ext>
            </a:extLst>
          </p:cNvPr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5267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Text Box 22">
            <a:extLst>
              <a:ext uri="{FF2B5EF4-FFF2-40B4-BE49-F238E27FC236}">
                <a16:creationId xmlns:a16="http://schemas.microsoft.com/office/drawing/2014/main" id="{8618C133-9C29-430A-9662-804EDE16E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0" name="Text Box 23">
            <a:extLst>
              <a:ext uri="{FF2B5EF4-FFF2-40B4-BE49-F238E27FC236}">
                <a16:creationId xmlns:a16="http://schemas.microsoft.com/office/drawing/2014/main" id="{598F985C-406C-4C40-8DFA-F4FE3997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01" name="Text Box 24">
            <a:extLst>
              <a:ext uri="{FF2B5EF4-FFF2-40B4-BE49-F238E27FC236}">
                <a16:creationId xmlns:a16="http://schemas.microsoft.com/office/drawing/2014/main" id="{3A6B62E9-D345-46C4-9B16-12AFE695A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2" name="Text Box 25">
            <a:extLst>
              <a:ext uri="{FF2B5EF4-FFF2-40B4-BE49-F238E27FC236}">
                <a16:creationId xmlns:a16="http://schemas.microsoft.com/office/drawing/2014/main" id="{C9B92AC4-963F-434C-9CB3-3790CA69A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4603" name="Text Box 26">
            <a:extLst>
              <a:ext uri="{FF2B5EF4-FFF2-40B4-BE49-F238E27FC236}">
                <a16:creationId xmlns:a16="http://schemas.microsoft.com/office/drawing/2014/main" id="{3E3FAC7B-2790-49A3-B829-4985412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4604" name="Text Box 27">
            <a:extLst>
              <a:ext uri="{FF2B5EF4-FFF2-40B4-BE49-F238E27FC236}">
                <a16:creationId xmlns:a16="http://schemas.microsoft.com/office/drawing/2014/main" id="{84A745A4-8A73-4728-817A-85D3C6A0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4605" name="Text Box 28">
            <a:extLst>
              <a:ext uri="{FF2B5EF4-FFF2-40B4-BE49-F238E27FC236}">
                <a16:creationId xmlns:a16="http://schemas.microsoft.com/office/drawing/2014/main" id="{91E6F5B9-767F-46BB-9E69-C5719D07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6" name="Text Box 29">
            <a:extLst>
              <a:ext uri="{FF2B5EF4-FFF2-40B4-BE49-F238E27FC236}">
                <a16:creationId xmlns:a16="http://schemas.microsoft.com/office/drawing/2014/main" id="{232504E2-DC30-4498-BD19-6F6317B5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7" name="Text Box 30">
            <a:extLst>
              <a:ext uri="{FF2B5EF4-FFF2-40B4-BE49-F238E27FC236}">
                <a16:creationId xmlns:a16="http://schemas.microsoft.com/office/drawing/2014/main" id="{40580A5E-E137-4801-A8DE-819D2526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8" name="Text Box 31">
            <a:extLst>
              <a:ext uri="{FF2B5EF4-FFF2-40B4-BE49-F238E27FC236}">
                <a16:creationId xmlns:a16="http://schemas.microsoft.com/office/drawing/2014/main" id="{FCE3E105-DC24-4ECD-931A-BC3186871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4609" name="Text Box 32">
            <a:extLst>
              <a:ext uri="{FF2B5EF4-FFF2-40B4-BE49-F238E27FC236}">
                <a16:creationId xmlns:a16="http://schemas.microsoft.com/office/drawing/2014/main" id="{208C9E66-9764-4A81-A94A-8F3EC55E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4610" name="Text Box 33">
            <a:extLst>
              <a:ext uri="{FF2B5EF4-FFF2-40B4-BE49-F238E27FC236}">
                <a16:creationId xmlns:a16="http://schemas.microsoft.com/office/drawing/2014/main" id="{F23328C6-C41B-4A59-A7F7-38D93C3C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11" name="Text Box 34">
            <a:extLst>
              <a:ext uri="{FF2B5EF4-FFF2-40B4-BE49-F238E27FC236}">
                <a16:creationId xmlns:a16="http://schemas.microsoft.com/office/drawing/2014/main" id="{ECA13B34-CC42-452E-9DE7-6FB02809A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4612" name="Text Box 35">
            <a:extLst>
              <a:ext uri="{FF2B5EF4-FFF2-40B4-BE49-F238E27FC236}">
                <a16:creationId xmlns:a16="http://schemas.microsoft.com/office/drawing/2014/main" id="{AE10BC76-CD70-4027-99A5-B3050EFF9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4613" name="Text Box 36">
            <a:extLst>
              <a:ext uri="{FF2B5EF4-FFF2-40B4-BE49-F238E27FC236}">
                <a16:creationId xmlns:a16="http://schemas.microsoft.com/office/drawing/2014/main" id="{C909511B-5CAC-46C1-8B38-0B498A75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667125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4614" name="Text Box 37">
            <a:extLst>
              <a:ext uri="{FF2B5EF4-FFF2-40B4-BE49-F238E27FC236}">
                <a16:creationId xmlns:a16="http://schemas.microsoft.com/office/drawing/2014/main" id="{1FBF38E6-44FD-45A6-8005-EAF92437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90925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4615" name="Text Box 38">
            <a:extLst>
              <a:ext uri="{FF2B5EF4-FFF2-40B4-BE49-F238E27FC236}">
                <a16:creationId xmlns:a16="http://schemas.microsoft.com/office/drawing/2014/main" id="{BA33684A-019E-45FD-A6B8-3E1EEEE6B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4616" name="Text Box 39">
            <a:extLst>
              <a:ext uri="{FF2B5EF4-FFF2-40B4-BE49-F238E27FC236}">
                <a16:creationId xmlns:a16="http://schemas.microsoft.com/office/drawing/2014/main" id="{63123D94-4310-4644-9C16-AA48B7F3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4617" name="Text Box 40">
            <a:extLst>
              <a:ext uri="{FF2B5EF4-FFF2-40B4-BE49-F238E27FC236}">
                <a16:creationId xmlns:a16="http://schemas.microsoft.com/office/drawing/2014/main" id="{32DD5380-34FB-4DFC-BEFE-4B60B723A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4618" name="Line 43">
            <a:extLst>
              <a:ext uri="{FF2B5EF4-FFF2-40B4-BE49-F238E27FC236}">
                <a16:creationId xmlns:a16="http://schemas.microsoft.com/office/drawing/2014/main" id="{E7187526-F533-48E7-81E7-E840EE9853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4619" name="Line 44">
            <a:extLst>
              <a:ext uri="{FF2B5EF4-FFF2-40B4-BE49-F238E27FC236}">
                <a16:creationId xmlns:a16="http://schemas.microsoft.com/office/drawing/2014/main" id="{272CF9A1-7F08-4497-9F83-73FC0C09EC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4620" name="Line 45">
            <a:extLst>
              <a:ext uri="{FF2B5EF4-FFF2-40B4-BE49-F238E27FC236}">
                <a16:creationId xmlns:a16="http://schemas.microsoft.com/office/drawing/2014/main" id="{7D8D6099-1E96-4AAE-B48F-E32AF603A2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4621" name="Line 46">
            <a:extLst>
              <a:ext uri="{FF2B5EF4-FFF2-40B4-BE49-F238E27FC236}">
                <a16:creationId xmlns:a16="http://schemas.microsoft.com/office/drawing/2014/main" id="{E4E46F0E-83E2-4D3C-947B-27A29BAD6A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4622" name="Line 47">
            <a:extLst>
              <a:ext uri="{FF2B5EF4-FFF2-40B4-BE49-F238E27FC236}">
                <a16:creationId xmlns:a16="http://schemas.microsoft.com/office/drawing/2014/main" id="{1847B7C3-B8DC-439C-8BFF-FA9C4860B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4623" name="Line 48">
            <a:extLst>
              <a:ext uri="{FF2B5EF4-FFF2-40B4-BE49-F238E27FC236}">
                <a16:creationId xmlns:a16="http://schemas.microsoft.com/office/drawing/2014/main" id="{162FDFD7-44CF-4A97-A6FA-B9F5756DE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4624" name="Text Box 49">
            <a:extLst>
              <a:ext uri="{FF2B5EF4-FFF2-40B4-BE49-F238E27FC236}">
                <a16:creationId xmlns:a16="http://schemas.microsoft.com/office/drawing/2014/main" id="{640E54CC-67C8-4F54-A0C7-BF9FC31E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Distance(C) = 1 + 2 = 3 Distance(E) = 1 + 2 = 3 Distance(F) = 1 + 8 = 9 Distance(G) = 1 + 4 =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7" name="Picture 2" descr="Adjacency List Representation of Graph">
            <a:extLst>
              <a:ext uri="{FF2B5EF4-FFF2-40B4-BE49-F238E27FC236}">
                <a16:creationId xmlns:a16="http://schemas.microsoft.com/office/drawing/2014/main" id="{EFE93866-D208-4B86-98E8-7EDB6FF85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9" y="683615"/>
            <a:ext cx="11554582" cy="45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EC2E9FF-175F-43EC-B85D-7CC682F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7888F4-4C19-4C2D-8BBE-E6821149059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613681D-59DD-4B73-AA78-64B04326E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CDEC92FB-4AAF-401E-BD2B-25A64D79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2177ACD5-4D5C-42A1-858A-E27C9388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321600E2-A0F6-4DFA-8A47-B5A30013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07" name="AutoShape 6">
            <a:extLst>
              <a:ext uri="{FF2B5EF4-FFF2-40B4-BE49-F238E27FC236}">
                <a16:creationId xmlns:a16="http://schemas.microsoft.com/office/drawing/2014/main" id="{BF6FFF00-CBF5-456C-A168-9A8528BC14DA}"/>
              </a:ext>
            </a:extLst>
          </p:cNvPr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>
            <a:extLst>
              <a:ext uri="{FF2B5EF4-FFF2-40B4-BE49-F238E27FC236}">
                <a16:creationId xmlns:a16="http://schemas.microsoft.com/office/drawing/2014/main" id="{96425856-DEEA-401D-801E-B90EFDA6DD1B}"/>
              </a:ext>
            </a:extLst>
          </p:cNvPr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430AB60A-445D-4D8E-B402-40B1B1C62D98}"/>
              </a:ext>
            </a:extLst>
          </p:cNvPr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5334001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>
            <a:extLst>
              <a:ext uri="{FF2B5EF4-FFF2-40B4-BE49-F238E27FC236}">
                <a16:creationId xmlns:a16="http://schemas.microsoft.com/office/drawing/2014/main" id="{0ACDEAE4-037B-41A8-9B4F-62B90BC8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50AA4671-6024-4B2E-B5A1-83A97F26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2" name="AutoShape 11">
            <a:extLst>
              <a:ext uri="{FF2B5EF4-FFF2-40B4-BE49-F238E27FC236}">
                <a16:creationId xmlns:a16="http://schemas.microsoft.com/office/drawing/2014/main" id="{BB59A572-2004-45A5-892C-75B30669BD8F}"/>
              </a:ext>
            </a:extLst>
          </p:cNvPr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>
            <a:extLst>
              <a:ext uri="{FF2B5EF4-FFF2-40B4-BE49-F238E27FC236}">
                <a16:creationId xmlns:a16="http://schemas.microsoft.com/office/drawing/2014/main" id="{E327F656-F6CB-4130-9E4A-DB90B7B86393}"/>
              </a:ext>
            </a:extLst>
          </p:cNvPr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7324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3">
            <a:extLst>
              <a:ext uri="{FF2B5EF4-FFF2-40B4-BE49-F238E27FC236}">
                <a16:creationId xmlns:a16="http://schemas.microsoft.com/office/drawing/2014/main" id="{098D378D-5643-4A13-846F-6C9C493E0D67}"/>
              </a:ext>
            </a:extLst>
          </p:cNvPr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>
            <a:extLst>
              <a:ext uri="{FF2B5EF4-FFF2-40B4-BE49-F238E27FC236}">
                <a16:creationId xmlns:a16="http://schemas.microsoft.com/office/drawing/2014/main" id="{EDF526E8-FF74-437F-B7E3-950C9E167EC4}"/>
              </a:ext>
            </a:extLst>
          </p:cNvPr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5">
            <a:extLst>
              <a:ext uri="{FF2B5EF4-FFF2-40B4-BE49-F238E27FC236}">
                <a16:creationId xmlns:a16="http://schemas.microsoft.com/office/drawing/2014/main" id="{884B3E19-F977-4255-96A3-3E405848EFB6}"/>
              </a:ext>
            </a:extLst>
          </p:cNvPr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6334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6">
            <a:extLst>
              <a:ext uri="{FF2B5EF4-FFF2-40B4-BE49-F238E27FC236}">
                <a16:creationId xmlns:a16="http://schemas.microsoft.com/office/drawing/2014/main" id="{E93E0FB2-BE7E-4E76-9FC8-67495082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8" name="AutoShape 17">
            <a:extLst>
              <a:ext uri="{FF2B5EF4-FFF2-40B4-BE49-F238E27FC236}">
                <a16:creationId xmlns:a16="http://schemas.microsoft.com/office/drawing/2014/main" id="{E516072A-75ED-4B8F-94AB-B73620C004E6}"/>
              </a:ext>
            </a:extLst>
          </p:cNvPr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8">
            <a:extLst>
              <a:ext uri="{FF2B5EF4-FFF2-40B4-BE49-F238E27FC236}">
                <a16:creationId xmlns:a16="http://schemas.microsoft.com/office/drawing/2014/main" id="{567C4FA2-013C-4C19-9337-72AE53915BC3}"/>
              </a:ext>
            </a:extLst>
          </p:cNvPr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19">
            <a:extLst>
              <a:ext uri="{FF2B5EF4-FFF2-40B4-BE49-F238E27FC236}">
                <a16:creationId xmlns:a16="http://schemas.microsoft.com/office/drawing/2014/main" id="{E7D19404-6AD1-4E71-98E1-5BC04823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21" name="AutoShape 20">
            <a:extLst>
              <a:ext uri="{FF2B5EF4-FFF2-40B4-BE49-F238E27FC236}">
                <a16:creationId xmlns:a16="http://schemas.microsoft.com/office/drawing/2014/main" id="{08A57737-35C5-4624-9327-EE04B6243DF9}"/>
              </a:ext>
            </a:extLst>
          </p:cNvPr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>
            <a:extLst>
              <a:ext uri="{FF2B5EF4-FFF2-40B4-BE49-F238E27FC236}">
                <a16:creationId xmlns:a16="http://schemas.microsoft.com/office/drawing/2014/main" id="{B26E7913-D6A4-4E38-AAC0-E728D8807EB4}"/>
              </a:ext>
            </a:extLst>
          </p:cNvPr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 Box 22">
            <a:extLst>
              <a:ext uri="{FF2B5EF4-FFF2-40B4-BE49-F238E27FC236}">
                <a16:creationId xmlns:a16="http://schemas.microsoft.com/office/drawing/2014/main" id="{DB0AC8AF-492D-424A-B7F7-59A1E3DB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24" name="Text Box 23">
            <a:extLst>
              <a:ext uri="{FF2B5EF4-FFF2-40B4-BE49-F238E27FC236}">
                <a16:creationId xmlns:a16="http://schemas.microsoft.com/office/drawing/2014/main" id="{4726AF98-1FB0-45E2-8169-ED216F38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25" name="Text Box 24">
            <a:extLst>
              <a:ext uri="{FF2B5EF4-FFF2-40B4-BE49-F238E27FC236}">
                <a16:creationId xmlns:a16="http://schemas.microsoft.com/office/drawing/2014/main" id="{B4AEEA48-953A-4954-914E-297AF24F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26" name="Text Box 25">
            <a:extLst>
              <a:ext uri="{FF2B5EF4-FFF2-40B4-BE49-F238E27FC236}">
                <a16:creationId xmlns:a16="http://schemas.microsoft.com/office/drawing/2014/main" id="{C49C077E-E6EA-4888-9D93-6D2550EB5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7966CE21-FDB6-4F44-A6E7-AEB74514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5628" name="Text Box 27">
            <a:extLst>
              <a:ext uri="{FF2B5EF4-FFF2-40B4-BE49-F238E27FC236}">
                <a16:creationId xmlns:a16="http://schemas.microsoft.com/office/drawing/2014/main" id="{72FEF737-520E-42C1-B0C3-9D5A25AD4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5629" name="Text Box 28">
            <a:extLst>
              <a:ext uri="{FF2B5EF4-FFF2-40B4-BE49-F238E27FC236}">
                <a16:creationId xmlns:a16="http://schemas.microsoft.com/office/drawing/2014/main" id="{01342E3A-1A10-4957-96C9-9788A984E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30" name="Text Box 29">
            <a:extLst>
              <a:ext uri="{FF2B5EF4-FFF2-40B4-BE49-F238E27FC236}">
                <a16:creationId xmlns:a16="http://schemas.microsoft.com/office/drawing/2014/main" id="{DD0F4736-28D6-4652-9142-5597D79C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1" name="Text Box 30">
            <a:extLst>
              <a:ext uri="{FF2B5EF4-FFF2-40B4-BE49-F238E27FC236}">
                <a16:creationId xmlns:a16="http://schemas.microsoft.com/office/drawing/2014/main" id="{BF48F0BF-566A-44F0-9F8E-4C958983A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2" name="Text Box 31">
            <a:extLst>
              <a:ext uri="{FF2B5EF4-FFF2-40B4-BE49-F238E27FC236}">
                <a16:creationId xmlns:a16="http://schemas.microsoft.com/office/drawing/2014/main" id="{BDD05379-470F-42C1-9243-557B7828E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5633" name="Text Box 32">
            <a:extLst>
              <a:ext uri="{FF2B5EF4-FFF2-40B4-BE49-F238E27FC236}">
                <a16:creationId xmlns:a16="http://schemas.microsoft.com/office/drawing/2014/main" id="{23F693D3-530F-48F2-951C-67AAD83F4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5634" name="Text Box 33">
            <a:extLst>
              <a:ext uri="{FF2B5EF4-FFF2-40B4-BE49-F238E27FC236}">
                <a16:creationId xmlns:a16="http://schemas.microsoft.com/office/drawing/2014/main" id="{C4A9EF30-042C-4CCC-898D-AFCFC2AE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35" name="Text Box 34">
            <a:extLst>
              <a:ext uri="{FF2B5EF4-FFF2-40B4-BE49-F238E27FC236}">
                <a16:creationId xmlns:a16="http://schemas.microsoft.com/office/drawing/2014/main" id="{FB6E0BD6-2D65-447B-B1B9-C81F19CC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5636" name="Text Box 35">
            <a:extLst>
              <a:ext uri="{FF2B5EF4-FFF2-40B4-BE49-F238E27FC236}">
                <a16:creationId xmlns:a16="http://schemas.microsoft.com/office/drawing/2014/main" id="{A858A202-C8CB-4464-9CFF-87CD69B8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5637" name="Text Box 36">
            <a:extLst>
              <a:ext uri="{FF2B5EF4-FFF2-40B4-BE49-F238E27FC236}">
                <a16:creationId xmlns:a16="http://schemas.microsoft.com/office/drawing/2014/main" id="{7A9D90BC-E0D9-438A-9BC0-EC1BF7B9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5638" name="Text Box 37">
            <a:extLst>
              <a:ext uri="{FF2B5EF4-FFF2-40B4-BE49-F238E27FC236}">
                <a16:creationId xmlns:a16="http://schemas.microsoft.com/office/drawing/2014/main" id="{19DACE6B-F63A-45AF-A481-6571F27C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5639" name="Text Box 38">
            <a:extLst>
              <a:ext uri="{FF2B5EF4-FFF2-40B4-BE49-F238E27FC236}">
                <a16:creationId xmlns:a16="http://schemas.microsoft.com/office/drawing/2014/main" id="{50766FDF-7966-455A-8D33-C26A1EE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5640" name="Text Box 42">
            <a:extLst>
              <a:ext uri="{FF2B5EF4-FFF2-40B4-BE49-F238E27FC236}">
                <a16:creationId xmlns:a16="http://schemas.microsoft.com/office/drawing/2014/main" id="{55C29A2B-C520-4494-92E1-2FE671E4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 (B) and update neighbors</a:t>
            </a:r>
          </a:p>
        </p:txBody>
      </p:sp>
      <p:sp>
        <p:nvSpPr>
          <p:cNvPr id="25641" name="Line 43">
            <a:extLst>
              <a:ext uri="{FF2B5EF4-FFF2-40B4-BE49-F238E27FC236}">
                <a16:creationId xmlns:a16="http://schemas.microsoft.com/office/drawing/2014/main" id="{4D277D0B-7877-4452-8250-2C81AC41F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5642" name="Line 44">
            <a:extLst>
              <a:ext uri="{FF2B5EF4-FFF2-40B4-BE49-F238E27FC236}">
                <a16:creationId xmlns:a16="http://schemas.microsoft.com/office/drawing/2014/main" id="{6C3D6F3E-EE26-4C72-98F5-01812AACDB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5643" name="Line 45">
            <a:extLst>
              <a:ext uri="{FF2B5EF4-FFF2-40B4-BE49-F238E27FC236}">
                <a16:creationId xmlns:a16="http://schemas.microsoft.com/office/drawing/2014/main" id="{492D9610-01F8-437A-803B-B224D0B2EF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5644" name="Line 46">
            <a:extLst>
              <a:ext uri="{FF2B5EF4-FFF2-40B4-BE49-F238E27FC236}">
                <a16:creationId xmlns:a16="http://schemas.microsoft.com/office/drawing/2014/main" id="{8BF3A408-86A0-4770-9C6C-47C4FD0547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5645" name="Line 47">
            <a:extLst>
              <a:ext uri="{FF2B5EF4-FFF2-40B4-BE49-F238E27FC236}">
                <a16:creationId xmlns:a16="http://schemas.microsoft.com/office/drawing/2014/main" id="{F44F4A22-4670-40C5-95BC-0CD845C04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5646" name="Line 48">
            <a:extLst>
              <a:ext uri="{FF2B5EF4-FFF2-40B4-BE49-F238E27FC236}">
                <a16:creationId xmlns:a16="http://schemas.microsoft.com/office/drawing/2014/main" id="{05D0B5FE-3481-4769-B563-EDBF368D8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5647" name="Text Box 49">
            <a:extLst>
              <a:ext uri="{FF2B5EF4-FFF2-40B4-BE49-F238E27FC236}">
                <a16:creationId xmlns:a16="http://schemas.microsoft.com/office/drawing/2014/main" id="{7375191A-25E5-4E69-BE95-6905E90E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5648" name="Text Box 50">
            <a:extLst>
              <a:ext uri="{FF2B5EF4-FFF2-40B4-BE49-F238E27FC236}">
                <a16:creationId xmlns:a16="http://schemas.microsoft.com/office/drawing/2014/main" id="{3A796D03-E177-4AED-A8CD-EFB39270D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5649" name="Text Box 51">
            <a:extLst>
              <a:ext uri="{FF2B5EF4-FFF2-40B4-BE49-F238E27FC236}">
                <a16:creationId xmlns:a16="http://schemas.microsoft.com/office/drawing/2014/main" id="{BBDD6B9F-B42B-4401-AE79-C16483B5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19600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Note : distance(D)</a:t>
            </a:r>
            <a:r>
              <a:rPr lang="en-US" altLang="en-US" sz="1800" baseline="-25000"/>
              <a:t> </a:t>
            </a:r>
            <a:r>
              <a:rPr lang="en-US" altLang="en-US" sz="1800"/>
              <a:t>not updated since D is already known and distance(E) not updated since it is larger than previously computed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7880CB59-7BD6-4F7A-8F0C-30686D0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EB1D9D-2961-4433-8153-1C196E279D5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DD468C4-1A99-4584-8A5C-D875F415B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8" name="Oval 3">
            <a:extLst>
              <a:ext uri="{FF2B5EF4-FFF2-40B4-BE49-F238E27FC236}">
                <a16:creationId xmlns:a16="http://schemas.microsoft.com/office/drawing/2014/main" id="{4C280098-5CD0-48FF-B837-7D2A304B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380410B8-5058-4917-BA40-BF5CDCAB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48203463-BCF9-47B3-B196-E39AD7FEC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1" name="AutoShape 6">
            <a:extLst>
              <a:ext uri="{FF2B5EF4-FFF2-40B4-BE49-F238E27FC236}">
                <a16:creationId xmlns:a16="http://schemas.microsoft.com/office/drawing/2014/main" id="{D6B26C7E-52B5-48BF-94FE-F6239620FEE6}"/>
              </a:ext>
            </a:extLst>
          </p:cNvPr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>
            <a:extLst>
              <a:ext uri="{FF2B5EF4-FFF2-40B4-BE49-F238E27FC236}">
                <a16:creationId xmlns:a16="http://schemas.microsoft.com/office/drawing/2014/main" id="{D08F54A9-046D-4E0B-A072-2A344AE295BC}"/>
              </a:ext>
            </a:extLst>
          </p:cNvPr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>
            <a:extLst>
              <a:ext uri="{FF2B5EF4-FFF2-40B4-BE49-F238E27FC236}">
                <a16:creationId xmlns:a16="http://schemas.microsoft.com/office/drawing/2014/main" id="{4B06B217-ABB0-4E54-96DC-E7EC7C80A5F4}"/>
              </a:ext>
            </a:extLst>
          </p:cNvPr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9">
            <a:extLst>
              <a:ext uri="{FF2B5EF4-FFF2-40B4-BE49-F238E27FC236}">
                <a16:creationId xmlns:a16="http://schemas.microsoft.com/office/drawing/2014/main" id="{5C8B84CF-CCB9-4C3D-A36C-207B5192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5" name="Oval 10">
            <a:extLst>
              <a:ext uri="{FF2B5EF4-FFF2-40B4-BE49-F238E27FC236}">
                <a16:creationId xmlns:a16="http://schemas.microsoft.com/office/drawing/2014/main" id="{E1896D01-4FF1-4F35-A841-56E6E000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6" name="AutoShape 11">
            <a:extLst>
              <a:ext uri="{FF2B5EF4-FFF2-40B4-BE49-F238E27FC236}">
                <a16:creationId xmlns:a16="http://schemas.microsoft.com/office/drawing/2014/main" id="{0341DDA9-5FE9-497E-B7BB-2E5ADB064373}"/>
              </a:ext>
            </a:extLst>
          </p:cNvPr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6400801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>
            <a:extLst>
              <a:ext uri="{FF2B5EF4-FFF2-40B4-BE49-F238E27FC236}">
                <a16:creationId xmlns:a16="http://schemas.microsoft.com/office/drawing/2014/main" id="{A9A1A3D2-4F62-416C-9D1E-CD51612A26C7}"/>
              </a:ext>
            </a:extLst>
          </p:cNvPr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7324725" y="2828926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>
            <a:extLst>
              <a:ext uri="{FF2B5EF4-FFF2-40B4-BE49-F238E27FC236}">
                <a16:creationId xmlns:a16="http://schemas.microsoft.com/office/drawing/2014/main" id="{C22634C2-CE0C-4E71-8677-C91A6F27224F}"/>
              </a:ext>
            </a:extLst>
          </p:cNvPr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7324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>
            <a:extLst>
              <a:ext uri="{FF2B5EF4-FFF2-40B4-BE49-F238E27FC236}">
                <a16:creationId xmlns:a16="http://schemas.microsoft.com/office/drawing/2014/main" id="{AD0470B1-1765-4152-A26D-D4060CED7B7D}"/>
              </a:ext>
            </a:extLst>
          </p:cNvPr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5">
            <a:extLst>
              <a:ext uri="{FF2B5EF4-FFF2-40B4-BE49-F238E27FC236}">
                <a16:creationId xmlns:a16="http://schemas.microsoft.com/office/drawing/2014/main" id="{53DE3702-228F-4335-AD0C-AE0C5E67C2B1}"/>
              </a:ext>
            </a:extLst>
          </p:cNvPr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Oval 16">
            <a:extLst>
              <a:ext uri="{FF2B5EF4-FFF2-40B4-BE49-F238E27FC236}">
                <a16:creationId xmlns:a16="http://schemas.microsoft.com/office/drawing/2014/main" id="{A9B041B2-FA2A-423F-96A5-B766A949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2" name="AutoShape 17">
            <a:extLst>
              <a:ext uri="{FF2B5EF4-FFF2-40B4-BE49-F238E27FC236}">
                <a16:creationId xmlns:a16="http://schemas.microsoft.com/office/drawing/2014/main" id="{BFBAE6E0-D6BE-42A5-A2B3-3B128FD93F5D}"/>
              </a:ext>
            </a:extLst>
          </p:cNvPr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>
            <a:extLst>
              <a:ext uri="{FF2B5EF4-FFF2-40B4-BE49-F238E27FC236}">
                <a16:creationId xmlns:a16="http://schemas.microsoft.com/office/drawing/2014/main" id="{FDDD0A2B-9DB9-451C-BBCF-DCD73153FBC1}"/>
              </a:ext>
            </a:extLst>
          </p:cNvPr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19">
            <a:extLst>
              <a:ext uri="{FF2B5EF4-FFF2-40B4-BE49-F238E27FC236}">
                <a16:creationId xmlns:a16="http://schemas.microsoft.com/office/drawing/2014/main" id="{1599183F-3091-41B0-989A-B169A633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5" name="AutoShape 20">
            <a:extLst>
              <a:ext uri="{FF2B5EF4-FFF2-40B4-BE49-F238E27FC236}">
                <a16:creationId xmlns:a16="http://schemas.microsoft.com/office/drawing/2014/main" id="{FD9D586A-DC98-466B-A262-2A60AC31F0C6}"/>
              </a:ext>
            </a:extLst>
          </p:cNvPr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>
            <a:extLst>
              <a:ext uri="{FF2B5EF4-FFF2-40B4-BE49-F238E27FC236}">
                <a16:creationId xmlns:a16="http://schemas.microsoft.com/office/drawing/2014/main" id="{660C2E3E-33F2-41BF-8DE4-F4E8660C2739}"/>
              </a:ext>
            </a:extLst>
          </p:cNvPr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2">
            <a:extLst>
              <a:ext uri="{FF2B5EF4-FFF2-40B4-BE49-F238E27FC236}">
                <a16:creationId xmlns:a16="http://schemas.microsoft.com/office/drawing/2014/main" id="{02488586-39D3-4CD9-A3CB-B528B6D05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48" name="Text Box 23">
            <a:extLst>
              <a:ext uri="{FF2B5EF4-FFF2-40B4-BE49-F238E27FC236}">
                <a16:creationId xmlns:a16="http://schemas.microsoft.com/office/drawing/2014/main" id="{06B6D442-BA8A-4038-A7BA-0DAC471BF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49" name="Text Box 24">
            <a:extLst>
              <a:ext uri="{FF2B5EF4-FFF2-40B4-BE49-F238E27FC236}">
                <a16:creationId xmlns:a16="http://schemas.microsoft.com/office/drawing/2014/main" id="{77EB58C3-52AC-4E58-9C86-99CB030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0" name="Text Box 25">
            <a:extLst>
              <a:ext uri="{FF2B5EF4-FFF2-40B4-BE49-F238E27FC236}">
                <a16:creationId xmlns:a16="http://schemas.microsoft.com/office/drawing/2014/main" id="{3BF99025-821E-4637-98AA-7B565992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6651" name="Text Box 26">
            <a:extLst>
              <a:ext uri="{FF2B5EF4-FFF2-40B4-BE49-F238E27FC236}">
                <a16:creationId xmlns:a16="http://schemas.microsoft.com/office/drawing/2014/main" id="{B685FD30-D77A-4299-BCCF-7F33EA92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id="{549B9FEC-6887-4965-8349-5202983F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6653" name="Text Box 28">
            <a:extLst>
              <a:ext uri="{FF2B5EF4-FFF2-40B4-BE49-F238E27FC236}">
                <a16:creationId xmlns:a16="http://schemas.microsoft.com/office/drawing/2014/main" id="{91B005FF-0172-40FB-BDBB-6C8DACA2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54" name="Text Box 29">
            <a:extLst>
              <a:ext uri="{FF2B5EF4-FFF2-40B4-BE49-F238E27FC236}">
                <a16:creationId xmlns:a16="http://schemas.microsoft.com/office/drawing/2014/main" id="{343D733A-6308-4B51-8A39-DAEE2080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5" name="Text Box 30">
            <a:extLst>
              <a:ext uri="{FF2B5EF4-FFF2-40B4-BE49-F238E27FC236}">
                <a16:creationId xmlns:a16="http://schemas.microsoft.com/office/drawing/2014/main" id="{5243E081-FF90-4211-A171-53141129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6" name="Text Box 31">
            <a:extLst>
              <a:ext uri="{FF2B5EF4-FFF2-40B4-BE49-F238E27FC236}">
                <a16:creationId xmlns:a16="http://schemas.microsoft.com/office/drawing/2014/main" id="{DF38D230-CBAE-49E7-9916-801E4225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6657" name="Text Box 32">
            <a:extLst>
              <a:ext uri="{FF2B5EF4-FFF2-40B4-BE49-F238E27FC236}">
                <a16:creationId xmlns:a16="http://schemas.microsoft.com/office/drawing/2014/main" id="{3307ED5E-D8F1-491C-9F5C-4B84DB56A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6658" name="Text Box 33">
            <a:extLst>
              <a:ext uri="{FF2B5EF4-FFF2-40B4-BE49-F238E27FC236}">
                <a16:creationId xmlns:a16="http://schemas.microsoft.com/office/drawing/2014/main" id="{A8AE039F-0EAF-4305-8944-D4A148AD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59" name="Text Box 34">
            <a:extLst>
              <a:ext uri="{FF2B5EF4-FFF2-40B4-BE49-F238E27FC236}">
                <a16:creationId xmlns:a16="http://schemas.microsoft.com/office/drawing/2014/main" id="{B1DE354D-B480-4651-961B-D1B339C3A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6660" name="Text Box 35">
            <a:extLst>
              <a:ext uri="{FF2B5EF4-FFF2-40B4-BE49-F238E27FC236}">
                <a16:creationId xmlns:a16="http://schemas.microsoft.com/office/drawing/2014/main" id="{E7CEC3F2-5F40-47F5-8F16-4C5A2EA4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6661" name="Text Box 36">
            <a:extLst>
              <a:ext uri="{FF2B5EF4-FFF2-40B4-BE49-F238E27FC236}">
                <a16:creationId xmlns:a16="http://schemas.microsoft.com/office/drawing/2014/main" id="{0BC70604-3257-45E8-B4B6-58E216663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6662" name="Text Box 37">
            <a:extLst>
              <a:ext uri="{FF2B5EF4-FFF2-40B4-BE49-F238E27FC236}">
                <a16:creationId xmlns:a16="http://schemas.microsoft.com/office/drawing/2014/main" id="{AB2383AE-5C24-43C2-BED9-2D1B6D58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6663" name="Text Box 38">
            <a:extLst>
              <a:ext uri="{FF2B5EF4-FFF2-40B4-BE49-F238E27FC236}">
                <a16:creationId xmlns:a16="http://schemas.microsoft.com/office/drawing/2014/main" id="{5FCF7DB0-1CFA-46F9-BC2B-EA24F0FB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6664" name="Line 42">
            <a:extLst>
              <a:ext uri="{FF2B5EF4-FFF2-40B4-BE49-F238E27FC236}">
                <a16:creationId xmlns:a16="http://schemas.microsoft.com/office/drawing/2014/main" id="{F6697065-56E5-4E29-9D70-F9F8AE857C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6665" name="Line 43">
            <a:extLst>
              <a:ext uri="{FF2B5EF4-FFF2-40B4-BE49-F238E27FC236}">
                <a16:creationId xmlns:a16="http://schemas.microsoft.com/office/drawing/2014/main" id="{FFB81BE2-2D61-4A34-9134-E4C12FBDB4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6666" name="Line 44">
            <a:extLst>
              <a:ext uri="{FF2B5EF4-FFF2-40B4-BE49-F238E27FC236}">
                <a16:creationId xmlns:a16="http://schemas.microsoft.com/office/drawing/2014/main" id="{B0AC4C5F-D835-4ABA-9F45-089C2CBDC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6667" name="Line 45">
            <a:extLst>
              <a:ext uri="{FF2B5EF4-FFF2-40B4-BE49-F238E27FC236}">
                <a16:creationId xmlns:a16="http://schemas.microsoft.com/office/drawing/2014/main" id="{7BC75214-1176-43D8-8EC2-67C1581420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6668" name="Line 46">
            <a:extLst>
              <a:ext uri="{FF2B5EF4-FFF2-40B4-BE49-F238E27FC236}">
                <a16:creationId xmlns:a16="http://schemas.microsoft.com/office/drawing/2014/main" id="{D0B2D210-6727-45E1-A1DC-292C2C49E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6669" name="Line 47">
            <a:extLst>
              <a:ext uri="{FF2B5EF4-FFF2-40B4-BE49-F238E27FC236}">
                <a16:creationId xmlns:a16="http://schemas.microsoft.com/office/drawing/2014/main" id="{B981CDE7-6567-4663-AF11-8F56CBA970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6670" name="Text Box 48">
            <a:extLst>
              <a:ext uri="{FF2B5EF4-FFF2-40B4-BE49-F238E27FC236}">
                <a16:creationId xmlns:a16="http://schemas.microsoft.com/office/drawing/2014/main" id="{B417D468-C38E-45F8-8C51-D23EA56E3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6671" name="Text Box 49">
            <a:extLst>
              <a:ext uri="{FF2B5EF4-FFF2-40B4-BE49-F238E27FC236}">
                <a16:creationId xmlns:a16="http://schemas.microsoft.com/office/drawing/2014/main" id="{E34D64E7-88C8-47B8-9C75-DA025B5F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6672" name="Text Box 50">
            <a:extLst>
              <a:ext uri="{FF2B5EF4-FFF2-40B4-BE49-F238E27FC236}">
                <a16:creationId xmlns:a16="http://schemas.microsoft.com/office/drawing/2014/main" id="{17E187DC-7C47-4B5F-8470-CD2318E63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953000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 updating</a:t>
            </a:r>
          </a:p>
        </p:txBody>
      </p:sp>
      <p:sp>
        <p:nvSpPr>
          <p:cNvPr id="26673" name="Text Box 42">
            <a:extLst>
              <a:ext uri="{FF2B5EF4-FFF2-40B4-BE49-F238E27FC236}">
                <a16:creationId xmlns:a16="http://schemas.microsoft.com/office/drawing/2014/main" id="{E34E62D1-1188-47CF-AF3D-D532C5D6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1" y="1481139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(E) and update neighbors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27BA6E71-AB72-4F62-B1C8-C945864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CE474F-75DC-4A2E-88B5-244EB67DF7C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53BC6BD-E772-49E3-838A-6746BB292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52" name="Oval 3">
            <a:extLst>
              <a:ext uri="{FF2B5EF4-FFF2-40B4-BE49-F238E27FC236}">
                <a16:creationId xmlns:a16="http://schemas.microsoft.com/office/drawing/2014/main" id="{0A1D2C72-FB0A-42B4-BDB9-3442D961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D40ED9BE-4EC3-4F5C-9A06-AF1F1C08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F15F2F1B-82C4-4E58-A831-70A44843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55" name="AutoShape 6">
            <a:extLst>
              <a:ext uri="{FF2B5EF4-FFF2-40B4-BE49-F238E27FC236}">
                <a16:creationId xmlns:a16="http://schemas.microsoft.com/office/drawing/2014/main" id="{9F0F6B5E-D9FD-470E-943E-C0A7D784C519}"/>
              </a:ext>
            </a:extLst>
          </p:cNvPr>
          <p:cNvCxnSpPr>
            <a:cxnSpLocks noChangeShapeType="1"/>
            <a:stCxn id="27653" idx="2"/>
            <a:endCxn id="27654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>
            <a:extLst>
              <a:ext uri="{FF2B5EF4-FFF2-40B4-BE49-F238E27FC236}">
                <a16:creationId xmlns:a16="http://schemas.microsoft.com/office/drawing/2014/main" id="{431836A6-3E85-4D6E-89DB-F3F06878B70E}"/>
              </a:ext>
            </a:extLst>
          </p:cNvPr>
          <p:cNvCxnSpPr>
            <a:cxnSpLocks noChangeShapeType="1"/>
            <a:stCxn id="27668" idx="2"/>
            <a:endCxn id="27665" idx="6"/>
          </p:cNvCxnSpPr>
          <p:nvPr/>
        </p:nvCxnSpPr>
        <p:spPr bwMode="auto">
          <a:xfrm flipH="1">
            <a:off x="4357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D499F7C7-CDA5-4A5C-A386-0798EB236348}"/>
              </a:ext>
            </a:extLst>
          </p:cNvPr>
          <p:cNvCxnSpPr>
            <a:cxnSpLocks noChangeShapeType="1"/>
            <a:stCxn id="27652" idx="6"/>
            <a:endCxn id="27658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>
            <a:extLst>
              <a:ext uri="{FF2B5EF4-FFF2-40B4-BE49-F238E27FC236}">
                <a16:creationId xmlns:a16="http://schemas.microsoft.com/office/drawing/2014/main" id="{6E53C180-9215-4C6B-A89E-0EED4064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9" name="Oval 10">
            <a:extLst>
              <a:ext uri="{FF2B5EF4-FFF2-40B4-BE49-F238E27FC236}">
                <a16:creationId xmlns:a16="http://schemas.microsoft.com/office/drawing/2014/main" id="{12A71158-4D89-49C3-BF11-9544FA0E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0" name="AutoShape 11">
            <a:extLst>
              <a:ext uri="{FF2B5EF4-FFF2-40B4-BE49-F238E27FC236}">
                <a16:creationId xmlns:a16="http://schemas.microsoft.com/office/drawing/2014/main" id="{3DCEEA39-2E63-4CCE-9EC0-679E72A32682}"/>
              </a:ext>
            </a:extLst>
          </p:cNvPr>
          <p:cNvCxnSpPr>
            <a:cxnSpLocks noChangeShapeType="1"/>
            <a:stCxn id="27659" idx="2"/>
            <a:endCxn id="27668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">
            <a:extLst>
              <a:ext uri="{FF2B5EF4-FFF2-40B4-BE49-F238E27FC236}">
                <a16:creationId xmlns:a16="http://schemas.microsoft.com/office/drawing/2014/main" id="{5D4A48BF-941E-4372-8033-504838E2EB2A}"/>
              </a:ext>
            </a:extLst>
          </p:cNvPr>
          <p:cNvCxnSpPr>
            <a:cxnSpLocks noChangeShapeType="1"/>
            <a:stCxn id="27659" idx="1"/>
            <a:endCxn id="27658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>
            <a:extLst>
              <a:ext uri="{FF2B5EF4-FFF2-40B4-BE49-F238E27FC236}">
                <a16:creationId xmlns:a16="http://schemas.microsoft.com/office/drawing/2014/main" id="{E68EB18C-D370-40F7-9DCF-A48EBED46EFF}"/>
              </a:ext>
            </a:extLst>
          </p:cNvPr>
          <p:cNvCxnSpPr>
            <a:cxnSpLocks noChangeShapeType="1"/>
            <a:stCxn id="27653" idx="7"/>
            <a:endCxn id="27659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>
            <a:extLst>
              <a:ext uri="{FF2B5EF4-FFF2-40B4-BE49-F238E27FC236}">
                <a16:creationId xmlns:a16="http://schemas.microsoft.com/office/drawing/2014/main" id="{FA1FF359-9B58-4579-816B-74E970F2F147}"/>
              </a:ext>
            </a:extLst>
          </p:cNvPr>
          <p:cNvCxnSpPr>
            <a:cxnSpLocks noChangeShapeType="1"/>
            <a:stCxn id="27652" idx="5"/>
            <a:endCxn id="27668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>
            <a:extLst>
              <a:ext uri="{FF2B5EF4-FFF2-40B4-BE49-F238E27FC236}">
                <a16:creationId xmlns:a16="http://schemas.microsoft.com/office/drawing/2014/main" id="{C973DBA1-4B75-481F-90B5-7231A89A4BB0}"/>
              </a:ext>
            </a:extLst>
          </p:cNvPr>
          <p:cNvCxnSpPr>
            <a:cxnSpLocks noChangeShapeType="1"/>
            <a:stCxn id="27658" idx="3"/>
            <a:endCxn id="27668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5" name="Oval 16">
            <a:extLst>
              <a:ext uri="{FF2B5EF4-FFF2-40B4-BE49-F238E27FC236}">
                <a16:creationId xmlns:a16="http://schemas.microsoft.com/office/drawing/2014/main" id="{93A5EA92-5919-48B7-AD06-7A740004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6" name="AutoShape 17">
            <a:extLst>
              <a:ext uri="{FF2B5EF4-FFF2-40B4-BE49-F238E27FC236}">
                <a16:creationId xmlns:a16="http://schemas.microsoft.com/office/drawing/2014/main" id="{DFF727C5-DC76-4127-87A6-B90F0C75208C}"/>
              </a:ext>
            </a:extLst>
          </p:cNvPr>
          <p:cNvCxnSpPr>
            <a:cxnSpLocks noChangeShapeType="1"/>
            <a:stCxn id="27665" idx="7"/>
            <a:endCxn id="27652" idx="3"/>
          </p:cNvCxnSpPr>
          <p:nvPr/>
        </p:nvCxnSpPr>
        <p:spPr bwMode="auto">
          <a:xfrm flipV="1">
            <a:off x="4276725" y="2828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>
            <a:extLst>
              <a:ext uri="{FF2B5EF4-FFF2-40B4-BE49-F238E27FC236}">
                <a16:creationId xmlns:a16="http://schemas.microsoft.com/office/drawing/2014/main" id="{6E6188CE-4BD9-40EC-BD16-144AB6F5658A}"/>
              </a:ext>
            </a:extLst>
          </p:cNvPr>
          <p:cNvCxnSpPr>
            <a:cxnSpLocks noChangeShapeType="1"/>
            <a:stCxn id="27654" idx="1"/>
            <a:endCxn id="27665" idx="5"/>
          </p:cNvCxnSpPr>
          <p:nvPr/>
        </p:nvCxnSpPr>
        <p:spPr bwMode="auto">
          <a:xfrm flipH="1" flipV="1">
            <a:off x="4276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19">
            <a:extLst>
              <a:ext uri="{FF2B5EF4-FFF2-40B4-BE49-F238E27FC236}">
                <a16:creationId xmlns:a16="http://schemas.microsoft.com/office/drawing/2014/main" id="{63053477-2F0C-4E64-ABE3-00892064D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9" name="AutoShape 20">
            <a:extLst>
              <a:ext uri="{FF2B5EF4-FFF2-40B4-BE49-F238E27FC236}">
                <a16:creationId xmlns:a16="http://schemas.microsoft.com/office/drawing/2014/main" id="{6CCEE823-30E1-4FD0-8D18-AB0D57E568CB}"/>
              </a:ext>
            </a:extLst>
          </p:cNvPr>
          <p:cNvCxnSpPr>
            <a:cxnSpLocks noChangeShapeType="1"/>
            <a:stCxn id="27653" idx="1"/>
            <a:endCxn id="27668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1">
            <a:extLst>
              <a:ext uri="{FF2B5EF4-FFF2-40B4-BE49-F238E27FC236}">
                <a16:creationId xmlns:a16="http://schemas.microsoft.com/office/drawing/2014/main" id="{8C6085ED-36EA-42EA-A32F-2BA3124E4C75}"/>
              </a:ext>
            </a:extLst>
          </p:cNvPr>
          <p:cNvCxnSpPr>
            <a:cxnSpLocks noChangeShapeType="1"/>
            <a:stCxn id="27654" idx="7"/>
            <a:endCxn id="27668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 Box 22">
            <a:extLst>
              <a:ext uri="{FF2B5EF4-FFF2-40B4-BE49-F238E27FC236}">
                <a16:creationId xmlns:a16="http://schemas.microsoft.com/office/drawing/2014/main" id="{1886A309-C67A-4BC0-865E-F0379110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3B221FA8-5F5F-46C0-AC16-671315DF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FA52D9C3-37F3-4545-95E4-4F4B5477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4" name="Text Box 25">
            <a:extLst>
              <a:ext uri="{FF2B5EF4-FFF2-40B4-BE49-F238E27FC236}">
                <a16:creationId xmlns:a16="http://schemas.microsoft.com/office/drawing/2014/main" id="{38F1F96C-5373-4F52-BA67-8433E359A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7675" name="Text Box 26">
            <a:extLst>
              <a:ext uri="{FF2B5EF4-FFF2-40B4-BE49-F238E27FC236}">
                <a16:creationId xmlns:a16="http://schemas.microsoft.com/office/drawing/2014/main" id="{5D1D38A3-7B24-42C7-A8FB-9391A1854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7676" name="Text Box 27">
            <a:extLst>
              <a:ext uri="{FF2B5EF4-FFF2-40B4-BE49-F238E27FC236}">
                <a16:creationId xmlns:a16="http://schemas.microsoft.com/office/drawing/2014/main" id="{00839F68-A48E-4BCB-A3AC-BCBF9CBC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7677" name="Text Box 28">
            <a:extLst>
              <a:ext uri="{FF2B5EF4-FFF2-40B4-BE49-F238E27FC236}">
                <a16:creationId xmlns:a16="http://schemas.microsoft.com/office/drawing/2014/main" id="{DFE17518-A823-4EE0-88C0-B8FDDCF3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8" name="Text Box 29">
            <a:extLst>
              <a:ext uri="{FF2B5EF4-FFF2-40B4-BE49-F238E27FC236}">
                <a16:creationId xmlns:a16="http://schemas.microsoft.com/office/drawing/2014/main" id="{188747C7-FF2E-4501-97F6-EA8D24E0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9" name="Text Box 30">
            <a:extLst>
              <a:ext uri="{FF2B5EF4-FFF2-40B4-BE49-F238E27FC236}">
                <a16:creationId xmlns:a16="http://schemas.microsoft.com/office/drawing/2014/main" id="{748615FD-455D-4F68-AA30-D302A64E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80" name="Text Box 31">
            <a:extLst>
              <a:ext uri="{FF2B5EF4-FFF2-40B4-BE49-F238E27FC236}">
                <a16:creationId xmlns:a16="http://schemas.microsoft.com/office/drawing/2014/main" id="{D48343C0-517C-4D51-8267-B1832BC7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7681" name="Text Box 32">
            <a:extLst>
              <a:ext uri="{FF2B5EF4-FFF2-40B4-BE49-F238E27FC236}">
                <a16:creationId xmlns:a16="http://schemas.microsoft.com/office/drawing/2014/main" id="{062C6F46-B8A0-47D5-B39C-3360BA14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7682" name="Text Box 33">
            <a:extLst>
              <a:ext uri="{FF2B5EF4-FFF2-40B4-BE49-F238E27FC236}">
                <a16:creationId xmlns:a16="http://schemas.microsoft.com/office/drawing/2014/main" id="{212D1449-AD48-4011-9668-21718691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83" name="Text Box 34">
            <a:extLst>
              <a:ext uri="{FF2B5EF4-FFF2-40B4-BE49-F238E27FC236}">
                <a16:creationId xmlns:a16="http://schemas.microsoft.com/office/drawing/2014/main" id="{4C5BC809-CF06-4EB6-9F16-D0ECF16B9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7684" name="Text Box 35">
            <a:extLst>
              <a:ext uri="{FF2B5EF4-FFF2-40B4-BE49-F238E27FC236}">
                <a16:creationId xmlns:a16="http://schemas.microsoft.com/office/drawing/2014/main" id="{1732B716-245F-47D9-A65C-2CDE6D4C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7685" name="Text Box 36">
            <a:extLst>
              <a:ext uri="{FF2B5EF4-FFF2-40B4-BE49-F238E27FC236}">
                <a16:creationId xmlns:a16="http://schemas.microsoft.com/office/drawing/2014/main" id="{946E9F37-0FE6-4EC9-A13B-3EF3BCB08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7686" name="Text Box 37">
            <a:extLst>
              <a:ext uri="{FF2B5EF4-FFF2-40B4-BE49-F238E27FC236}">
                <a16:creationId xmlns:a16="http://schemas.microsoft.com/office/drawing/2014/main" id="{BE3CF345-FE7B-4292-A7B3-468E22A9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7687" name="Text Box 38">
            <a:extLst>
              <a:ext uri="{FF2B5EF4-FFF2-40B4-BE49-F238E27FC236}">
                <a16:creationId xmlns:a16="http://schemas.microsoft.com/office/drawing/2014/main" id="{6CFB3D9D-56D9-4495-BA23-EED8F90F4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A31205FD-33E8-4132-BF67-7EE030002F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7689" name="Line 41">
            <a:extLst>
              <a:ext uri="{FF2B5EF4-FFF2-40B4-BE49-F238E27FC236}">
                <a16:creationId xmlns:a16="http://schemas.microsoft.com/office/drawing/2014/main" id="{BD3713F1-5BF7-41FF-85B1-F2D8EA2096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7690" name="Line 42">
            <a:extLst>
              <a:ext uri="{FF2B5EF4-FFF2-40B4-BE49-F238E27FC236}">
                <a16:creationId xmlns:a16="http://schemas.microsoft.com/office/drawing/2014/main" id="{67C0385D-3BAC-4529-A936-208E86D4C5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7691" name="Line 43">
            <a:extLst>
              <a:ext uri="{FF2B5EF4-FFF2-40B4-BE49-F238E27FC236}">
                <a16:creationId xmlns:a16="http://schemas.microsoft.com/office/drawing/2014/main" id="{B8F6E74B-4A37-4162-88AF-8AD6A8DBBD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7692" name="Line 44">
            <a:extLst>
              <a:ext uri="{FF2B5EF4-FFF2-40B4-BE49-F238E27FC236}">
                <a16:creationId xmlns:a16="http://schemas.microsoft.com/office/drawing/2014/main" id="{715B4395-3CB8-4720-AECF-04A58CB92E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7693" name="Line 45">
            <a:extLst>
              <a:ext uri="{FF2B5EF4-FFF2-40B4-BE49-F238E27FC236}">
                <a16:creationId xmlns:a16="http://schemas.microsoft.com/office/drawing/2014/main" id="{DBC5F7C6-C162-4303-966A-0A9AB6CE2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37E06945-FB2C-4029-B0E7-ADDF4C213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8</a:t>
            </a:r>
            <a:endParaRPr lang="en-US" altLang="en-US" sz="1800"/>
          </a:p>
        </p:txBody>
      </p:sp>
      <p:sp>
        <p:nvSpPr>
          <p:cNvPr id="27695" name="Text Box 47">
            <a:extLst>
              <a:ext uri="{FF2B5EF4-FFF2-40B4-BE49-F238E27FC236}">
                <a16:creationId xmlns:a16="http://schemas.microsoft.com/office/drawing/2014/main" id="{172267E0-D481-49E3-88BF-C2751E0EF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7696" name="Text Box 42">
            <a:extLst>
              <a:ext uri="{FF2B5EF4-FFF2-40B4-BE49-F238E27FC236}">
                <a16:creationId xmlns:a16="http://schemas.microsoft.com/office/drawing/2014/main" id="{F73E3BD9-97C2-4202-8DAA-C964457C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1" y="1481139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(C) and update neighbors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05B23DF7-399E-4BCD-9893-70BEA3D1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3 + 5 = 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00D0860-458E-4840-A4FF-47B94393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D31109-75FC-442A-BD34-75847CD20CC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D6BA8E0-8F17-4CBB-B525-31513883C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6" name="Oval 3">
            <a:extLst>
              <a:ext uri="{FF2B5EF4-FFF2-40B4-BE49-F238E27FC236}">
                <a16:creationId xmlns:a16="http://schemas.microsoft.com/office/drawing/2014/main" id="{656FE28A-28E8-4AC0-A2AF-2357D25C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8F11A72D-0505-4039-ABDB-BF611DE7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8B32E674-C9FA-4D77-9860-E8AAA505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79" name="AutoShape 6">
            <a:extLst>
              <a:ext uri="{FF2B5EF4-FFF2-40B4-BE49-F238E27FC236}">
                <a16:creationId xmlns:a16="http://schemas.microsoft.com/office/drawing/2014/main" id="{B4EAEB51-5162-4392-8B64-F220D5BC0291}"/>
              </a:ext>
            </a:extLst>
          </p:cNvPr>
          <p:cNvCxnSpPr>
            <a:cxnSpLocks noChangeShapeType="1"/>
            <a:stCxn id="28677" idx="2"/>
            <a:endCxn id="28678" idx="6"/>
          </p:cNvCxnSpPr>
          <p:nvPr/>
        </p:nvCxnSpPr>
        <p:spPr bwMode="auto">
          <a:xfrm flipH="1">
            <a:off x="5334001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>
            <a:extLst>
              <a:ext uri="{FF2B5EF4-FFF2-40B4-BE49-F238E27FC236}">
                <a16:creationId xmlns:a16="http://schemas.microsoft.com/office/drawing/2014/main" id="{559619F4-C60E-4AC5-9E7A-9126879A37B4}"/>
              </a:ext>
            </a:extLst>
          </p:cNvPr>
          <p:cNvCxnSpPr>
            <a:cxnSpLocks noChangeShapeType="1"/>
            <a:stCxn id="28692" idx="2"/>
            <a:endCxn id="28689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>
            <a:extLst>
              <a:ext uri="{FF2B5EF4-FFF2-40B4-BE49-F238E27FC236}">
                <a16:creationId xmlns:a16="http://schemas.microsoft.com/office/drawing/2014/main" id="{BE706A43-B3F3-488B-BEBA-6D7A4382696B}"/>
              </a:ext>
            </a:extLst>
          </p:cNvPr>
          <p:cNvCxnSpPr>
            <a:cxnSpLocks noChangeShapeType="1"/>
            <a:stCxn id="28676" idx="6"/>
            <a:endCxn id="28682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9">
            <a:extLst>
              <a:ext uri="{FF2B5EF4-FFF2-40B4-BE49-F238E27FC236}">
                <a16:creationId xmlns:a16="http://schemas.microsoft.com/office/drawing/2014/main" id="{5AAE7887-0DF3-4805-877E-8EBDFFBE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83" name="Oval 10">
            <a:extLst>
              <a:ext uri="{FF2B5EF4-FFF2-40B4-BE49-F238E27FC236}">
                <a16:creationId xmlns:a16="http://schemas.microsoft.com/office/drawing/2014/main" id="{2830CAFD-7818-4CBA-94AE-F5BBC6EB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84" name="AutoShape 11">
            <a:extLst>
              <a:ext uri="{FF2B5EF4-FFF2-40B4-BE49-F238E27FC236}">
                <a16:creationId xmlns:a16="http://schemas.microsoft.com/office/drawing/2014/main" id="{1079DD12-4CA7-428B-9CC0-62FEC956A5DD}"/>
              </a:ext>
            </a:extLst>
          </p:cNvPr>
          <p:cNvCxnSpPr>
            <a:cxnSpLocks noChangeShapeType="1"/>
            <a:stCxn id="28683" idx="2"/>
            <a:endCxn id="28692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2">
            <a:extLst>
              <a:ext uri="{FF2B5EF4-FFF2-40B4-BE49-F238E27FC236}">
                <a16:creationId xmlns:a16="http://schemas.microsoft.com/office/drawing/2014/main" id="{72FF14A5-D746-4CE9-A2EC-14210404A031}"/>
              </a:ext>
            </a:extLst>
          </p:cNvPr>
          <p:cNvCxnSpPr>
            <a:cxnSpLocks noChangeShapeType="1"/>
            <a:stCxn id="28683" idx="1"/>
            <a:endCxn id="28682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3">
            <a:extLst>
              <a:ext uri="{FF2B5EF4-FFF2-40B4-BE49-F238E27FC236}">
                <a16:creationId xmlns:a16="http://schemas.microsoft.com/office/drawing/2014/main" id="{DD12BBC9-3FAA-4AC3-95FE-79D065701111}"/>
              </a:ext>
            </a:extLst>
          </p:cNvPr>
          <p:cNvCxnSpPr>
            <a:cxnSpLocks noChangeShapeType="1"/>
            <a:stCxn id="28677" idx="7"/>
            <a:endCxn id="28683" idx="3"/>
          </p:cNvCxnSpPr>
          <p:nvPr/>
        </p:nvCxnSpPr>
        <p:spPr bwMode="auto">
          <a:xfrm flipV="1">
            <a:off x="7324725" y="3971926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4">
            <a:extLst>
              <a:ext uri="{FF2B5EF4-FFF2-40B4-BE49-F238E27FC236}">
                <a16:creationId xmlns:a16="http://schemas.microsoft.com/office/drawing/2014/main" id="{C7E8538A-B794-44D2-BAE4-7BAD34F01925}"/>
              </a:ext>
            </a:extLst>
          </p:cNvPr>
          <p:cNvCxnSpPr>
            <a:cxnSpLocks noChangeShapeType="1"/>
            <a:stCxn id="28676" idx="5"/>
            <a:endCxn id="28692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>
            <a:extLst>
              <a:ext uri="{FF2B5EF4-FFF2-40B4-BE49-F238E27FC236}">
                <a16:creationId xmlns:a16="http://schemas.microsoft.com/office/drawing/2014/main" id="{15B54C9C-D226-47B5-86E6-DDFB51B7E2AF}"/>
              </a:ext>
            </a:extLst>
          </p:cNvPr>
          <p:cNvCxnSpPr>
            <a:cxnSpLocks noChangeShapeType="1"/>
            <a:stCxn id="28682" idx="3"/>
            <a:endCxn id="28692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>
            <a:extLst>
              <a:ext uri="{FF2B5EF4-FFF2-40B4-BE49-F238E27FC236}">
                <a16:creationId xmlns:a16="http://schemas.microsoft.com/office/drawing/2014/main" id="{8E9A0DEB-9790-4AFA-AEFB-EB4D5C52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0" name="AutoShape 17">
            <a:extLst>
              <a:ext uri="{FF2B5EF4-FFF2-40B4-BE49-F238E27FC236}">
                <a16:creationId xmlns:a16="http://schemas.microsoft.com/office/drawing/2014/main" id="{C64D25A1-69CB-419F-B0C3-AC03834001F2}"/>
              </a:ext>
            </a:extLst>
          </p:cNvPr>
          <p:cNvCxnSpPr>
            <a:cxnSpLocks noChangeShapeType="1"/>
            <a:stCxn id="28689" idx="7"/>
            <a:endCxn id="28676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8">
            <a:extLst>
              <a:ext uri="{FF2B5EF4-FFF2-40B4-BE49-F238E27FC236}">
                <a16:creationId xmlns:a16="http://schemas.microsoft.com/office/drawing/2014/main" id="{AA27195A-80A1-4827-8FBB-33376529E677}"/>
              </a:ext>
            </a:extLst>
          </p:cNvPr>
          <p:cNvCxnSpPr>
            <a:cxnSpLocks noChangeShapeType="1"/>
            <a:stCxn id="28678" idx="1"/>
            <a:endCxn id="28689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19">
            <a:extLst>
              <a:ext uri="{FF2B5EF4-FFF2-40B4-BE49-F238E27FC236}">
                <a16:creationId xmlns:a16="http://schemas.microsoft.com/office/drawing/2014/main" id="{083DC562-F627-49D1-845C-9E26C323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3" name="AutoShape 20">
            <a:extLst>
              <a:ext uri="{FF2B5EF4-FFF2-40B4-BE49-F238E27FC236}">
                <a16:creationId xmlns:a16="http://schemas.microsoft.com/office/drawing/2014/main" id="{57263240-7D28-4C7D-A8C6-FCE353DF4CF8}"/>
              </a:ext>
            </a:extLst>
          </p:cNvPr>
          <p:cNvCxnSpPr>
            <a:cxnSpLocks noChangeShapeType="1"/>
            <a:stCxn id="28677" idx="1"/>
            <a:endCxn id="28692" idx="5"/>
          </p:cNvCxnSpPr>
          <p:nvPr/>
        </p:nvCxnSpPr>
        <p:spPr bwMode="auto">
          <a:xfrm flipH="1" flipV="1">
            <a:off x="6334125" y="3971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1">
            <a:extLst>
              <a:ext uri="{FF2B5EF4-FFF2-40B4-BE49-F238E27FC236}">
                <a16:creationId xmlns:a16="http://schemas.microsoft.com/office/drawing/2014/main" id="{957B11DC-87CC-4B3D-A0BD-B3B93F817437}"/>
              </a:ext>
            </a:extLst>
          </p:cNvPr>
          <p:cNvCxnSpPr>
            <a:cxnSpLocks noChangeShapeType="1"/>
            <a:stCxn id="28678" idx="7"/>
            <a:endCxn id="28692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22">
            <a:extLst>
              <a:ext uri="{FF2B5EF4-FFF2-40B4-BE49-F238E27FC236}">
                <a16:creationId xmlns:a16="http://schemas.microsoft.com/office/drawing/2014/main" id="{710C9C27-68C3-45A3-863E-7F37B165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696" name="Text Box 23">
            <a:extLst>
              <a:ext uri="{FF2B5EF4-FFF2-40B4-BE49-F238E27FC236}">
                <a16:creationId xmlns:a16="http://schemas.microsoft.com/office/drawing/2014/main" id="{42A04829-27B4-4B4C-80A2-AE5DE7C3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697" name="Text Box 24">
            <a:extLst>
              <a:ext uri="{FF2B5EF4-FFF2-40B4-BE49-F238E27FC236}">
                <a16:creationId xmlns:a16="http://schemas.microsoft.com/office/drawing/2014/main" id="{64F7D48A-0BDB-4700-84D7-7DA4823B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698" name="Text Box 25">
            <a:extLst>
              <a:ext uri="{FF2B5EF4-FFF2-40B4-BE49-F238E27FC236}">
                <a16:creationId xmlns:a16="http://schemas.microsoft.com/office/drawing/2014/main" id="{A1D8B75A-0E73-4957-B19C-473A06106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8699" name="Text Box 26">
            <a:extLst>
              <a:ext uri="{FF2B5EF4-FFF2-40B4-BE49-F238E27FC236}">
                <a16:creationId xmlns:a16="http://schemas.microsoft.com/office/drawing/2014/main" id="{29961CB6-3D41-4B6B-A3D1-BE4776450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8700" name="Text Box 27">
            <a:extLst>
              <a:ext uri="{FF2B5EF4-FFF2-40B4-BE49-F238E27FC236}">
                <a16:creationId xmlns:a16="http://schemas.microsoft.com/office/drawing/2014/main" id="{1D0792BB-FCB8-4489-B575-2EE1CD99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8701" name="Text Box 28">
            <a:extLst>
              <a:ext uri="{FF2B5EF4-FFF2-40B4-BE49-F238E27FC236}">
                <a16:creationId xmlns:a16="http://schemas.microsoft.com/office/drawing/2014/main" id="{41C62F9E-C3D0-48E1-A3D1-EDA856BB3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702" name="Text Box 29">
            <a:extLst>
              <a:ext uri="{FF2B5EF4-FFF2-40B4-BE49-F238E27FC236}">
                <a16:creationId xmlns:a16="http://schemas.microsoft.com/office/drawing/2014/main" id="{FF5F8BD7-63FE-46AA-868A-E2383EAD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3" name="Text Box 30">
            <a:extLst>
              <a:ext uri="{FF2B5EF4-FFF2-40B4-BE49-F238E27FC236}">
                <a16:creationId xmlns:a16="http://schemas.microsoft.com/office/drawing/2014/main" id="{60F2CC51-DD2E-4B3F-8D2D-3917A0EC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4" name="Text Box 31">
            <a:extLst>
              <a:ext uri="{FF2B5EF4-FFF2-40B4-BE49-F238E27FC236}">
                <a16:creationId xmlns:a16="http://schemas.microsoft.com/office/drawing/2014/main" id="{F874DBFF-88DA-466C-B603-B49B6A397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8705" name="Text Box 32">
            <a:extLst>
              <a:ext uri="{FF2B5EF4-FFF2-40B4-BE49-F238E27FC236}">
                <a16:creationId xmlns:a16="http://schemas.microsoft.com/office/drawing/2014/main" id="{D24F889B-D3B9-47FA-8FEE-C9B5E465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8706" name="Text Box 33">
            <a:extLst>
              <a:ext uri="{FF2B5EF4-FFF2-40B4-BE49-F238E27FC236}">
                <a16:creationId xmlns:a16="http://schemas.microsoft.com/office/drawing/2014/main" id="{365E8290-D1EA-49DE-A40E-CBBB4FB7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707" name="Text Box 34">
            <a:extLst>
              <a:ext uri="{FF2B5EF4-FFF2-40B4-BE49-F238E27FC236}">
                <a16:creationId xmlns:a16="http://schemas.microsoft.com/office/drawing/2014/main" id="{D1E92E83-88FC-44B8-9A1E-61B35C724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8708" name="Text Box 35">
            <a:extLst>
              <a:ext uri="{FF2B5EF4-FFF2-40B4-BE49-F238E27FC236}">
                <a16:creationId xmlns:a16="http://schemas.microsoft.com/office/drawing/2014/main" id="{5D85FD28-9102-4087-9B9C-82037BAD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8709" name="Text Box 36">
            <a:extLst>
              <a:ext uri="{FF2B5EF4-FFF2-40B4-BE49-F238E27FC236}">
                <a16:creationId xmlns:a16="http://schemas.microsoft.com/office/drawing/2014/main" id="{74D55D1A-FE0F-46B1-95A1-39655190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8710" name="Text Box 37">
            <a:extLst>
              <a:ext uri="{FF2B5EF4-FFF2-40B4-BE49-F238E27FC236}">
                <a16:creationId xmlns:a16="http://schemas.microsoft.com/office/drawing/2014/main" id="{EC8453F0-6852-44DA-B388-6A202009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8711" name="Text Box 38">
            <a:extLst>
              <a:ext uri="{FF2B5EF4-FFF2-40B4-BE49-F238E27FC236}">
                <a16:creationId xmlns:a16="http://schemas.microsoft.com/office/drawing/2014/main" id="{5E0144EC-23FA-4AFF-BFF9-C2CE950A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8712" name="Line 40">
            <a:extLst>
              <a:ext uri="{FF2B5EF4-FFF2-40B4-BE49-F238E27FC236}">
                <a16:creationId xmlns:a16="http://schemas.microsoft.com/office/drawing/2014/main" id="{0C1B55BC-5A0F-43BB-BEC1-AE5C937BEF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13" name="Line 41">
            <a:extLst>
              <a:ext uri="{FF2B5EF4-FFF2-40B4-BE49-F238E27FC236}">
                <a16:creationId xmlns:a16="http://schemas.microsoft.com/office/drawing/2014/main" id="{1F8826CA-CF2B-433C-B3E0-1156D5DDB0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14" name="Line 42">
            <a:extLst>
              <a:ext uri="{FF2B5EF4-FFF2-40B4-BE49-F238E27FC236}">
                <a16:creationId xmlns:a16="http://schemas.microsoft.com/office/drawing/2014/main" id="{E6A26693-84F4-461B-AA86-C17A6B6EBD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15" name="Line 43">
            <a:extLst>
              <a:ext uri="{FF2B5EF4-FFF2-40B4-BE49-F238E27FC236}">
                <a16:creationId xmlns:a16="http://schemas.microsoft.com/office/drawing/2014/main" id="{9F552F40-E321-41AD-B2C3-5BF3FDA707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16" name="Line 44">
            <a:extLst>
              <a:ext uri="{FF2B5EF4-FFF2-40B4-BE49-F238E27FC236}">
                <a16:creationId xmlns:a16="http://schemas.microsoft.com/office/drawing/2014/main" id="{1A0F5508-FA0A-4ABF-84D4-7E6497003B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17" name="Line 45">
            <a:extLst>
              <a:ext uri="{FF2B5EF4-FFF2-40B4-BE49-F238E27FC236}">
                <a16:creationId xmlns:a16="http://schemas.microsoft.com/office/drawing/2014/main" id="{56914F3C-DBC4-4DFE-908C-CD5A4B494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D3A9FEE3-0892-4065-888A-7DD8DB49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6</a:t>
            </a:r>
            <a:endParaRPr lang="en-US" altLang="en-US" sz="1800"/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79123843-E99C-41B0-B50E-1DB2CE62E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8720" name="Text Box 49">
            <a:extLst>
              <a:ext uri="{FF2B5EF4-FFF2-40B4-BE49-F238E27FC236}">
                <a16:creationId xmlns:a16="http://schemas.microsoft.com/office/drawing/2014/main" id="{DBC7B690-2279-4F7B-8B17-55651D133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min (8, 5+1) = 6</a:t>
            </a:r>
          </a:p>
        </p:txBody>
      </p:sp>
      <p:sp>
        <p:nvSpPr>
          <p:cNvPr id="28721" name="Text Box 50">
            <a:extLst>
              <a:ext uri="{FF2B5EF4-FFF2-40B4-BE49-F238E27FC236}">
                <a16:creationId xmlns:a16="http://schemas.microsoft.com/office/drawing/2014/main" id="{0AAF3800-49F7-4F88-8439-66255BDF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1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Previous distance</a:t>
            </a:r>
          </a:p>
        </p:txBody>
      </p:sp>
      <p:sp>
        <p:nvSpPr>
          <p:cNvPr id="28722" name="Line 51">
            <a:extLst>
              <a:ext uri="{FF2B5EF4-FFF2-40B4-BE49-F238E27FC236}">
                <a16:creationId xmlns:a16="http://schemas.microsoft.com/office/drawing/2014/main" id="{62DF2845-8412-4D90-A797-CFE04033C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0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723" name="Text Box 42">
            <a:extLst>
              <a:ext uri="{FF2B5EF4-FFF2-40B4-BE49-F238E27FC236}">
                <a16:creationId xmlns:a16="http://schemas.microsoft.com/office/drawing/2014/main" id="{CF3DE7D9-B923-4AF3-A653-A22788AA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1" y="1481139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(G) and update neighbors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09D903B-7250-4921-9B66-EA8FD0A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73BA43-0B8C-48FD-ABEF-8A06D55E068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86AE00D-6649-47FE-AF05-6FB3306D4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 (end)</a:t>
            </a: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5D939EF4-AFFD-4EB6-91E3-652E8C90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B6EADE74-7013-4704-B788-302DB1B4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BABFA1DC-1FD3-41EC-A121-CA7FEACC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3" name="AutoShape 6">
            <a:extLst>
              <a:ext uri="{FF2B5EF4-FFF2-40B4-BE49-F238E27FC236}">
                <a16:creationId xmlns:a16="http://schemas.microsoft.com/office/drawing/2014/main" id="{F29A747D-42D6-41E8-9105-E799C88C357E}"/>
              </a:ext>
            </a:extLst>
          </p:cNvPr>
          <p:cNvCxnSpPr>
            <a:cxnSpLocks noChangeShapeType="1"/>
            <a:stCxn id="29701" idx="2"/>
            <a:endCxn id="29702" idx="6"/>
          </p:cNvCxnSpPr>
          <p:nvPr/>
        </p:nvCxnSpPr>
        <p:spPr bwMode="auto">
          <a:xfrm flipH="1">
            <a:off x="5348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>
            <a:extLst>
              <a:ext uri="{FF2B5EF4-FFF2-40B4-BE49-F238E27FC236}">
                <a16:creationId xmlns:a16="http://schemas.microsoft.com/office/drawing/2014/main" id="{F4543BD9-D03F-4E02-BD09-AE76E3A2C384}"/>
              </a:ext>
            </a:extLst>
          </p:cNvPr>
          <p:cNvCxnSpPr>
            <a:cxnSpLocks noChangeShapeType="1"/>
            <a:stCxn id="29716" idx="2"/>
            <a:endCxn id="29713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>
            <a:extLst>
              <a:ext uri="{FF2B5EF4-FFF2-40B4-BE49-F238E27FC236}">
                <a16:creationId xmlns:a16="http://schemas.microsoft.com/office/drawing/2014/main" id="{67C0EB30-9A83-49A3-8CCC-836213B64E92}"/>
              </a:ext>
            </a:extLst>
          </p:cNvPr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>
            <a:extLst>
              <a:ext uri="{FF2B5EF4-FFF2-40B4-BE49-F238E27FC236}">
                <a16:creationId xmlns:a16="http://schemas.microsoft.com/office/drawing/2014/main" id="{617F91FF-9BA2-44BF-9AD1-126103323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7" name="Oval 10">
            <a:extLst>
              <a:ext uri="{FF2B5EF4-FFF2-40B4-BE49-F238E27FC236}">
                <a16:creationId xmlns:a16="http://schemas.microsoft.com/office/drawing/2014/main" id="{5D03F07F-F641-4550-A330-157979C8E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8" name="AutoShape 11">
            <a:extLst>
              <a:ext uri="{FF2B5EF4-FFF2-40B4-BE49-F238E27FC236}">
                <a16:creationId xmlns:a16="http://schemas.microsoft.com/office/drawing/2014/main" id="{71D4EE45-6E26-4C00-BD67-42DF5289950B}"/>
              </a:ext>
            </a:extLst>
          </p:cNvPr>
          <p:cNvCxnSpPr>
            <a:cxnSpLocks noChangeShapeType="1"/>
            <a:stCxn id="29707" idx="2"/>
            <a:endCxn id="29716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>
            <a:extLst>
              <a:ext uri="{FF2B5EF4-FFF2-40B4-BE49-F238E27FC236}">
                <a16:creationId xmlns:a16="http://schemas.microsoft.com/office/drawing/2014/main" id="{DC01023B-0D7C-4970-98C8-B49183AFBEBC}"/>
              </a:ext>
            </a:extLst>
          </p:cNvPr>
          <p:cNvCxnSpPr>
            <a:cxnSpLocks noChangeShapeType="1"/>
            <a:stCxn id="29707" idx="1"/>
            <a:endCxn id="29706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>
            <a:extLst>
              <a:ext uri="{FF2B5EF4-FFF2-40B4-BE49-F238E27FC236}">
                <a16:creationId xmlns:a16="http://schemas.microsoft.com/office/drawing/2014/main" id="{0105A2CD-5FB0-4EAA-B3AB-780CA99B6D10}"/>
              </a:ext>
            </a:extLst>
          </p:cNvPr>
          <p:cNvCxnSpPr>
            <a:cxnSpLocks noChangeShapeType="1"/>
            <a:stCxn id="29701" idx="7"/>
            <a:endCxn id="29707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>
            <a:extLst>
              <a:ext uri="{FF2B5EF4-FFF2-40B4-BE49-F238E27FC236}">
                <a16:creationId xmlns:a16="http://schemas.microsoft.com/office/drawing/2014/main" id="{ECF3BAF3-D164-4EBB-A2F2-9214563EF0D9}"/>
              </a:ext>
            </a:extLst>
          </p:cNvPr>
          <p:cNvCxnSpPr>
            <a:cxnSpLocks noChangeShapeType="1"/>
            <a:stCxn id="29700" idx="5"/>
            <a:endCxn id="29716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>
            <a:extLst>
              <a:ext uri="{FF2B5EF4-FFF2-40B4-BE49-F238E27FC236}">
                <a16:creationId xmlns:a16="http://schemas.microsoft.com/office/drawing/2014/main" id="{88EF2761-F8D5-4A0F-8497-DED294FD5B9B}"/>
              </a:ext>
            </a:extLst>
          </p:cNvPr>
          <p:cNvCxnSpPr>
            <a:cxnSpLocks noChangeShapeType="1"/>
            <a:stCxn id="29706" idx="3"/>
            <a:endCxn id="29716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6">
            <a:extLst>
              <a:ext uri="{FF2B5EF4-FFF2-40B4-BE49-F238E27FC236}">
                <a16:creationId xmlns:a16="http://schemas.microsoft.com/office/drawing/2014/main" id="{912D2604-6440-44DC-8556-0F2662F5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4" name="AutoShape 17">
            <a:extLst>
              <a:ext uri="{FF2B5EF4-FFF2-40B4-BE49-F238E27FC236}">
                <a16:creationId xmlns:a16="http://schemas.microsoft.com/office/drawing/2014/main" id="{02B7B26C-DAA2-4F3D-B35C-DB6B93843636}"/>
              </a:ext>
            </a:extLst>
          </p:cNvPr>
          <p:cNvCxnSpPr>
            <a:cxnSpLocks noChangeShapeType="1"/>
            <a:stCxn id="29713" idx="7"/>
            <a:endCxn id="29700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8">
            <a:extLst>
              <a:ext uri="{FF2B5EF4-FFF2-40B4-BE49-F238E27FC236}">
                <a16:creationId xmlns:a16="http://schemas.microsoft.com/office/drawing/2014/main" id="{89BFC767-A6A3-49F6-A7A4-E9CB467219BA}"/>
              </a:ext>
            </a:extLst>
          </p:cNvPr>
          <p:cNvCxnSpPr>
            <a:cxnSpLocks noChangeShapeType="1"/>
            <a:stCxn id="29702" idx="1"/>
            <a:endCxn id="29713" idx="5"/>
          </p:cNvCxnSpPr>
          <p:nvPr/>
        </p:nvCxnSpPr>
        <p:spPr bwMode="auto">
          <a:xfrm flipH="1" flipV="1">
            <a:off x="4276725" y="3971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Oval 19">
            <a:extLst>
              <a:ext uri="{FF2B5EF4-FFF2-40B4-BE49-F238E27FC236}">
                <a16:creationId xmlns:a16="http://schemas.microsoft.com/office/drawing/2014/main" id="{DAF32063-D33D-43E4-9179-0D40C9B9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7" name="AutoShape 20">
            <a:extLst>
              <a:ext uri="{FF2B5EF4-FFF2-40B4-BE49-F238E27FC236}">
                <a16:creationId xmlns:a16="http://schemas.microsoft.com/office/drawing/2014/main" id="{43C9771C-7DB1-4888-9755-799E94C56E5D}"/>
              </a:ext>
            </a:extLst>
          </p:cNvPr>
          <p:cNvCxnSpPr>
            <a:cxnSpLocks noChangeShapeType="1"/>
            <a:stCxn id="29701" idx="1"/>
            <a:endCxn id="29716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1">
            <a:extLst>
              <a:ext uri="{FF2B5EF4-FFF2-40B4-BE49-F238E27FC236}">
                <a16:creationId xmlns:a16="http://schemas.microsoft.com/office/drawing/2014/main" id="{6C47E108-F13C-4B67-AE2C-E1430A8BEB38}"/>
              </a:ext>
            </a:extLst>
          </p:cNvPr>
          <p:cNvCxnSpPr>
            <a:cxnSpLocks noChangeShapeType="1"/>
            <a:stCxn id="29702" idx="7"/>
            <a:endCxn id="29716" idx="3"/>
          </p:cNvCxnSpPr>
          <p:nvPr/>
        </p:nvCxnSpPr>
        <p:spPr bwMode="auto">
          <a:xfrm flipV="1">
            <a:off x="5267325" y="3971926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2">
            <a:extLst>
              <a:ext uri="{FF2B5EF4-FFF2-40B4-BE49-F238E27FC236}">
                <a16:creationId xmlns:a16="http://schemas.microsoft.com/office/drawing/2014/main" id="{C781693E-0702-4554-885C-1A523E78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id="{52042315-04A5-49E3-B6C1-32BDCDAFD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21" name="Text Box 24">
            <a:extLst>
              <a:ext uri="{FF2B5EF4-FFF2-40B4-BE49-F238E27FC236}">
                <a16:creationId xmlns:a16="http://schemas.microsoft.com/office/drawing/2014/main" id="{E3C08077-7123-4594-AA00-DD4FCFF1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0D4AD3D8-5D6C-4220-825F-3465579B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9723" name="Text Box 26">
            <a:extLst>
              <a:ext uri="{FF2B5EF4-FFF2-40B4-BE49-F238E27FC236}">
                <a16:creationId xmlns:a16="http://schemas.microsoft.com/office/drawing/2014/main" id="{B46D9AD8-4052-4921-9C6B-DEA4F0212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9724" name="Text Box 27">
            <a:extLst>
              <a:ext uri="{FF2B5EF4-FFF2-40B4-BE49-F238E27FC236}">
                <a16:creationId xmlns:a16="http://schemas.microsoft.com/office/drawing/2014/main" id="{6A8DE76F-798B-48DE-BE2C-F1CC6A3E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9725" name="Text Box 28">
            <a:extLst>
              <a:ext uri="{FF2B5EF4-FFF2-40B4-BE49-F238E27FC236}">
                <a16:creationId xmlns:a16="http://schemas.microsoft.com/office/drawing/2014/main" id="{0502DC1E-0315-45BD-B02F-7366711F0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6" name="Text Box 29">
            <a:extLst>
              <a:ext uri="{FF2B5EF4-FFF2-40B4-BE49-F238E27FC236}">
                <a16:creationId xmlns:a16="http://schemas.microsoft.com/office/drawing/2014/main" id="{B33E01CB-3A1A-442A-BD16-45666094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7" name="Text Box 30">
            <a:extLst>
              <a:ext uri="{FF2B5EF4-FFF2-40B4-BE49-F238E27FC236}">
                <a16:creationId xmlns:a16="http://schemas.microsoft.com/office/drawing/2014/main" id="{4ADBB3FA-8999-4BDB-842D-05A84586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8" name="Text Box 31">
            <a:extLst>
              <a:ext uri="{FF2B5EF4-FFF2-40B4-BE49-F238E27FC236}">
                <a16:creationId xmlns:a16="http://schemas.microsoft.com/office/drawing/2014/main" id="{D61058DC-DB20-4AF0-B9FC-43F1C20F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9729" name="Text Box 32">
            <a:extLst>
              <a:ext uri="{FF2B5EF4-FFF2-40B4-BE49-F238E27FC236}">
                <a16:creationId xmlns:a16="http://schemas.microsoft.com/office/drawing/2014/main" id="{19DFCECF-8B77-4626-B71F-31F7FCCF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9730" name="Text Box 33">
            <a:extLst>
              <a:ext uri="{FF2B5EF4-FFF2-40B4-BE49-F238E27FC236}">
                <a16:creationId xmlns:a16="http://schemas.microsoft.com/office/drawing/2014/main" id="{6F02269E-CB5E-4DC6-90CB-15D6A968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31" name="Text Box 34">
            <a:extLst>
              <a:ext uri="{FF2B5EF4-FFF2-40B4-BE49-F238E27FC236}">
                <a16:creationId xmlns:a16="http://schemas.microsoft.com/office/drawing/2014/main" id="{EB9B1494-51BF-4381-9453-F223B4D7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9732" name="Text Box 35">
            <a:extLst>
              <a:ext uri="{FF2B5EF4-FFF2-40B4-BE49-F238E27FC236}">
                <a16:creationId xmlns:a16="http://schemas.microsoft.com/office/drawing/2014/main" id="{E20E227B-3EBB-4508-8F21-F6459AF8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9733" name="Text Box 36">
            <a:extLst>
              <a:ext uri="{FF2B5EF4-FFF2-40B4-BE49-F238E27FC236}">
                <a16:creationId xmlns:a16="http://schemas.microsoft.com/office/drawing/2014/main" id="{8EA425D5-FB35-47E2-B1B1-33C26622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9734" name="Text Box 37">
            <a:extLst>
              <a:ext uri="{FF2B5EF4-FFF2-40B4-BE49-F238E27FC236}">
                <a16:creationId xmlns:a16="http://schemas.microsoft.com/office/drawing/2014/main" id="{430C66AC-F6A0-4B07-BEC2-F346589C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9735" name="Text Box 38">
            <a:extLst>
              <a:ext uri="{FF2B5EF4-FFF2-40B4-BE49-F238E27FC236}">
                <a16:creationId xmlns:a16="http://schemas.microsoft.com/office/drawing/2014/main" id="{2A72F30F-20C4-4E7B-88F1-FD3EDD53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9736" name="Text Box 39">
            <a:extLst>
              <a:ext uri="{FF2B5EF4-FFF2-40B4-BE49-F238E27FC236}">
                <a16:creationId xmlns:a16="http://schemas.microsoft.com/office/drawing/2014/main" id="{5972CCDF-0C82-438F-9F68-F4564668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5649913"/>
            <a:ext cx="64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not in S with lowest cost (F) and update neighbors</a:t>
            </a:r>
          </a:p>
        </p:txBody>
      </p:sp>
      <p:sp>
        <p:nvSpPr>
          <p:cNvPr id="29737" name="Line 40">
            <a:extLst>
              <a:ext uri="{FF2B5EF4-FFF2-40B4-BE49-F238E27FC236}">
                <a16:creationId xmlns:a16="http://schemas.microsoft.com/office/drawing/2014/main" id="{C7FDFF07-0B73-4849-B0C4-BF312DEAA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738" name="Line 41">
            <a:extLst>
              <a:ext uri="{FF2B5EF4-FFF2-40B4-BE49-F238E27FC236}">
                <a16:creationId xmlns:a16="http://schemas.microsoft.com/office/drawing/2014/main" id="{913544E4-BEEA-4392-A5D5-D47CBA7CC9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739" name="Line 42">
            <a:extLst>
              <a:ext uri="{FF2B5EF4-FFF2-40B4-BE49-F238E27FC236}">
                <a16:creationId xmlns:a16="http://schemas.microsoft.com/office/drawing/2014/main" id="{E373F337-C527-4BF6-BCCC-34EC1D461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740" name="Line 43">
            <a:extLst>
              <a:ext uri="{FF2B5EF4-FFF2-40B4-BE49-F238E27FC236}">
                <a16:creationId xmlns:a16="http://schemas.microsoft.com/office/drawing/2014/main" id="{D4AFA9CF-6123-40BE-AD62-671371A06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741" name="Line 44">
            <a:extLst>
              <a:ext uri="{FF2B5EF4-FFF2-40B4-BE49-F238E27FC236}">
                <a16:creationId xmlns:a16="http://schemas.microsoft.com/office/drawing/2014/main" id="{D4D32104-923C-43A1-B989-EFA3D94E7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742" name="Line 45">
            <a:extLst>
              <a:ext uri="{FF2B5EF4-FFF2-40B4-BE49-F238E27FC236}">
                <a16:creationId xmlns:a16="http://schemas.microsoft.com/office/drawing/2014/main" id="{EB6F7E7A-7045-43F8-8872-2FED85CF7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743" name="Text Box 46">
            <a:extLst>
              <a:ext uri="{FF2B5EF4-FFF2-40B4-BE49-F238E27FC236}">
                <a16:creationId xmlns:a16="http://schemas.microsoft.com/office/drawing/2014/main" id="{2A80500F-85CC-480A-A63A-ABCD7042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6</a:t>
            </a:r>
            <a:endParaRPr lang="en-US" altLang="en-US" sz="1800"/>
          </a:p>
        </p:txBody>
      </p:sp>
      <p:sp>
        <p:nvSpPr>
          <p:cNvPr id="29744" name="Text Box 47">
            <a:extLst>
              <a:ext uri="{FF2B5EF4-FFF2-40B4-BE49-F238E27FC236}">
                <a16:creationId xmlns:a16="http://schemas.microsoft.com/office/drawing/2014/main" id="{84E9434B-AF34-4D78-A6DD-80CD4DE85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62261B94-A95A-434A-A91F-1D456401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365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73BF8870-2EA8-4593-A704-237DF313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A6453D1B-9FCD-49CC-B3F8-C6D9D0CB7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13049ED0-BE4D-414A-AC09-2869EA07D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908051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B7BB593F-7EF7-4323-B153-26FCC9CFF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6C60AD96-E054-4FAC-9C62-A3B4BF88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960439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C5BCE0B7-D186-4B21-8983-070750E29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F4385AB9-C123-415F-B2BA-951A1DCF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08051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74BC4492-8EB1-429D-A4DB-5C84F308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2BC249F9-97C8-4DAC-85D5-0E2BB972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08051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6922-4DDB-421D-99D5-8FC61CDA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Adjacency List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536-25A8-48E6-860F-53911D2B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PH" dirty="0"/>
              <a:t>class Graph</a:t>
            </a:r>
          </a:p>
          <a:p>
            <a:pPr marL="0" indent="0">
              <a:buNone/>
            </a:pPr>
            <a:r>
              <a:rPr lang="en-PH" dirty="0"/>
              <a:t>{</a:t>
            </a:r>
          </a:p>
          <a:p>
            <a:pPr marL="0" indent="0">
              <a:buNone/>
            </a:pPr>
            <a:r>
              <a:rPr lang="en-PH" dirty="0"/>
              <a:t>    private:</a:t>
            </a:r>
          </a:p>
          <a:p>
            <a:pPr marL="0" indent="0">
              <a:buNone/>
            </a:pPr>
            <a:r>
              <a:rPr lang="en-PH" dirty="0"/>
              <a:t>        int V;</a:t>
            </a:r>
          </a:p>
          <a:p>
            <a:pPr marL="0" indent="0">
              <a:buNone/>
            </a:pPr>
            <a:r>
              <a:rPr lang="en-PH" dirty="0"/>
              <a:t>        struct </a:t>
            </a:r>
            <a:r>
              <a:rPr lang="en-PH" dirty="0" err="1"/>
              <a:t>AdjList</a:t>
            </a:r>
            <a:r>
              <a:rPr lang="en-PH" dirty="0"/>
              <a:t>* array;</a:t>
            </a:r>
          </a:p>
          <a:p>
            <a:pPr marL="0" indent="0">
              <a:buNone/>
            </a:pPr>
            <a:r>
              <a:rPr lang="en-PH" dirty="0"/>
              <a:t>    public:</a:t>
            </a:r>
          </a:p>
          <a:p>
            <a:pPr marL="0" indent="0">
              <a:buNone/>
            </a:pPr>
            <a:r>
              <a:rPr lang="en-PH" dirty="0"/>
              <a:t>	 Graph(int V);</a:t>
            </a:r>
          </a:p>
          <a:p>
            <a:pPr marL="0" indent="0">
              <a:buNone/>
            </a:pPr>
            <a:r>
              <a:rPr lang="en-PH" dirty="0"/>
              <a:t>	 </a:t>
            </a:r>
            <a:r>
              <a:rPr lang="en-PH" dirty="0" err="1"/>
              <a:t>AdjListNode</a:t>
            </a:r>
            <a:r>
              <a:rPr lang="en-PH" dirty="0"/>
              <a:t>* </a:t>
            </a:r>
            <a:r>
              <a:rPr lang="en-PH" dirty="0" err="1"/>
              <a:t>newAdjListNode</a:t>
            </a:r>
            <a:r>
              <a:rPr lang="en-PH" dirty="0"/>
              <a:t>(int </a:t>
            </a:r>
            <a:r>
              <a:rPr lang="en-PH" dirty="0" err="1"/>
              <a:t>dest</a:t>
            </a:r>
            <a:r>
              <a:rPr lang="en-PH" dirty="0"/>
              <a:t>);</a:t>
            </a:r>
          </a:p>
          <a:p>
            <a:pPr marL="0" indent="0">
              <a:buNone/>
            </a:pPr>
            <a:r>
              <a:rPr lang="en-PH" dirty="0"/>
              <a:t>	 void </a:t>
            </a:r>
            <a:r>
              <a:rPr lang="en-PH" dirty="0" err="1"/>
              <a:t>addEdge</a:t>
            </a:r>
            <a:r>
              <a:rPr lang="en-PH" dirty="0"/>
              <a:t>(int </a:t>
            </a:r>
            <a:r>
              <a:rPr lang="en-PH" dirty="0" err="1"/>
              <a:t>src</a:t>
            </a:r>
            <a:r>
              <a:rPr lang="en-PH" dirty="0"/>
              <a:t>, int </a:t>
            </a:r>
            <a:r>
              <a:rPr lang="en-PH" dirty="0" err="1"/>
              <a:t>dest</a:t>
            </a:r>
            <a:r>
              <a:rPr lang="en-PH" dirty="0"/>
              <a:t>);</a:t>
            </a:r>
          </a:p>
          <a:p>
            <a:pPr marL="0" indent="0">
              <a:buNone/>
            </a:pPr>
            <a:r>
              <a:rPr lang="en-PH" dirty="0"/>
              <a:t>	 void </a:t>
            </a:r>
            <a:r>
              <a:rPr lang="en-PH" dirty="0" err="1"/>
              <a:t>printGraph</a:t>
            </a:r>
            <a:r>
              <a:rPr lang="en-PH" dirty="0"/>
              <a:t>();</a:t>
            </a:r>
          </a:p>
          <a:p>
            <a:pPr marL="0" indent="0">
              <a:buNone/>
            </a:pPr>
            <a:r>
              <a:rPr lang="en-PH" dirty="0"/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7E1E2-6C02-4C4C-AF50-BC91080C03B6}"/>
              </a:ext>
            </a:extLst>
          </p:cNvPr>
          <p:cNvSpPr/>
          <p:nvPr/>
        </p:nvSpPr>
        <p:spPr>
          <a:xfrm>
            <a:off x="6555971" y="302487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 Graph(int V)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this-&gt;V = V;</a:t>
            </a:r>
          </a:p>
          <a:p>
            <a:r>
              <a:rPr lang="en-PH" dirty="0"/>
              <a:t>            array = new </a:t>
            </a:r>
            <a:r>
              <a:rPr lang="en-PH" dirty="0" err="1"/>
              <a:t>AdjList</a:t>
            </a:r>
            <a:r>
              <a:rPr lang="en-PH" dirty="0"/>
              <a:t> [V];</a:t>
            </a:r>
          </a:p>
          <a:p>
            <a:r>
              <a:rPr lang="en-PH" dirty="0"/>
              <a:t>            for (int </a:t>
            </a:r>
            <a:r>
              <a:rPr lang="en-PH" dirty="0" err="1"/>
              <a:t>i</a:t>
            </a:r>
            <a:r>
              <a:rPr lang="en-PH" dirty="0"/>
              <a:t> = 0; </a:t>
            </a:r>
            <a:r>
              <a:rPr lang="en-PH" dirty="0" err="1"/>
              <a:t>i</a:t>
            </a:r>
            <a:r>
              <a:rPr lang="en-PH" dirty="0"/>
              <a:t> &lt; V; ++</a:t>
            </a:r>
            <a:r>
              <a:rPr lang="en-PH" dirty="0" err="1"/>
              <a:t>i</a:t>
            </a:r>
            <a:r>
              <a:rPr lang="en-PH" dirty="0"/>
              <a:t>)</a:t>
            </a:r>
          </a:p>
          <a:p>
            <a:r>
              <a:rPr lang="en-PH" dirty="0"/>
              <a:t>                array[</a:t>
            </a:r>
            <a:r>
              <a:rPr lang="en-PH" dirty="0" err="1"/>
              <a:t>i</a:t>
            </a:r>
            <a:r>
              <a:rPr lang="en-PH" dirty="0"/>
              <a:t>].head = NULL;</a:t>
            </a:r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9407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F50A4BAA-8B1C-463A-A8C2-C0A1E40B3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777B4C2C-00EE-4B46-B4F0-C791BC12A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8D9B177E-4C9F-4EDE-9CBA-C5ABBAC6C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E25F0824-28B0-40DD-A144-CA9C47C0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1071564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C6D0C6BD-9AD1-4A6F-8BBA-F2FE2F78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7B8D5455-4C47-4E49-9679-6FE02F294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EB4EE5CF-A98F-4F4C-B118-8A28A7155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BC63AD94-9BB9-4C86-A488-839953B85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C3D-69CD-4657-98F0-90FB81C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6B1A-3A95-4D89-AE11-92C19F51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PH" dirty="0"/>
              <a:t>The aim of BFS algorithm is to traverse the graph as close as possible to the root node.</a:t>
            </a:r>
          </a:p>
          <a:p>
            <a:r>
              <a:rPr lang="en-PH" dirty="0"/>
              <a:t>“Ripples in a pond”</a:t>
            </a:r>
          </a:p>
          <a:p>
            <a:r>
              <a:rPr lang="en-PH" dirty="0"/>
              <a:t>Queue is used in the implementation of the breadth first search.</a:t>
            </a:r>
          </a:p>
        </p:txBody>
      </p:sp>
    </p:spTree>
    <p:extLst>
      <p:ext uri="{BB962C8B-B14F-4D97-AF65-F5344CB8AC3E}">
        <p14:creationId xmlns:p14="http://schemas.microsoft.com/office/powerpoint/2010/main" val="1791337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183-DD73-44B9-9E47-5F6C29DA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788E-F8AC-4D78-9E88-59B8BDC1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Step 1</a:t>
            </a:r>
            <a:r>
              <a:rPr lang="en-PH" dirty="0"/>
              <a:t>: Push the root node in the Queue.</a:t>
            </a:r>
          </a:p>
          <a:p>
            <a:r>
              <a:rPr lang="en-PH" b="1" dirty="0"/>
              <a:t>Step 2</a:t>
            </a:r>
            <a:r>
              <a:rPr lang="en-PH" dirty="0"/>
              <a:t>: Loop until the queue is empty.</a:t>
            </a:r>
          </a:p>
          <a:p>
            <a:r>
              <a:rPr lang="en-PH" b="1" dirty="0"/>
              <a:t>Step 3</a:t>
            </a:r>
            <a:r>
              <a:rPr lang="en-PH" dirty="0"/>
              <a:t>:</a:t>
            </a:r>
            <a:r>
              <a:rPr lang="en-PH" b="1" dirty="0"/>
              <a:t> </a:t>
            </a:r>
            <a:r>
              <a:rPr lang="en-PH" dirty="0"/>
              <a:t>Remove the node from the Queue.</a:t>
            </a:r>
          </a:p>
          <a:p>
            <a:r>
              <a:rPr lang="en-PH" b="1" dirty="0"/>
              <a:t>Step 4</a:t>
            </a:r>
            <a:r>
              <a:rPr lang="en-PH" dirty="0"/>
              <a:t>: If the removed node has unvisited child nodes, mark them as visited and insert the unvisited children in the queue.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0441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01B18399-9C40-4B4C-97D1-81B600C4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Start with Node 5</a:t>
            </a:r>
          </a:p>
        </p:txBody>
      </p:sp>
      <p:sp>
        <p:nvSpPr>
          <p:cNvPr id="515075" name="Oval 3">
            <a:extLst>
              <a:ext uri="{FF2B5EF4-FFF2-40B4-BE49-F238E27FC236}">
                <a16:creationId xmlns:a16="http://schemas.microsoft.com/office/drawing/2014/main" id="{32BA771C-E620-4809-915B-8603E60B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15076" name="Line 4">
            <a:extLst>
              <a:ext uri="{FF2B5EF4-FFF2-40B4-BE49-F238E27FC236}">
                <a16:creationId xmlns:a16="http://schemas.microsoft.com/office/drawing/2014/main" id="{1EA8FEBC-57D0-48D6-B713-215B3DFEDA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77" name="Line 5">
            <a:extLst>
              <a:ext uri="{FF2B5EF4-FFF2-40B4-BE49-F238E27FC236}">
                <a16:creationId xmlns:a16="http://schemas.microsoft.com/office/drawing/2014/main" id="{B28B4BEB-0212-4A8D-B00B-BE509CC6C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78" name="Line 6">
            <a:extLst>
              <a:ext uri="{FF2B5EF4-FFF2-40B4-BE49-F238E27FC236}">
                <a16:creationId xmlns:a16="http://schemas.microsoft.com/office/drawing/2014/main" id="{F1A014C2-145D-40AD-9D47-B7471D2B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79" name="Line 7">
            <a:extLst>
              <a:ext uri="{FF2B5EF4-FFF2-40B4-BE49-F238E27FC236}">
                <a16:creationId xmlns:a16="http://schemas.microsoft.com/office/drawing/2014/main" id="{3722D877-1991-4F6E-86E7-8850D4C6A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0" name="Line 8">
            <a:extLst>
              <a:ext uri="{FF2B5EF4-FFF2-40B4-BE49-F238E27FC236}">
                <a16:creationId xmlns:a16="http://schemas.microsoft.com/office/drawing/2014/main" id="{C01E6624-BD7C-4D19-96E2-8056805E5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1" name="Line 9">
            <a:extLst>
              <a:ext uri="{FF2B5EF4-FFF2-40B4-BE49-F238E27FC236}">
                <a16:creationId xmlns:a16="http://schemas.microsoft.com/office/drawing/2014/main" id="{572C77D2-37F6-4246-89E0-AB30C9CB0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2" name="Line 10">
            <a:extLst>
              <a:ext uri="{FF2B5EF4-FFF2-40B4-BE49-F238E27FC236}">
                <a16:creationId xmlns:a16="http://schemas.microsoft.com/office/drawing/2014/main" id="{3A7CFEDC-15C9-44E8-B9B3-3CB48770C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3" name="Line 11">
            <a:extLst>
              <a:ext uri="{FF2B5EF4-FFF2-40B4-BE49-F238E27FC236}">
                <a16:creationId xmlns:a16="http://schemas.microsoft.com/office/drawing/2014/main" id="{73FC69FD-C87F-4C65-984C-F16A838815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4" name="Line 12">
            <a:extLst>
              <a:ext uri="{FF2B5EF4-FFF2-40B4-BE49-F238E27FC236}">
                <a16:creationId xmlns:a16="http://schemas.microsoft.com/office/drawing/2014/main" id="{C178A541-FDB1-48E1-954C-35A985316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6" name="Line 14">
            <a:extLst>
              <a:ext uri="{FF2B5EF4-FFF2-40B4-BE49-F238E27FC236}">
                <a16:creationId xmlns:a16="http://schemas.microsoft.com/office/drawing/2014/main" id="{DAF6DAE8-EEDF-41BC-BEBE-6229D5F9C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7" name="Line 15">
            <a:extLst>
              <a:ext uri="{FF2B5EF4-FFF2-40B4-BE49-F238E27FC236}">
                <a16:creationId xmlns:a16="http://schemas.microsoft.com/office/drawing/2014/main" id="{D9D8B5BC-131D-4208-9E82-D2E6BFBF4D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9" name="Oval 17">
            <a:extLst>
              <a:ext uri="{FF2B5EF4-FFF2-40B4-BE49-F238E27FC236}">
                <a16:creationId xmlns:a16="http://schemas.microsoft.com/office/drawing/2014/main" id="{D5630FCD-9E36-484E-AC7C-66901290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15090" name="Oval 18">
            <a:extLst>
              <a:ext uri="{FF2B5EF4-FFF2-40B4-BE49-F238E27FC236}">
                <a16:creationId xmlns:a16="http://schemas.microsoft.com/office/drawing/2014/main" id="{180B68BA-C339-4CE0-AF87-E25BE04A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15091" name="Oval 19">
            <a:extLst>
              <a:ext uri="{FF2B5EF4-FFF2-40B4-BE49-F238E27FC236}">
                <a16:creationId xmlns:a16="http://schemas.microsoft.com/office/drawing/2014/main" id="{B7D8EC57-8724-4EC9-A76C-DF2F3105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15092" name="Oval 20">
            <a:extLst>
              <a:ext uri="{FF2B5EF4-FFF2-40B4-BE49-F238E27FC236}">
                <a16:creationId xmlns:a16="http://schemas.microsoft.com/office/drawing/2014/main" id="{3073D599-14CC-41F4-B3DF-12C3C302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15093" name="Oval 21">
            <a:extLst>
              <a:ext uri="{FF2B5EF4-FFF2-40B4-BE49-F238E27FC236}">
                <a16:creationId xmlns:a16="http://schemas.microsoft.com/office/drawing/2014/main" id="{0E63787B-6E33-4B9A-8C27-04905A38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15094" name="Oval 22">
            <a:extLst>
              <a:ext uri="{FF2B5EF4-FFF2-40B4-BE49-F238E27FC236}">
                <a16:creationId xmlns:a16="http://schemas.microsoft.com/office/drawing/2014/main" id="{A5EAB733-EEEB-4C18-BABC-6F4012A9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15095" name="Oval 23">
            <a:extLst>
              <a:ext uri="{FF2B5EF4-FFF2-40B4-BE49-F238E27FC236}">
                <a16:creationId xmlns:a16="http://schemas.microsoft.com/office/drawing/2014/main" id="{8758DAEB-37B6-422C-9B6A-A020155E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15096" name="Text Box 24">
            <a:extLst>
              <a:ext uri="{FF2B5EF4-FFF2-40B4-BE49-F238E27FC236}">
                <a16:creationId xmlns:a16="http://schemas.microsoft.com/office/drawing/2014/main" id="{805E601B-B397-4004-A256-8DFB29AE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5  1  2  0  4  3  7  6</a:t>
            </a:r>
          </a:p>
        </p:txBody>
      </p:sp>
      <p:sp>
        <p:nvSpPr>
          <p:cNvPr id="515085" name="Line 13">
            <a:extLst>
              <a:ext uri="{FF2B5EF4-FFF2-40B4-BE49-F238E27FC236}">
                <a16:creationId xmlns:a16="http://schemas.microsoft.com/office/drawing/2014/main" id="{C0A031A8-D4D3-4A90-A076-A6F051A20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5088" name="Oval 16">
            <a:extLst>
              <a:ext uri="{FF2B5EF4-FFF2-40B4-BE49-F238E27FC236}">
                <a16:creationId xmlns:a16="http://schemas.microsoft.com/office/drawing/2014/main" id="{A414F828-AA60-4CAE-AF45-D23BB452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2F295F4D-5389-4B8B-A47D-7947DDE80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Start with Node 5</a:t>
            </a:r>
          </a:p>
        </p:txBody>
      </p:sp>
      <p:sp>
        <p:nvSpPr>
          <p:cNvPr id="481283" name="Oval 3">
            <a:extLst>
              <a:ext uri="{FF2B5EF4-FFF2-40B4-BE49-F238E27FC236}">
                <a16:creationId xmlns:a16="http://schemas.microsoft.com/office/drawing/2014/main" id="{ADBD8189-6B81-4B5C-9E69-563F4288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1284" name="Line 4">
            <a:extLst>
              <a:ext uri="{FF2B5EF4-FFF2-40B4-BE49-F238E27FC236}">
                <a16:creationId xmlns:a16="http://schemas.microsoft.com/office/drawing/2014/main" id="{B98DFFF2-DFA1-4203-9F23-F82B0C140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5" name="Line 5">
            <a:extLst>
              <a:ext uri="{FF2B5EF4-FFF2-40B4-BE49-F238E27FC236}">
                <a16:creationId xmlns:a16="http://schemas.microsoft.com/office/drawing/2014/main" id="{26B1211A-2E6D-44CC-80A0-6688EB19A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6" name="Line 6">
            <a:extLst>
              <a:ext uri="{FF2B5EF4-FFF2-40B4-BE49-F238E27FC236}">
                <a16:creationId xmlns:a16="http://schemas.microsoft.com/office/drawing/2014/main" id="{0D8B2675-1039-4372-9AD2-2071BED1A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7" name="Line 7">
            <a:extLst>
              <a:ext uri="{FF2B5EF4-FFF2-40B4-BE49-F238E27FC236}">
                <a16:creationId xmlns:a16="http://schemas.microsoft.com/office/drawing/2014/main" id="{691D184C-8FE3-43D9-8DE6-241FDD9CE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8" name="Line 8">
            <a:extLst>
              <a:ext uri="{FF2B5EF4-FFF2-40B4-BE49-F238E27FC236}">
                <a16:creationId xmlns:a16="http://schemas.microsoft.com/office/drawing/2014/main" id="{8B310006-0CB1-476C-A33E-7816FD84A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89" name="Line 9">
            <a:extLst>
              <a:ext uri="{FF2B5EF4-FFF2-40B4-BE49-F238E27FC236}">
                <a16:creationId xmlns:a16="http://schemas.microsoft.com/office/drawing/2014/main" id="{1FF80153-B669-48FB-A551-7DA55146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0" name="Line 10">
            <a:extLst>
              <a:ext uri="{FF2B5EF4-FFF2-40B4-BE49-F238E27FC236}">
                <a16:creationId xmlns:a16="http://schemas.microsoft.com/office/drawing/2014/main" id="{37EA72FA-1641-4ED5-9E5D-27A12D63F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1" name="Line 11">
            <a:extLst>
              <a:ext uri="{FF2B5EF4-FFF2-40B4-BE49-F238E27FC236}">
                <a16:creationId xmlns:a16="http://schemas.microsoft.com/office/drawing/2014/main" id="{773F9327-39A7-492D-934F-B4C4A9CA83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2" name="Line 12">
            <a:extLst>
              <a:ext uri="{FF2B5EF4-FFF2-40B4-BE49-F238E27FC236}">
                <a16:creationId xmlns:a16="http://schemas.microsoft.com/office/drawing/2014/main" id="{93AF8D3F-487C-4E6A-B846-2F6D4E911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3" name="Line 13">
            <a:extLst>
              <a:ext uri="{FF2B5EF4-FFF2-40B4-BE49-F238E27FC236}">
                <a16:creationId xmlns:a16="http://schemas.microsoft.com/office/drawing/2014/main" id="{D504D0B7-5D66-4F9D-A5E3-4205A218A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4" name="Line 14">
            <a:extLst>
              <a:ext uri="{FF2B5EF4-FFF2-40B4-BE49-F238E27FC236}">
                <a16:creationId xmlns:a16="http://schemas.microsoft.com/office/drawing/2014/main" id="{5DA7BCDA-A434-4514-AD50-C5AC19C403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295" name="Oval 15">
            <a:extLst>
              <a:ext uri="{FF2B5EF4-FFF2-40B4-BE49-F238E27FC236}">
                <a16:creationId xmlns:a16="http://schemas.microsoft.com/office/drawing/2014/main" id="{D2B03693-F2AA-47F5-BD3E-DD610474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1296" name="Oval 16">
            <a:extLst>
              <a:ext uri="{FF2B5EF4-FFF2-40B4-BE49-F238E27FC236}">
                <a16:creationId xmlns:a16="http://schemas.microsoft.com/office/drawing/2014/main" id="{C849D22F-DF79-4939-9CD6-A4C434F8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1297" name="Oval 17">
            <a:extLst>
              <a:ext uri="{FF2B5EF4-FFF2-40B4-BE49-F238E27FC236}">
                <a16:creationId xmlns:a16="http://schemas.microsoft.com/office/drawing/2014/main" id="{E9912C80-36DB-4F92-A8F0-666B5A03C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1298" name="Oval 18">
            <a:extLst>
              <a:ext uri="{FF2B5EF4-FFF2-40B4-BE49-F238E27FC236}">
                <a16:creationId xmlns:a16="http://schemas.microsoft.com/office/drawing/2014/main" id="{73675C3F-3548-46E6-B89E-C2FBE001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1299" name="Oval 19">
            <a:extLst>
              <a:ext uri="{FF2B5EF4-FFF2-40B4-BE49-F238E27FC236}">
                <a16:creationId xmlns:a16="http://schemas.microsoft.com/office/drawing/2014/main" id="{FC167CB1-B78D-48ED-AAFB-6408E8DF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1300" name="Oval 20">
            <a:extLst>
              <a:ext uri="{FF2B5EF4-FFF2-40B4-BE49-F238E27FC236}">
                <a16:creationId xmlns:a16="http://schemas.microsoft.com/office/drawing/2014/main" id="{0EBD7FDC-566B-481F-AD3A-0045274F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1301" name="Oval 21">
            <a:extLst>
              <a:ext uri="{FF2B5EF4-FFF2-40B4-BE49-F238E27FC236}">
                <a16:creationId xmlns:a16="http://schemas.microsoft.com/office/drawing/2014/main" id="{2C19EA63-BE1C-4294-BC60-E6E479080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1302" name="Text Box 22">
            <a:extLst>
              <a:ext uri="{FF2B5EF4-FFF2-40B4-BE49-F238E27FC236}">
                <a16:creationId xmlns:a16="http://schemas.microsoft.com/office/drawing/2014/main" id="{FFC811E8-6106-4C88-AFBE-1B781F8B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481303" name="Line 23">
            <a:extLst>
              <a:ext uri="{FF2B5EF4-FFF2-40B4-BE49-F238E27FC236}">
                <a16:creationId xmlns:a16="http://schemas.microsoft.com/office/drawing/2014/main" id="{D1C8D3CA-6BA5-4DB5-8A67-663024E2B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1304" name="Oval 24">
            <a:extLst>
              <a:ext uri="{FF2B5EF4-FFF2-40B4-BE49-F238E27FC236}">
                <a16:creationId xmlns:a16="http://schemas.microsoft.com/office/drawing/2014/main" id="{EE16151A-C1DA-4498-BCB7-0D17477B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C4CC3294-969C-4CC1-AC50-722A66E3D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 one-away</a:t>
            </a:r>
          </a:p>
        </p:txBody>
      </p:sp>
      <p:sp>
        <p:nvSpPr>
          <p:cNvPr id="482307" name="Oval 3">
            <a:extLst>
              <a:ext uri="{FF2B5EF4-FFF2-40B4-BE49-F238E27FC236}">
                <a16:creationId xmlns:a16="http://schemas.microsoft.com/office/drawing/2014/main" id="{B4AEF06E-9DD9-4A0C-B994-47B73B11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2308" name="Line 4">
            <a:extLst>
              <a:ext uri="{FF2B5EF4-FFF2-40B4-BE49-F238E27FC236}">
                <a16:creationId xmlns:a16="http://schemas.microsoft.com/office/drawing/2014/main" id="{DAE55F5F-303B-4CC7-BD74-586FC14C9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09" name="Line 5">
            <a:extLst>
              <a:ext uri="{FF2B5EF4-FFF2-40B4-BE49-F238E27FC236}">
                <a16:creationId xmlns:a16="http://schemas.microsoft.com/office/drawing/2014/main" id="{CCE81EB9-39C1-42BB-9B3B-741A4A970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0" name="Line 6">
            <a:extLst>
              <a:ext uri="{FF2B5EF4-FFF2-40B4-BE49-F238E27FC236}">
                <a16:creationId xmlns:a16="http://schemas.microsoft.com/office/drawing/2014/main" id="{C0420077-DE10-4151-BFD6-AF351D5D3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1" name="Line 7">
            <a:extLst>
              <a:ext uri="{FF2B5EF4-FFF2-40B4-BE49-F238E27FC236}">
                <a16:creationId xmlns:a16="http://schemas.microsoft.com/office/drawing/2014/main" id="{3CA940FD-16CC-41A9-A573-919F33E33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2" name="Line 8">
            <a:extLst>
              <a:ext uri="{FF2B5EF4-FFF2-40B4-BE49-F238E27FC236}">
                <a16:creationId xmlns:a16="http://schemas.microsoft.com/office/drawing/2014/main" id="{2B0AC8D0-7CEF-4CB2-BAFB-0558179A7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3" name="Line 9">
            <a:extLst>
              <a:ext uri="{FF2B5EF4-FFF2-40B4-BE49-F238E27FC236}">
                <a16:creationId xmlns:a16="http://schemas.microsoft.com/office/drawing/2014/main" id="{2A58C72F-8A57-44C6-9E75-7F5694060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4" name="Line 10">
            <a:extLst>
              <a:ext uri="{FF2B5EF4-FFF2-40B4-BE49-F238E27FC236}">
                <a16:creationId xmlns:a16="http://schemas.microsoft.com/office/drawing/2014/main" id="{CCB46CAF-4CF7-45FD-AC7F-227617E43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5" name="Line 11">
            <a:extLst>
              <a:ext uri="{FF2B5EF4-FFF2-40B4-BE49-F238E27FC236}">
                <a16:creationId xmlns:a16="http://schemas.microsoft.com/office/drawing/2014/main" id="{82A79FAE-EE39-4459-A454-293E57043C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6" name="Line 12">
            <a:extLst>
              <a:ext uri="{FF2B5EF4-FFF2-40B4-BE49-F238E27FC236}">
                <a16:creationId xmlns:a16="http://schemas.microsoft.com/office/drawing/2014/main" id="{CF571C1B-186D-4AF0-A517-ED6F4C454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7" name="Line 13">
            <a:extLst>
              <a:ext uri="{FF2B5EF4-FFF2-40B4-BE49-F238E27FC236}">
                <a16:creationId xmlns:a16="http://schemas.microsoft.com/office/drawing/2014/main" id="{EE1CEB56-A9CE-4C13-A878-56C05F7BA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8" name="Line 14">
            <a:extLst>
              <a:ext uri="{FF2B5EF4-FFF2-40B4-BE49-F238E27FC236}">
                <a16:creationId xmlns:a16="http://schemas.microsoft.com/office/drawing/2014/main" id="{7D12DA4F-4E53-42E6-83C3-BDDFD3BA6B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19" name="Oval 15">
            <a:extLst>
              <a:ext uri="{FF2B5EF4-FFF2-40B4-BE49-F238E27FC236}">
                <a16:creationId xmlns:a16="http://schemas.microsoft.com/office/drawing/2014/main" id="{69E0600C-031D-4B0A-8CA1-E3B426BA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2320" name="Oval 16">
            <a:extLst>
              <a:ext uri="{FF2B5EF4-FFF2-40B4-BE49-F238E27FC236}">
                <a16:creationId xmlns:a16="http://schemas.microsoft.com/office/drawing/2014/main" id="{92AD7131-41C9-4088-81CD-77BF1AF9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2321" name="Oval 17">
            <a:extLst>
              <a:ext uri="{FF2B5EF4-FFF2-40B4-BE49-F238E27FC236}">
                <a16:creationId xmlns:a16="http://schemas.microsoft.com/office/drawing/2014/main" id="{2A35C9CD-748F-451C-8C95-1A510161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2322" name="Oval 18">
            <a:extLst>
              <a:ext uri="{FF2B5EF4-FFF2-40B4-BE49-F238E27FC236}">
                <a16:creationId xmlns:a16="http://schemas.microsoft.com/office/drawing/2014/main" id="{3881681C-DB6D-45E9-8829-E0BFBB6F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2323" name="Oval 19">
            <a:extLst>
              <a:ext uri="{FF2B5EF4-FFF2-40B4-BE49-F238E27FC236}">
                <a16:creationId xmlns:a16="http://schemas.microsoft.com/office/drawing/2014/main" id="{7F21B282-5CB7-439D-839A-A410653B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2324" name="Oval 20">
            <a:extLst>
              <a:ext uri="{FF2B5EF4-FFF2-40B4-BE49-F238E27FC236}">
                <a16:creationId xmlns:a16="http://schemas.microsoft.com/office/drawing/2014/main" id="{6290023B-1DC9-4A7C-916A-D78B4BB7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2325" name="Oval 21">
            <a:extLst>
              <a:ext uri="{FF2B5EF4-FFF2-40B4-BE49-F238E27FC236}">
                <a16:creationId xmlns:a16="http://schemas.microsoft.com/office/drawing/2014/main" id="{DF9F772E-18E5-4DCB-B8C5-23DD5D9B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2326" name="Text Box 22">
            <a:extLst>
              <a:ext uri="{FF2B5EF4-FFF2-40B4-BE49-F238E27FC236}">
                <a16:creationId xmlns:a16="http://schemas.microsoft.com/office/drawing/2014/main" id="{F5B49D96-F35A-4C8E-A1CF-7D43B0D0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</a:t>
            </a:r>
          </a:p>
        </p:txBody>
      </p:sp>
      <p:sp>
        <p:nvSpPr>
          <p:cNvPr id="482327" name="Line 23">
            <a:extLst>
              <a:ext uri="{FF2B5EF4-FFF2-40B4-BE49-F238E27FC236}">
                <a16:creationId xmlns:a16="http://schemas.microsoft.com/office/drawing/2014/main" id="{14CFDA95-64DF-4D42-9DCC-9EE7F1535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2328" name="Oval 24">
            <a:extLst>
              <a:ext uri="{FF2B5EF4-FFF2-40B4-BE49-F238E27FC236}">
                <a16:creationId xmlns:a16="http://schemas.microsoft.com/office/drawing/2014/main" id="{76C56B5D-1553-44D9-9FA6-B39B1965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2329" name="Freeform 25">
            <a:extLst>
              <a:ext uri="{FF2B5EF4-FFF2-40B4-BE49-F238E27FC236}">
                <a16:creationId xmlns:a16="http://schemas.microsoft.com/office/drawing/2014/main" id="{E83BB807-FA25-4CD4-9965-B6E553394360}"/>
              </a:ext>
            </a:extLst>
          </p:cNvPr>
          <p:cNvSpPr>
            <a:spLocks/>
          </p:cNvSpPr>
          <p:nvPr/>
        </p:nvSpPr>
        <p:spPr bwMode="auto">
          <a:xfrm>
            <a:off x="5181600" y="2057400"/>
            <a:ext cx="2730500" cy="2387600"/>
          </a:xfrm>
          <a:custGeom>
            <a:avLst/>
            <a:gdLst>
              <a:gd name="T0" fmla="*/ 0 w 1720"/>
              <a:gd name="T1" fmla="*/ 1104 h 1504"/>
              <a:gd name="T2" fmla="*/ 480 w 1720"/>
              <a:gd name="T3" fmla="*/ 1392 h 1504"/>
              <a:gd name="T4" fmla="*/ 1584 w 1720"/>
              <a:gd name="T5" fmla="*/ 432 h 1504"/>
              <a:gd name="T6" fmla="*/ 1296 w 1720"/>
              <a:gd name="T7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0" h="1504">
                <a:moveTo>
                  <a:pt x="0" y="1104"/>
                </a:moveTo>
                <a:cubicBezTo>
                  <a:pt x="108" y="1304"/>
                  <a:pt x="216" y="1504"/>
                  <a:pt x="480" y="1392"/>
                </a:cubicBezTo>
                <a:cubicBezTo>
                  <a:pt x="744" y="1280"/>
                  <a:pt x="1448" y="664"/>
                  <a:pt x="1584" y="432"/>
                </a:cubicBezTo>
                <a:cubicBezTo>
                  <a:pt x="1720" y="200"/>
                  <a:pt x="1344" y="72"/>
                  <a:pt x="129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53" name="Rectangle 25">
            <a:extLst>
              <a:ext uri="{FF2B5EF4-FFF2-40B4-BE49-F238E27FC236}">
                <a16:creationId xmlns:a16="http://schemas.microsoft.com/office/drawing/2014/main" id="{250818B2-FAC9-4173-B07F-FB4CD58CF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1 and 2</a:t>
            </a:r>
          </a:p>
        </p:txBody>
      </p:sp>
      <p:sp>
        <p:nvSpPr>
          <p:cNvPr id="483354" name="Oval 26">
            <a:extLst>
              <a:ext uri="{FF2B5EF4-FFF2-40B4-BE49-F238E27FC236}">
                <a16:creationId xmlns:a16="http://schemas.microsoft.com/office/drawing/2014/main" id="{DE9FDF17-72B4-4350-A650-6AD370B9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3355" name="Line 27">
            <a:extLst>
              <a:ext uri="{FF2B5EF4-FFF2-40B4-BE49-F238E27FC236}">
                <a16:creationId xmlns:a16="http://schemas.microsoft.com/office/drawing/2014/main" id="{03AB37B5-7CAA-4A0A-978F-41B0AD789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6" name="Line 28">
            <a:extLst>
              <a:ext uri="{FF2B5EF4-FFF2-40B4-BE49-F238E27FC236}">
                <a16:creationId xmlns:a16="http://schemas.microsoft.com/office/drawing/2014/main" id="{4C0A8AFD-B4C6-4D4F-A729-EB8033F06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7" name="Line 29">
            <a:extLst>
              <a:ext uri="{FF2B5EF4-FFF2-40B4-BE49-F238E27FC236}">
                <a16:creationId xmlns:a16="http://schemas.microsoft.com/office/drawing/2014/main" id="{AB8FC4C4-C892-46E3-87E2-9A10F8A00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8" name="Line 30">
            <a:extLst>
              <a:ext uri="{FF2B5EF4-FFF2-40B4-BE49-F238E27FC236}">
                <a16:creationId xmlns:a16="http://schemas.microsoft.com/office/drawing/2014/main" id="{CE64BD85-2B9A-4F8F-88CA-5AB9BF12A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59" name="Line 31">
            <a:extLst>
              <a:ext uri="{FF2B5EF4-FFF2-40B4-BE49-F238E27FC236}">
                <a16:creationId xmlns:a16="http://schemas.microsoft.com/office/drawing/2014/main" id="{CF548254-36A3-4F80-9246-301B73367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0" name="Line 32">
            <a:extLst>
              <a:ext uri="{FF2B5EF4-FFF2-40B4-BE49-F238E27FC236}">
                <a16:creationId xmlns:a16="http://schemas.microsoft.com/office/drawing/2014/main" id="{04BBEA29-3A55-4F9E-A6BB-19379CE2A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1" name="Line 33">
            <a:extLst>
              <a:ext uri="{FF2B5EF4-FFF2-40B4-BE49-F238E27FC236}">
                <a16:creationId xmlns:a16="http://schemas.microsoft.com/office/drawing/2014/main" id="{231F24F6-078C-459F-BF2A-0F59BF5F6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2" name="Line 34">
            <a:extLst>
              <a:ext uri="{FF2B5EF4-FFF2-40B4-BE49-F238E27FC236}">
                <a16:creationId xmlns:a16="http://schemas.microsoft.com/office/drawing/2014/main" id="{02A47919-EAE4-4DA1-A097-48150C3CD0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3" name="Line 35">
            <a:extLst>
              <a:ext uri="{FF2B5EF4-FFF2-40B4-BE49-F238E27FC236}">
                <a16:creationId xmlns:a16="http://schemas.microsoft.com/office/drawing/2014/main" id="{D1029DA9-FBF7-4749-AD63-17045A21C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4" name="Line 36">
            <a:extLst>
              <a:ext uri="{FF2B5EF4-FFF2-40B4-BE49-F238E27FC236}">
                <a16:creationId xmlns:a16="http://schemas.microsoft.com/office/drawing/2014/main" id="{E08BDD6C-58EC-4B94-86E6-0D9A820BA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5" name="Line 37">
            <a:extLst>
              <a:ext uri="{FF2B5EF4-FFF2-40B4-BE49-F238E27FC236}">
                <a16:creationId xmlns:a16="http://schemas.microsoft.com/office/drawing/2014/main" id="{1224ADD8-8429-4230-94E2-3A198CCDA2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66" name="Oval 38">
            <a:extLst>
              <a:ext uri="{FF2B5EF4-FFF2-40B4-BE49-F238E27FC236}">
                <a16:creationId xmlns:a16="http://schemas.microsoft.com/office/drawing/2014/main" id="{E2880266-661A-494C-A36A-6F770D20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3367" name="Oval 39">
            <a:extLst>
              <a:ext uri="{FF2B5EF4-FFF2-40B4-BE49-F238E27FC236}">
                <a16:creationId xmlns:a16="http://schemas.microsoft.com/office/drawing/2014/main" id="{8588D452-50D6-42DF-9B9D-9873A0D3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3368" name="Oval 40">
            <a:extLst>
              <a:ext uri="{FF2B5EF4-FFF2-40B4-BE49-F238E27FC236}">
                <a16:creationId xmlns:a16="http://schemas.microsoft.com/office/drawing/2014/main" id="{D64455E2-4D28-45C6-B121-E18A50B0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3369" name="Oval 41">
            <a:extLst>
              <a:ext uri="{FF2B5EF4-FFF2-40B4-BE49-F238E27FC236}">
                <a16:creationId xmlns:a16="http://schemas.microsoft.com/office/drawing/2014/main" id="{006B14D8-3DB8-47C7-99F7-577622AF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3370" name="Oval 42">
            <a:extLst>
              <a:ext uri="{FF2B5EF4-FFF2-40B4-BE49-F238E27FC236}">
                <a16:creationId xmlns:a16="http://schemas.microsoft.com/office/drawing/2014/main" id="{96C2C926-E517-4CFF-99AC-A9093286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3371" name="Oval 43">
            <a:extLst>
              <a:ext uri="{FF2B5EF4-FFF2-40B4-BE49-F238E27FC236}">
                <a16:creationId xmlns:a16="http://schemas.microsoft.com/office/drawing/2014/main" id="{8C9D561C-B4A6-4925-BAFD-1534136F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3372" name="Oval 44">
            <a:extLst>
              <a:ext uri="{FF2B5EF4-FFF2-40B4-BE49-F238E27FC236}">
                <a16:creationId xmlns:a16="http://schemas.microsoft.com/office/drawing/2014/main" id="{AE9039AF-8E36-463E-8E86-64A8EB6F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3373" name="Text Box 45">
            <a:extLst>
              <a:ext uri="{FF2B5EF4-FFF2-40B4-BE49-F238E27FC236}">
                <a16:creationId xmlns:a16="http://schemas.microsoft.com/office/drawing/2014/main" id="{68F16001-FCA9-4AAF-93F2-BF3D5B94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</a:t>
            </a:r>
          </a:p>
        </p:txBody>
      </p:sp>
      <p:sp>
        <p:nvSpPr>
          <p:cNvPr id="483374" name="Line 46">
            <a:extLst>
              <a:ext uri="{FF2B5EF4-FFF2-40B4-BE49-F238E27FC236}">
                <a16:creationId xmlns:a16="http://schemas.microsoft.com/office/drawing/2014/main" id="{293488B7-7082-4ACA-B8F3-DE7227ECB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3375" name="Oval 47">
            <a:extLst>
              <a:ext uri="{FF2B5EF4-FFF2-40B4-BE49-F238E27FC236}">
                <a16:creationId xmlns:a16="http://schemas.microsoft.com/office/drawing/2014/main" id="{FC7276D0-F3DB-4D96-B617-6548F63D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937B-C4F2-4113-BA8B-5B843C73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Adjacency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A9E7-49BE-45DA-85A5-38ACB341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PH" dirty="0"/>
              <a:t>An adjacency matrix is implemented using a two dimensional array.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2EA4-3F91-4030-B458-5DCCB9603083}"/>
              </a:ext>
            </a:extLst>
          </p:cNvPr>
          <p:cNvSpPr/>
          <p:nvPr/>
        </p:nvSpPr>
        <p:spPr>
          <a:xfrm>
            <a:off x="818712" y="30507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class </a:t>
            </a:r>
            <a:r>
              <a:rPr lang="en-PH" dirty="0" err="1"/>
              <a:t>AdjacencyMatrix</a:t>
            </a:r>
            <a:endParaRPr lang="en-PH" dirty="0"/>
          </a:p>
          <a:p>
            <a:r>
              <a:rPr lang="en-PH" dirty="0"/>
              <a:t>{</a:t>
            </a:r>
          </a:p>
          <a:p>
            <a:r>
              <a:rPr lang="en-PH" dirty="0"/>
              <a:t>    private:</a:t>
            </a:r>
          </a:p>
          <a:p>
            <a:r>
              <a:rPr lang="en-PH" dirty="0"/>
              <a:t>        int n;</a:t>
            </a:r>
          </a:p>
          <a:p>
            <a:r>
              <a:rPr lang="en-PH" dirty="0"/>
              <a:t>        int **adj;</a:t>
            </a:r>
          </a:p>
          <a:p>
            <a:r>
              <a:rPr lang="en-PH" dirty="0"/>
              <a:t>public:</a:t>
            </a:r>
          </a:p>
          <a:p>
            <a:r>
              <a:rPr lang="en-PH" dirty="0"/>
              <a:t>        </a:t>
            </a:r>
            <a:r>
              <a:rPr lang="en-PH" dirty="0" err="1"/>
              <a:t>AdjacencyMatrix</a:t>
            </a:r>
            <a:r>
              <a:rPr lang="en-PH" dirty="0"/>
              <a:t>(int n);</a:t>
            </a:r>
          </a:p>
          <a:p>
            <a:r>
              <a:rPr lang="en-PH" dirty="0"/>
              <a:t>	 void </a:t>
            </a:r>
            <a:r>
              <a:rPr lang="en-PH" dirty="0" err="1"/>
              <a:t>add_edge</a:t>
            </a:r>
            <a:r>
              <a:rPr lang="en-PH" dirty="0"/>
              <a:t>(int origin, int </a:t>
            </a:r>
            <a:r>
              <a:rPr lang="en-PH" dirty="0" err="1"/>
              <a:t>destin</a:t>
            </a:r>
            <a:r>
              <a:rPr lang="en-PH" dirty="0"/>
              <a:t>);</a:t>
            </a:r>
          </a:p>
          <a:p>
            <a:r>
              <a:rPr lang="en-PH" dirty="0"/>
              <a:t>	 void display();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D0EA4-B0ED-4008-B99C-94F9BE2F7861}"/>
              </a:ext>
            </a:extLst>
          </p:cNvPr>
          <p:cNvSpPr/>
          <p:nvPr/>
        </p:nvSpPr>
        <p:spPr>
          <a:xfrm>
            <a:off x="6522720" y="294908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AdjacencyMatrix</a:t>
            </a:r>
            <a:r>
              <a:rPr lang="en-PH" dirty="0"/>
              <a:t>(int n)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this-&gt;n = n;</a:t>
            </a:r>
          </a:p>
          <a:p>
            <a:r>
              <a:rPr lang="en-PH" dirty="0"/>
              <a:t>	     adj = new int* [n];</a:t>
            </a:r>
          </a:p>
          <a:p>
            <a:r>
              <a:rPr lang="en-PH" dirty="0"/>
              <a:t>            for (int </a:t>
            </a:r>
            <a:r>
              <a:rPr lang="en-PH" dirty="0" err="1"/>
              <a:t>i</a:t>
            </a:r>
            <a:r>
              <a:rPr lang="en-PH" dirty="0"/>
              <a:t> = 0; </a:t>
            </a:r>
            <a:r>
              <a:rPr lang="en-PH" dirty="0" err="1"/>
              <a:t>i</a:t>
            </a:r>
            <a:r>
              <a:rPr lang="en-PH" dirty="0"/>
              <a:t> &lt; n; </a:t>
            </a:r>
            <a:r>
              <a:rPr lang="en-PH" dirty="0" err="1"/>
              <a:t>i</a:t>
            </a:r>
            <a:r>
              <a:rPr lang="en-PH" dirty="0"/>
              <a:t>++)</a:t>
            </a:r>
          </a:p>
          <a:p>
            <a:r>
              <a:rPr lang="en-PH" dirty="0"/>
              <a:t>            {</a:t>
            </a:r>
          </a:p>
          <a:p>
            <a:r>
              <a:rPr lang="en-PH" dirty="0"/>
              <a:t>                adj[</a:t>
            </a:r>
            <a:r>
              <a:rPr lang="en-PH" dirty="0" err="1"/>
              <a:t>i</a:t>
            </a:r>
            <a:r>
              <a:rPr lang="en-PH" dirty="0"/>
              <a:t>] = new int [n];</a:t>
            </a:r>
          </a:p>
          <a:p>
            <a:r>
              <a:rPr lang="en-PH" dirty="0"/>
              <a:t>                for(int j = 0; j &lt; n; </a:t>
            </a:r>
            <a:r>
              <a:rPr lang="en-PH" dirty="0" err="1"/>
              <a:t>j++</a:t>
            </a:r>
            <a:r>
              <a:rPr lang="en-PH" dirty="0"/>
              <a:t>)</a:t>
            </a:r>
          </a:p>
          <a:p>
            <a:r>
              <a:rPr lang="en-PH" dirty="0"/>
              <a:t>                {</a:t>
            </a:r>
          </a:p>
          <a:p>
            <a:r>
              <a:rPr lang="en-PH" dirty="0"/>
              <a:t>                    adj[</a:t>
            </a:r>
            <a:r>
              <a:rPr lang="en-PH" dirty="0" err="1"/>
              <a:t>i</a:t>
            </a:r>
            <a:r>
              <a:rPr lang="en-PH" dirty="0"/>
              <a:t>][j] = 0;</a:t>
            </a:r>
          </a:p>
          <a:p>
            <a:r>
              <a:rPr lang="en-PH" dirty="0"/>
              <a:t>                }</a:t>
            </a:r>
          </a:p>
          <a:p>
            <a:r>
              <a:rPr lang="en-PH" dirty="0"/>
              <a:t>            }</a:t>
            </a:r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66854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>
            <a:extLst>
              <a:ext uri="{FF2B5EF4-FFF2-40B4-BE49-F238E27FC236}">
                <a16:creationId xmlns:a16="http://schemas.microsoft.com/office/drawing/2014/main" id="{4A9EBCAB-9A8B-4A70-BCB6-A35E6D9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Nodes two-away</a:t>
            </a:r>
          </a:p>
        </p:txBody>
      </p:sp>
      <p:sp>
        <p:nvSpPr>
          <p:cNvPr id="484356" name="Oval 4">
            <a:extLst>
              <a:ext uri="{FF2B5EF4-FFF2-40B4-BE49-F238E27FC236}">
                <a16:creationId xmlns:a16="http://schemas.microsoft.com/office/drawing/2014/main" id="{DEF5100E-F65D-4977-A34D-2CE2C7FC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4357" name="Line 5">
            <a:extLst>
              <a:ext uri="{FF2B5EF4-FFF2-40B4-BE49-F238E27FC236}">
                <a16:creationId xmlns:a16="http://schemas.microsoft.com/office/drawing/2014/main" id="{ED0DACC2-3A04-4661-846A-31BE053FD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58" name="Line 6">
            <a:extLst>
              <a:ext uri="{FF2B5EF4-FFF2-40B4-BE49-F238E27FC236}">
                <a16:creationId xmlns:a16="http://schemas.microsoft.com/office/drawing/2014/main" id="{4F0A5DF7-9CE5-468E-A2B5-7C4F9F47D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59" name="Line 7">
            <a:extLst>
              <a:ext uri="{FF2B5EF4-FFF2-40B4-BE49-F238E27FC236}">
                <a16:creationId xmlns:a16="http://schemas.microsoft.com/office/drawing/2014/main" id="{C36DCFF4-2C36-47BD-B744-40304AEFF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0" name="Line 8">
            <a:extLst>
              <a:ext uri="{FF2B5EF4-FFF2-40B4-BE49-F238E27FC236}">
                <a16:creationId xmlns:a16="http://schemas.microsoft.com/office/drawing/2014/main" id="{26876644-83BE-4AA1-854A-485FF82B9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1" name="Line 9">
            <a:extLst>
              <a:ext uri="{FF2B5EF4-FFF2-40B4-BE49-F238E27FC236}">
                <a16:creationId xmlns:a16="http://schemas.microsoft.com/office/drawing/2014/main" id="{A4A76054-A751-4A1D-AA8A-D34E405F9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2" name="Line 10">
            <a:extLst>
              <a:ext uri="{FF2B5EF4-FFF2-40B4-BE49-F238E27FC236}">
                <a16:creationId xmlns:a16="http://schemas.microsoft.com/office/drawing/2014/main" id="{AA02752D-E3A8-4B41-ADC7-968B5634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3" name="Line 11">
            <a:extLst>
              <a:ext uri="{FF2B5EF4-FFF2-40B4-BE49-F238E27FC236}">
                <a16:creationId xmlns:a16="http://schemas.microsoft.com/office/drawing/2014/main" id="{195EA95F-3BF4-49DF-96AA-8FCD5BADD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4" name="Line 12">
            <a:extLst>
              <a:ext uri="{FF2B5EF4-FFF2-40B4-BE49-F238E27FC236}">
                <a16:creationId xmlns:a16="http://schemas.microsoft.com/office/drawing/2014/main" id="{DD49F647-3083-4D56-947C-DE49BBBC27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5" name="Line 13">
            <a:extLst>
              <a:ext uri="{FF2B5EF4-FFF2-40B4-BE49-F238E27FC236}">
                <a16:creationId xmlns:a16="http://schemas.microsoft.com/office/drawing/2014/main" id="{B0FC5419-F715-440C-A1ED-475E29E3D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6" name="Line 14">
            <a:extLst>
              <a:ext uri="{FF2B5EF4-FFF2-40B4-BE49-F238E27FC236}">
                <a16:creationId xmlns:a16="http://schemas.microsoft.com/office/drawing/2014/main" id="{38C091AF-AAC5-4861-8BD2-7244CD35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7" name="Line 15">
            <a:extLst>
              <a:ext uri="{FF2B5EF4-FFF2-40B4-BE49-F238E27FC236}">
                <a16:creationId xmlns:a16="http://schemas.microsoft.com/office/drawing/2014/main" id="{A99DC184-2896-4581-B66B-04983929DB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68" name="Oval 16">
            <a:extLst>
              <a:ext uri="{FF2B5EF4-FFF2-40B4-BE49-F238E27FC236}">
                <a16:creationId xmlns:a16="http://schemas.microsoft.com/office/drawing/2014/main" id="{B3B0C3FC-718D-4E45-8BB0-4E60470A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4369" name="Oval 17">
            <a:extLst>
              <a:ext uri="{FF2B5EF4-FFF2-40B4-BE49-F238E27FC236}">
                <a16:creationId xmlns:a16="http://schemas.microsoft.com/office/drawing/2014/main" id="{5FDEB597-89EA-4FC5-92C2-CB0CF588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4370" name="Oval 18">
            <a:extLst>
              <a:ext uri="{FF2B5EF4-FFF2-40B4-BE49-F238E27FC236}">
                <a16:creationId xmlns:a16="http://schemas.microsoft.com/office/drawing/2014/main" id="{6495663A-E3E9-4BFE-B755-245DB20E3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4371" name="Oval 19">
            <a:extLst>
              <a:ext uri="{FF2B5EF4-FFF2-40B4-BE49-F238E27FC236}">
                <a16:creationId xmlns:a16="http://schemas.microsoft.com/office/drawing/2014/main" id="{E4B4CEF9-5EEA-4572-A646-77108A22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4372" name="Oval 20">
            <a:extLst>
              <a:ext uri="{FF2B5EF4-FFF2-40B4-BE49-F238E27FC236}">
                <a16:creationId xmlns:a16="http://schemas.microsoft.com/office/drawing/2014/main" id="{C7D39585-065E-4841-B220-48FB9D2E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4373" name="Oval 21">
            <a:extLst>
              <a:ext uri="{FF2B5EF4-FFF2-40B4-BE49-F238E27FC236}">
                <a16:creationId xmlns:a16="http://schemas.microsoft.com/office/drawing/2014/main" id="{0DDA12FD-9C37-425D-88BE-0DD25D96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4374" name="Oval 22">
            <a:extLst>
              <a:ext uri="{FF2B5EF4-FFF2-40B4-BE49-F238E27FC236}">
                <a16:creationId xmlns:a16="http://schemas.microsoft.com/office/drawing/2014/main" id="{B11BB596-D3F1-4D17-97A3-59787FFD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4375" name="Text Box 23">
            <a:extLst>
              <a:ext uri="{FF2B5EF4-FFF2-40B4-BE49-F238E27FC236}">
                <a16:creationId xmlns:a16="http://schemas.microsoft.com/office/drawing/2014/main" id="{27718247-8E07-47B7-A66D-6A5EDD12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</a:t>
            </a:r>
          </a:p>
        </p:txBody>
      </p:sp>
      <p:sp>
        <p:nvSpPr>
          <p:cNvPr id="484376" name="Line 24">
            <a:extLst>
              <a:ext uri="{FF2B5EF4-FFF2-40B4-BE49-F238E27FC236}">
                <a16:creationId xmlns:a16="http://schemas.microsoft.com/office/drawing/2014/main" id="{EB3F227F-8117-4DED-A160-BB157BDFB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4377" name="Oval 25">
            <a:extLst>
              <a:ext uri="{FF2B5EF4-FFF2-40B4-BE49-F238E27FC236}">
                <a16:creationId xmlns:a16="http://schemas.microsoft.com/office/drawing/2014/main" id="{FAF028EF-7641-41E9-ADCF-0062BC21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4379" name="Freeform 27">
            <a:extLst>
              <a:ext uri="{FF2B5EF4-FFF2-40B4-BE49-F238E27FC236}">
                <a16:creationId xmlns:a16="http://schemas.microsoft.com/office/drawing/2014/main" id="{49168C66-8A38-42B4-9D86-36304832C5E0}"/>
              </a:ext>
            </a:extLst>
          </p:cNvPr>
          <p:cNvSpPr>
            <a:spLocks/>
          </p:cNvSpPr>
          <p:nvPr/>
        </p:nvSpPr>
        <p:spPr bwMode="auto">
          <a:xfrm>
            <a:off x="3060700" y="2438400"/>
            <a:ext cx="5003800" cy="3479800"/>
          </a:xfrm>
          <a:custGeom>
            <a:avLst/>
            <a:gdLst>
              <a:gd name="T0" fmla="*/ 472 w 3152"/>
              <a:gd name="T1" fmla="*/ 0 h 2192"/>
              <a:gd name="T2" fmla="*/ 376 w 3152"/>
              <a:gd name="T3" fmla="*/ 384 h 2192"/>
              <a:gd name="T4" fmla="*/ 2728 w 3152"/>
              <a:gd name="T5" fmla="*/ 2016 h 2192"/>
              <a:gd name="T6" fmla="*/ 2920 w 3152"/>
              <a:gd name="T7" fmla="*/ 144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2" h="2192">
                <a:moveTo>
                  <a:pt x="472" y="0"/>
                </a:moveTo>
                <a:cubicBezTo>
                  <a:pt x="236" y="24"/>
                  <a:pt x="0" y="48"/>
                  <a:pt x="376" y="384"/>
                </a:cubicBezTo>
                <a:cubicBezTo>
                  <a:pt x="752" y="720"/>
                  <a:pt x="2304" y="1840"/>
                  <a:pt x="2728" y="2016"/>
                </a:cubicBezTo>
                <a:cubicBezTo>
                  <a:pt x="3152" y="2192"/>
                  <a:pt x="2888" y="1536"/>
                  <a:pt x="2920" y="144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A7C8812F-783B-49DF-B03A-18F57E3A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0 and 4</a:t>
            </a:r>
          </a:p>
        </p:txBody>
      </p:sp>
      <p:sp>
        <p:nvSpPr>
          <p:cNvPr id="485379" name="Oval 3">
            <a:extLst>
              <a:ext uri="{FF2B5EF4-FFF2-40B4-BE49-F238E27FC236}">
                <a16:creationId xmlns:a16="http://schemas.microsoft.com/office/drawing/2014/main" id="{E847E6AB-CA6B-40A8-999A-D131108D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5380" name="Line 4">
            <a:extLst>
              <a:ext uri="{FF2B5EF4-FFF2-40B4-BE49-F238E27FC236}">
                <a16:creationId xmlns:a16="http://schemas.microsoft.com/office/drawing/2014/main" id="{2AA75540-FE38-41F0-99F0-EEEB8081C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1" name="Line 5">
            <a:extLst>
              <a:ext uri="{FF2B5EF4-FFF2-40B4-BE49-F238E27FC236}">
                <a16:creationId xmlns:a16="http://schemas.microsoft.com/office/drawing/2014/main" id="{FC1C75D9-60C6-4631-A13E-440DC423E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2" name="Line 6">
            <a:extLst>
              <a:ext uri="{FF2B5EF4-FFF2-40B4-BE49-F238E27FC236}">
                <a16:creationId xmlns:a16="http://schemas.microsoft.com/office/drawing/2014/main" id="{DC6BEF14-3D82-4997-8D18-B4F177693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3" name="Line 7">
            <a:extLst>
              <a:ext uri="{FF2B5EF4-FFF2-40B4-BE49-F238E27FC236}">
                <a16:creationId xmlns:a16="http://schemas.microsoft.com/office/drawing/2014/main" id="{E1B25C42-1304-439D-95C4-89233B076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4" name="Line 8">
            <a:extLst>
              <a:ext uri="{FF2B5EF4-FFF2-40B4-BE49-F238E27FC236}">
                <a16:creationId xmlns:a16="http://schemas.microsoft.com/office/drawing/2014/main" id="{896CC816-BD76-44C9-AC67-1C09A5B99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5" name="Line 9">
            <a:extLst>
              <a:ext uri="{FF2B5EF4-FFF2-40B4-BE49-F238E27FC236}">
                <a16:creationId xmlns:a16="http://schemas.microsoft.com/office/drawing/2014/main" id="{5543F6FF-E9F2-4353-81D7-44A9795CB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6" name="Line 10">
            <a:extLst>
              <a:ext uri="{FF2B5EF4-FFF2-40B4-BE49-F238E27FC236}">
                <a16:creationId xmlns:a16="http://schemas.microsoft.com/office/drawing/2014/main" id="{BDC5F617-ED02-4B9D-9878-A67245C2F8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7" name="Line 11">
            <a:extLst>
              <a:ext uri="{FF2B5EF4-FFF2-40B4-BE49-F238E27FC236}">
                <a16:creationId xmlns:a16="http://schemas.microsoft.com/office/drawing/2014/main" id="{5D542B37-BA6A-479B-9C35-8E0F1167F9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8" name="Line 12">
            <a:extLst>
              <a:ext uri="{FF2B5EF4-FFF2-40B4-BE49-F238E27FC236}">
                <a16:creationId xmlns:a16="http://schemas.microsoft.com/office/drawing/2014/main" id="{315E1731-8422-49F9-B290-528F4F9A2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89" name="Line 13">
            <a:extLst>
              <a:ext uri="{FF2B5EF4-FFF2-40B4-BE49-F238E27FC236}">
                <a16:creationId xmlns:a16="http://schemas.microsoft.com/office/drawing/2014/main" id="{BE648B79-516E-409B-8E27-33723ED8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90" name="Line 14">
            <a:extLst>
              <a:ext uri="{FF2B5EF4-FFF2-40B4-BE49-F238E27FC236}">
                <a16:creationId xmlns:a16="http://schemas.microsoft.com/office/drawing/2014/main" id="{6B246FFE-D107-4621-9DF1-3B36191E8B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391" name="Oval 15">
            <a:extLst>
              <a:ext uri="{FF2B5EF4-FFF2-40B4-BE49-F238E27FC236}">
                <a16:creationId xmlns:a16="http://schemas.microsoft.com/office/drawing/2014/main" id="{1346291E-6C0F-4A61-9B7B-9734EC7C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5392" name="Oval 16">
            <a:extLst>
              <a:ext uri="{FF2B5EF4-FFF2-40B4-BE49-F238E27FC236}">
                <a16:creationId xmlns:a16="http://schemas.microsoft.com/office/drawing/2014/main" id="{E5243EA5-F830-46A7-9D94-3B54C73C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5393" name="Oval 17">
            <a:extLst>
              <a:ext uri="{FF2B5EF4-FFF2-40B4-BE49-F238E27FC236}">
                <a16:creationId xmlns:a16="http://schemas.microsoft.com/office/drawing/2014/main" id="{018C6DD0-CF7C-4777-BD26-EAF532AE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5394" name="Oval 18">
            <a:extLst>
              <a:ext uri="{FF2B5EF4-FFF2-40B4-BE49-F238E27FC236}">
                <a16:creationId xmlns:a16="http://schemas.microsoft.com/office/drawing/2014/main" id="{4813961F-4404-4905-A29A-B25F06B2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5395" name="Oval 19">
            <a:extLst>
              <a:ext uri="{FF2B5EF4-FFF2-40B4-BE49-F238E27FC236}">
                <a16:creationId xmlns:a16="http://schemas.microsoft.com/office/drawing/2014/main" id="{B6A0AB4E-00DD-4D49-B054-60C23D13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5396" name="Oval 20">
            <a:extLst>
              <a:ext uri="{FF2B5EF4-FFF2-40B4-BE49-F238E27FC236}">
                <a16:creationId xmlns:a16="http://schemas.microsoft.com/office/drawing/2014/main" id="{A93B65F5-D319-423C-95FC-5B988DE5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5397" name="Oval 21">
            <a:extLst>
              <a:ext uri="{FF2B5EF4-FFF2-40B4-BE49-F238E27FC236}">
                <a16:creationId xmlns:a16="http://schemas.microsoft.com/office/drawing/2014/main" id="{30857F89-44DC-437A-BBC1-C6D17E0E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5398" name="Text Box 22">
            <a:extLst>
              <a:ext uri="{FF2B5EF4-FFF2-40B4-BE49-F238E27FC236}">
                <a16:creationId xmlns:a16="http://schemas.microsoft.com/office/drawing/2014/main" id="{E48DCAA4-FFD2-4274-A27B-592BBD1F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</a:t>
            </a:r>
          </a:p>
        </p:txBody>
      </p:sp>
      <p:sp>
        <p:nvSpPr>
          <p:cNvPr id="485399" name="Line 23">
            <a:extLst>
              <a:ext uri="{FF2B5EF4-FFF2-40B4-BE49-F238E27FC236}">
                <a16:creationId xmlns:a16="http://schemas.microsoft.com/office/drawing/2014/main" id="{C18232C8-5B80-4671-B1B0-C03ED00FD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5400" name="Oval 24">
            <a:extLst>
              <a:ext uri="{FF2B5EF4-FFF2-40B4-BE49-F238E27FC236}">
                <a16:creationId xmlns:a16="http://schemas.microsoft.com/office/drawing/2014/main" id="{51AFDC19-4191-4E2F-89CD-908C6121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877662FB-F2DA-4265-A0CB-3B03F12D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Nodes three-away</a:t>
            </a:r>
          </a:p>
        </p:txBody>
      </p:sp>
      <p:sp>
        <p:nvSpPr>
          <p:cNvPr id="486403" name="Oval 3">
            <a:extLst>
              <a:ext uri="{FF2B5EF4-FFF2-40B4-BE49-F238E27FC236}">
                <a16:creationId xmlns:a16="http://schemas.microsoft.com/office/drawing/2014/main" id="{9EE753ED-883D-4716-9C98-6EC3AF50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6404" name="Line 4">
            <a:extLst>
              <a:ext uri="{FF2B5EF4-FFF2-40B4-BE49-F238E27FC236}">
                <a16:creationId xmlns:a16="http://schemas.microsoft.com/office/drawing/2014/main" id="{574EF3B4-34D9-469F-A743-311771B8C1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5" name="Line 5">
            <a:extLst>
              <a:ext uri="{FF2B5EF4-FFF2-40B4-BE49-F238E27FC236}">
                <a16:creationId xmlns:a16="http://schemas.microsoft.com/office/drawing/2014/main" id="{01A57526-2AA1-4253-B8BE-919FD2C7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6" name="Line 6">
            <a:extLst>
              <a:ext uri="{FF2B5EF4-FFF2-40B4-BE49-F238E27FC236}">
                <a16:creationId xmlns:a16="http://schemas.microsoft.com/office/drawing/2014/main" id="{039F348E-9B96-4020-9581-4E1876011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7" name="Line 7">
            <a:extLst>
              <a:ext uri="{FF2B5EF4-FFF2-40B4-BE49-F238E27FC236}">
                <a16:creationId xmlns:a16="http://schemas.microsoft.com/office/drawing/2014/main" id="{B1D3AA95-6A05-4558-8933-5C7404510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8" name="Line 8">
            <a:extLst>
              <a:ext uri="{FF2B5EF4-FFF2-40B4-BE49-F238E27FC236}">
                <a16:creationId xmlns:a16="http://schemas.microsoft.com/office/drawing/2014/main" id="{DAF9680F-C667-4EBE-BBE3-4980F8EBFF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09" name="Line 9">
            <a:extLst>
              <a:ext uri="{FF2B5EF4-FFF2-40B4-BE49-F238E27FC236}">
                <a16:creationId xmlns:a16="http://schemas.microsoft.com/office/drawing/2014/main" id="{4027E594-141A-42E8-B1CA-2EFC54CA8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0" name="Line 10">
            <a:extLst>
              <a:ext uri="{FF2B5EF4-FFF2-40B4-BE49-F238E27FC236}">
                <a16:creationId xmlns:a16="http://schemas.microsoft.com/office/drawing/2014/main" id="{EC1D2194-8F97-42DB-84BC-97AEF0E8F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1" name="Line 11">
            <a:extLst>
              <a:ext uri="{FF2B5EF4-FFF2-40B4-BE49-F238E27FC236}">
                <a16:creationId xmlns:a16="http://schemas.microsoft.com/office/drawing/2014/main" id="{44B862F6-DC72-41C6-AD18-6F4178F6B7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2" name="Line 12">
            <a:extLst>
              <a:ext uri="{FF2B5EF4-FFF2-40B4-BE49-F238E27FC236}">
                <a16:creationId xmlns:a16="http://schemas.microsoft.com/office/drawing/2014/main" id="{66F46376-293A-4E42-80A8-E4F6D0C69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3" name="Line 13">
            <a:extLst>
              <a:ext uri="{FF2B5EF4-FFF2-40B4-BE49-F238E27FC236}">
                <a16:creationId xmlns:a16="http://schemas.microsoft.com/office/drawing/2014/main" id="{1DB839A4-54BC-4D16-960F-C3D2EC944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4" name="Line 14">
            <a:extLst>
              <a:ext uri="{FF2B5EF4-FFF2-40B4-BE49-F238E27FC236}">
                <a16:creationId xmlns:a16="http://schemas.microsoft.com/office/drawing/2014/main" id="{EF01005A-5232-4BC1-B7B9-945F9E457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15" name="Oval 15">
            <a:extLst>
              <a:ext uri="{FF2B5EF4-FFF2-40B4-BE49-F238E27FC236}">
                <a16:creationId xmlns:a16="http://schemas.microsoft.com/office/drawing/2014/main" id="{7ED59D20-1E30-4BC6-B790-143C737D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6416" name="Oval 16">
            <a:extLst>
              <a:ext uri="{FF2B5EF4-FFF2-40B4-BE49-F238E27FC236}">
                <a16:creationId xmlns:a16="http://schemas.microsoft.com/office/drawing/2014/main" id="{CA041E2A-F3BD-4D5D-AD27-0B96B699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6417" name="Oval 17">
            <a:extLst>
              <a:ext uri="{FF2B5EF4-FFF2-40B4-BE49-F238E27FC236}">
                <a16:creationId xmlns:a16="http://schemas.microsoft.com/office/drawing/2014/main" id="{D0E76B4C-D8B7-45EE-A878-ABF0B455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6418" name="Oval 18">
            <a:extLst>
              <a:ext uri="{FF2B5EF4-FFF2-40B4-BE49-F238E27FC236}">
                <a16:creationId xmlns:a16="http://schemas.microsoft.com/office/drawing/2014/main" id="{7C6A0314-C99A-46FD-9B73-6D601F81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6419" name="Oval 19">
            <a:extLst>
              <a:ext uri="{FF2B5EF4-FFF2-40B4-BE49-F238E27FC236}">
                <a16:creationId xmlns:a16="http://schemas.microsoft.com/office/drawing/2014/main" id="{19662B2C-68F8-4D1D-B967-9A887CF1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6420" name="Oval 20">
            <a:extLst>
              <a:ext uri="{FF2B5EF4-FFF2-40B4-BE49-F238E27FC236}">
                <a16:creationId xmlns:a16="http://schemas.microsoft.com/office/drawing/2014/main" id="{85A870DE-1AAD-4167-AA1C-0D2CCE8A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6421" name="Oval 21">
            <a:extLst>
              <a:ext uri="{FF2B5EF4-FFF2-40B4-BE49-F238E27FC236}">
                <a16:creationId xmlns:a16="http://schemas.microsoft.com/office/drawing/2014/main" id="{5D36A5A6-359D-4723-8B5B-42DCCB0E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6422" name="Text Box 22">
            <a:extLst>
              <a:ext uri="{FF2B5EF4-FFF2-40B4-BE49-F238E27FC236}">
                <a16:creationId xmlns:a16="http://schemas.microsoft.com/office/drawing/2014/main" id="{6AC69BE5-929F-4461-A472-9A622842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</a:t>
            </a:r>
          </a:p>
        </p:txBody>
      </p:sp>
      <p:sp>
        <p:nvSpPr>
          <p:cNvPr id="486423" name="Line 23">
            <a:extLst>
              <a:ext uri="{FF2B5EF4-FFF2-40B4-BE49-F238E27FC236}">
                <a16:creationId xmlns:a16="http://schemas.microsoft.com/office/drawing/2014/main" id="{C6F393FC-780F-4774-A997-8B6A2753C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6424" name="Oval 24">
            <a:extLst>
              <a:ext uri="{FF2B5EF4-FFF2-40B4-BE49-F238E27FC236}">
                <a16:creationId xmlns:a16="http://schemas.microsoft.com/office/drawing/2014/main" id="{D761BFC0-E7C7-4BB1-9E03-A8F8EB7B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6426" name="Freeform 26">
            <a:extLst>
              <a:ext uri="{FF2B5EF4-FFF2-40B4-BE49-F238E27FC236}">
                <a16:creationId xmlns:a16="http://schemas.microsoft.com/office/drawing/2014/main" id="{85D9CE4B-8A95-4FEB-AD20-39DC0F26FFBA}"/>
              </a:ext>
            </a:extLst>
          </p:cNvPr>
          <p:cNvSpPr>
            <a:spLocks/>
          </p:cNvSpPr>
          <p:nvPr/>
        </p:nvSpPr>
        <p:spPr bwMode="auto">
          <a:xfrm>
            <a:off x="2679700" y="3505200"/>
            <a:ext cx="6616700" cy="1257300"/>
          </a:xfrm>
          <a:custGeom>
            <a:avLst/>
            <a:gdLst>
              <a:gd name="T0" fmla="*/ 568 w 4168"/>
              <a:gd name="T1" fmla="*/ 288 h 792"/>
              <a:gd name="T2" fmla="*/ 520 w 4168"/>
              <a:gd name="T3" fmla="*/ 768 h 792"/>
              <a:gd name="T4" fmla="*/ 3688 w 4168"/>
              <a:gd name="T5" fmla="*/ 432 h 792"/>
              <a:gd name="T6" fmla="*/ 3400 w 4168"/>
              <a:gd name="T7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68" h="792">
                <a:moveTo>
                  <a:pt x="568" y="288"/>
                </a:moveTo>
                <a:cubicBezTo>
                  <a:pt x="284" y="516"/>
                  <a:pt x="0" y="744"/>
                  <a:pt x="520" y="768"/>
                </a:cubicBezTo>
                <a:cubicBezTo>
                  <a:pt x="1040" y="792"/>
                  <a:pt x="3208" y="560"/>
                  <a:pt x="3688" y="432"/>
                </a:cubicBezTo>
                <a:cubicBezTo>
                  <a:pt x="4168" y="304"/>
                  <a:pt x="3784" y="152"/>
                  <a:pt x="34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0" name="Rectangle 26">
            <a:extLst>
              <a:ext uri="{FF2B5EF4-FFF2-40B4-BE49-F238E27FC236}">
                <a16:creationId xmlns:a16="http://schemas.microsoft.com/office/drawing/2014/main" id="{EC022486-D1CA-493B-9EAB-260BC4E5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nodes 3 and 7</a:t>
            </a:r>
          </a:p>
        </p:txBody>
      </p:sp>
      <p:sp>
        <p:nvSpPr>
          <p:cNvPr id="487451" name="Oval 27">
            <a:extLst>
              <a:ext uri="{FF2B5EF4-FFF2-40B4-BE49-F238E27FC236}">
                <a16:creationId xmlns:a16="http://schemas.microsoft.com/office/drawing/2014/main" id="{A14E8A07-0CD8-45A5-9672-7C808C38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7452" name="Line 28">
            <a:extLst>
              <a:ext uri="{FF2B5EF4-FFF2-40B4-BE49-F238E27FC236}">
                <a16:creationId xmlns:a16="http://schemas.microsoft.com/office/drawing/2014/main" id="{2FD1F2F6-61E5-4BC2-AADB-D909804AE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3" name="Line 29">
            <a:extLst>
              <a:ext uri="{FF2B5EF4-FFF2-40B4-BE49-F238E27FC236}">
                <a16:creationId xmlns:a16="http://schemas.microsoft.com/office/drawing/2014/main" id="{10FDF21E-BAFD-416B-9E0B-3FF52283C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4" name="Line 30">
            <a:extLst>
              <a:ext uri="{FF2B5EF4-FFF2-40B4-BE49-F238E27FC236}">
                <a16:creationId xmlns:a16="http://schemas.microsoft.com/office/drawing/2014/main" id="{67CF4990-7B4A-4E91-8EB9-F3F140A64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5" name="Line 31">
            <a:extLst>
              <a:ext uri="{FF2B5EF4-FFF2-40B4-BE49-F238E27FC236}">
                <a16:creationId xmlns:a16="http://schemas.microsoft.com/office/drawing/2014/main" id="{122707F4-2D5E-4637-8FA4-B8155A4AB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6" name="Line 32">
            <a:extLst>
              <a:ext uri="{FF2B5EF4-FFF2-40B4-BE49-F238E27FC236}">
                <a16:creationId xmlns:a16="http://schemas.microsoft.com/office/drawing/2014/main" id="{26C25B1C-96C4-4B1E-8EA1-211847807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7" name="Line 33">
            <a:extLst>
              <a:ext uri="{FF2B5EF4-FFF2-40B4-BE49-F238E27FC236}">
                <a16:creationId xmlns:a16="http://schemas.microsoft.com/office/drawing/2014/main" id="{0A729B9B-A721-4FF8-BAC1-BCE133F20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8" name="Line 34">
            <a:extLst>
              <a:ext uri="{FF2B5EF4-FFF2-40B4-BE49-F238E27FC236}">
                <a16:creationId xmlns:a16="http://schemas.microsoft.com/office/drawing/2014/main" id="{29A9BCBA-CA43-4301-8D2E-493E3F0FF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59" name="Line 35">
            <a:extLst>
              <a:ext uri="{FF2B5EF4-FFF2-40B4-BE49-F238E27FC236}">
                <a16:creationId xmlns:a16="http://schemas.microsoft.com/office/drawing/2014/main" id="{40CBA940-4813-4540-9E03-82FD656F30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0" name="Line 36">
            <a:extLst>
              <a:ext uri="{FF2B5EF4-FFF2-40B4-BE49-F238E27FC236}">
                <a16:creationId xmlns:a16="http://schemas.microsoft.com/office/drawing/2014/main" id="{5B1A3384-76AA-4CA9-A282-2C944A618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1" name="Line 37">
            <a:extLst>
              <a:ext uri="{FF2B5EF4-FFF2-40B4-BE49-F238E27FC236}">
                <a16:creationId xmlns:a16="http://schemas.microsoft.com/office/drawing/2014/main" id="{9CF88FCF-E7AF-41E4-A536-EFDD4CEC7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2" name="Line 38">
            <a:extLst>
              <a:ext uri="{FF2B5EF4-FFF2-40B4-BE49-F238E27FC236}">
                <a16:creationId xmlns:a16="http://schemas.microsoft.com/office/drawing/2014/main" id="{D9B883D5-E3D1-496E-A1E2-EEA64FA42B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63" name="Oval 39">
            <a:extLst>
              <a:ext uri="{FF2B5EF4-FFF2-40B4-BE49-F238E27FC236}">
                <a16:creationId xmlns:a16="http://schemas.microsoft.com/office/drawing/2014/main" id="{48D598AD-FF19-4420-9853-16BA35C8A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7464" name="Oval 40">
            <a:extLst>
              <a:ext uri="{FF2B5EF4-FFF2-40B4-BE49-F238E27FC236}">
                <a16:creationId xmlns:a16="http://schemas.microsoft.com/office/drawing/2014/main" id="{85A2A904-6E99-48A4-B343-1291ED34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7465" name="Oval 41">
            <a:extLst>
              <a:ext uri="{FF2B5EF4-FFF2-40B4-BE49-F238E27FC236}">
                <a16:creationId xmlns:a16="http://schemas.microsoft.com/office/drawing/2014/main" id="{D39FC7D6-B9D0-4879-8C4B-0D1AF2F2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7466" name="Oval 42">
            <a:extLst>
              <a:ext uri="{FF2B5EF4-FFF2-40B4-BE49-F238E27FC236}">
                <a16:creationId xmlns:a16="http://schemas.microsoft.com/office/drawing/2014/main" id="{D51996F7-BCDB-40DD-BF4F-9E985207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7467" name="Oval 43">
            <a:extLst>
              <a:ext uri="{FF2B5EF4-FFF2-40B4-BE49-F238E27FC236}">
                <a16:creationId xmlns:a16="http://schemas.microsoft.com/office/drawing/2014/main" id="{15D83370-1D2B-471C-B6D9-DD880E75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7468" name="Oval 44">
            <a:extLst>
              <a:ext uri="{FF2B5EF4-FFF2-40B4-BE49-F238E27FC236}">
                <a16:creationId xmlns:a16="http://schemas.microsoft.com/office/drawing/2014/main" id="{88763F20-A8AB-4A4F-B7B8-79E676E2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7469" name="Oval 45">
            <a:extLst>
              <a:ext uri="{FF2B5EF4-FFF2-40B4-BE49-F238E27FC236}">
                <a16:creationId xmlns:a16="http://schemas.microsoft.com/office/drawing/2014/main" id="{19C366B5-449D-4D0F-B1E4-08164D0D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7470" name="Text Box 46">
            <a:extLst>
              <a:ext uri="{FF2B5EF4-FFF2-40B4-BE49-F238E27FC236}">
                <a16:creationId xmlns:a16="http://schemas.microsoft.com/office/drawing/2014/main" id="{A5D3D9FE-C5CB-48A9-8355-3548CA39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</a:t>
            </a:r>
          </a:p>
        </p:txBody>
      </p:sp>
      <p:sp>
        <p:nvSpPr>
          <p:cNvPr id="487471" name="Line 47">
            <a:extLst>
              <a:ext uri="{FF2B5EF4-FFF2-40B4-BE49-F238E27FC236}">
                <a16:creationId xmlns:a16="http://schemas.microsoft.com/office/drawing/2014/main" id="{C3C70C65-73ED-4CD6-997E-F1AC89ACA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7472" name="Oval 48">
            <a:extLst>
              <a:ext uri="{FF2B5EF4-FFF2-40B4-BE49-F238E27FC236}">
                <a16:creationId xmlns:a16="http://schemas.microsoft.com/office/drawing/2014/main" id="{29053999-6136-493C-AEC7-1C989EF2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081EB1FD-ED22-495C-A33A-4CA81F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Node four-away</a:t>
            </a:r>
          </a:p>
        </p:txBody>
      </p:sp>
      <p:sp>
        <p:nvSpPr>
          <p:cNvPr id="488451" name="Oval 3">
            <a:extLst>
              <a:ext uri="{FF2B5EF4-FFF2-40B4-BE49-F238E27FC236}">
                <a16:creationId xmlns:a16="http://schemas.microsoft.com/office/drawing/2014/main" id="{4E797DBF-6831-4274-9739-2E7FB4BA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8452" name="Line 4">
            <a:extLst>
              <a:ext uri="{FF2B5EF4-FFF2-40B4-BE49-F238E27FC236}">
                <a16:creationId xmlns:a16="http://schemas.microsoft.com/office/drawing/2014/main" id="{6AA3C363-711B-4A57-9F40-F30E0F879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3" name="Line 5">
            <a:extLst>
              <a:ext uri="{FF2B5EF4-FFF2-40B4-BE49-F238E27FC236}">
                <a16:creationId xmlns:a16="http://schemas.microsoft.com/office/drawing/2014/main" id="{B91B6DB9-C0B2-46F6-830F-BBCACAF5F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4" name="Line 6">
            <a:extLst>
              <a:ext uri="{FF2B5EF4-FFF2-40B4-BE49-F238E27FC236}">
                <a16:creationId xmlns:a16="http://schemas.microsoft.com/office/drawing/2014/main" id="{A55E85B9-A4F6-4E3D-A626-9B1BDA6CF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5" name="Line 7">
            <a:extLst>
              <a:ext uri="{FF2B5EF4-FFF2-40B4-BE49-F238E27FC236}">
                <a16:creationId xmlns:a16="http://schemas.microsoft.com/office/drawing/2014/main" id="{55827A33-7EC9-4C21-9615-29D7DC1B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6" name="Line 8">
            <a:extLst>
              <a:ext uri="{FF2B5EF4-FFF2-40B4-BE49-F238E27FC236}">
                <a16:creationId xmlns:a16="http://schemas.microsoft.com/office/drawing/2014/main" id="{3BD69782-6C24-4F5C-BA77-099EBE064C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7" name="Line 9">
            <a:extLst>
              <a:ext uri="{FF2B5EF4-FFF2-40B4-BE49-F238E27FC236}">
                <a16:creationId xmlns:a16="http://schemas.microsoft.com/office/drawing/2014/main" id="{FAD981D0-8480-4225-8092-ECAB82696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8" name="Line 10">
            <a:extLst>
              <a:ext uri="{FF2B5EF4-FFF2-40B4-BE49-F238E27FC236}">
                <a16:creationId xmlns:a16="http://schemas.microsoft.com/office/drawing/2014/main" id="{70177A16-A35D-41BA-BAF4-585757DA1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59" name="Line 11">
            <a:extLst>
              <a:ext uri="{FF2B5EF4-FFF2-40B4-BE49-F238E27FC236}">
                <a16:creationId xmlns:a16="http://schemas.microsoft.com/office/drawing/2014/main" id="{5172B624-1DD5-449C-83D5-E24A6E712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0" name="Line 12">
            <a:extLst>
              <a:ext uri="{FF2B5EF4-FFF2-40B4-BE49-F238E27FC236}">
                <a16:creationId xmlns:a16="http://schemas.microsoft.com/office/drawing/2014/main" id="{9AF5510A-66C8-4CA4-909A-D5656AD93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1" name="Line 13">
            <a:extLst>
              <a:ext uri="{FF2B5EF4-FFF2-40B4-BE49-F238E27FC236}">
                <a16:creationId xmlns:a16="http://schemas.microsoft.com/office/drawing/2014/main" id="{0CA2ED94-CEBD-45E4-AC35-C71710A81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2" name="Line 14">
            <a:extLst>
              <a:ext uri="{FF2B5EF4-FFF2-40B4-BE49-F238E27FC236}">
                <a16:creationId xmlns:a16="http://schemas.microsoft.com/office/drawing/2014/main" id="{E71B67E5-3B69-478A-A148-C26B711F57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63" name="Oval 15">
            <a:extLst>
              <a:ext uri="{FF2B5EF4-FFF2-40B4-BE49-F238E27FC236}">
                <a16:creationId xmlns:a16="http://schemas.microsoft.com/office/drawing/2014/main" id="{45B1FA67-2C8A-4332-A5D8-3A72F33B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8464" name="Oval 16">
            <a:extLst>
              <a:ext uri="{FF2B5EF4-FFF2-40B4-BE49-F238E27FC236}">
                <a16:creationId xmlns:a16="http://schemas.microsoft.com/office/drawing/2014/main" id="{F7DD55F2-CAC5-4ECA-8AF4-FE201A52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8465" name="Oval 17">
            <a:extLst>
              <a:ext uri="{FF2B5EF4-FFF2-40B4-BE49-F238E27FC236}">
                <a16:creationId xmlns:a16="http://schemas.microsoft.com/office/drawing/2014/main" id="{A3B40817-239B-47ED-9250-5E4E248C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8466" name="Oval 18">
            <a:extLst>
              <a:ext uri="{FF2B5EF4-FFF2-40B4-BE49-F238E27FC236}">
                <a16:creationId xmlns:a16="http://schemas.microsoft.com/office/drawing/2014/main" id="{5F5586D3-A956-4113-98A0-1A0BEF21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8467" name="Oval 19">
            <a:extLst>
              <a:ext uri="{FF2B5EF4-FFF2-40B4-BE49-F238E27FC236}">
                <a16:creationId xmlns:a16="http://schemas.microsoft.com/office/drawing/2014/main" id="{1BAFE86E-6FFA-4337-BA29-CF2C09A2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8468" name="Oval 20">
            <a:extLst>
              <a:ext uri="{FF2B5EF4-FFF2-40B4-BE49-F238E27FC236}">
                <a16:creationId xmlns:a16="http://schemas.microsoft.com/office/drawing/2014/main" id="{6E718A92-2483-439F-9AD9-52A5423D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8469" name="Oval 21">
            <a:extLst>
              <a:ext uri="{FF2B5EF4-FFF2-40B4-BE49-F238E27FC236}">
                <a16:creationId xmlns:a16="http://schemas.microsoft.com/office/drawing/2014/main" id="{981DC11F-4C72-4F87-81FE-BE1FD856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8470" name="Text Box 22">
            <a:extLst>
              <a:ext uri="{FF2B5EF4-FFF2-40B4-BE49-F238E27FC236}">
                <a16:creationId xmlns:a16="http://schemas.microsoft.com/office/drawing/2014/main" id="{98F0F652-AEE4-48DA-803C-E3F864F9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</a:t>
            </a:r>
          </a:p>
        </p:txBody>
      </p:sp>
      <p:sp>
        <p:nvSpPr>
          <p:cNvPr id="488471" name="Line 23">
            <a:extLst>
              <a:ext uri="{FF2B5EF4-FFF2-40B4-BE49-F238E27FC236}">
                <a16:creationId xmlns:a16="http://schemas.microsoft.com/office/drawing/2014/main" id="{86A1D08D-691F-431A-B8A2-6CB491946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8472" name="Oval 24">
            <a:extLst>
              <a:ext uri="{FF2B5EF4-FFF2-40B4-BE49-F238E27FC236}">
                <a16:creationId xmlns:a16="http://schemas.microsoft.com/office/drawing/2014/main" id="{A603DEBB-7870-44F2-AB6E-220753C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88473" name="Freeform 25">
            <a:extLst>
              <a:ext uri="{FF2B5EF4-FFF2-40B4-BE49-F238E27FC236}">
                <a16:creationId xmlns:a16="http://schemas.microsoft.com/office/drawing/2014/main" id="{5BCBD2F0-E9D1-4F90-A8AE-ECE81AC645DA}"/>
              </a:ext>
            </a:extLst>
          </p:cNvPr>
          <p:cNvSpPr>
            <a:spLocks/>
          </p:cNvSpPr>
          <p:nvPr/>
        </p:nvSpPr>
        <p:spPr bwMode="auto">
          <a:xfrm>
            <a:off x="4876800" y="4889500"/>
            <a:ext cx="1219200" cy="584200"/>
          </a:xfrm>
          <a:custGeom>
            <a:avLst/>
            <a:gdLst>
              <a:gd name="T0" fmla="*/ 96 w 768"/>
              <a:gd name="T1" fmla="*/ 88 h 368"/>
              <a:gd name="T2" fmla="*/ 96 w 768"/>
              <a:gd name="T3" fmla="*/ 280 h 368"/>
              <a:gd name="T4" fmla="*/ 672 w 768"/>
              <a:gd name="T5" fmla="*/ 328 h 368"/>
              <a:gd name="T6" fmla="*/ 672 w 768"/>
              <a:gd name="T7" fmla="*/ 40 h 368"/>
              <a:gd name="T8" fmla="*/ 672 w 768"/>
              <a:gd name="T9" fmla="*/ 8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368">
                <a:moveTo>
                  <a:pt x="96" y="88"/>
                </a:moveTo>
                <a:cubicBezTo>
                  <a:pt x="48" y="164"/>
                  <a:pt x="0" y="240"/>
                  <a:pt x="96" y="280"/>
                </a:cubicBezTo>
                <a:cubicBezTo>
                  <a:pt x="192" y="320"/>
                  <a:pt x="576" y="368"/>
                  <a:pt x="672" y="328"/>
                </a:cubicBezTo>
                <a:cubicBezTo>
                  <a:pt x="768" y="288"/>
                  <a:pt x="672" y="80"/>
                  <a:pt x="672" y="40"/>
                </a:cubicBezTo>
                <a:cubicBezTo>
                  <a:pt x="672" y="0"/>
                  <a:pt x="672" y="44"/>
                  <a:pt x="672" y="8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21CAAC45-2144-4593-ACFF-9F024A0F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BFS: Visit 6</a:t>
            </a:r>
          </a:p>
        </p:txBody>
      </p:sp>
      <p:sp>
        <p:nvSpPr>
          <p:cNvPr id="489475" name="Oval 3">
            <a:extLst>
              <a:ext uri="{FF2B5EF4-FFF2-40B4-BE49-F238E27FC236}">
                <a16:creationId xmlns:a16="http://schemas.microsoft.com/office/drawing/2014/main" id="{6400DEC5-816E-4A45-B9A8-4337C328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89476" name="Line 4">
            <a:extLst>
              <a:ext uri="{FF2B5EF4-FFF2-40B4-BE49-F238E27FC236}">
                <a16:creationId xmlns:a16="http://schemas.microsoft.com/office/drawing/2014/main" id="{DEEBC797-E357-42A0-92C4-24FFEDA5B0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77" name="Line 5">
            <a:extLst>
              <a:ext uri="{FF2B5EF4-FFF2-40B4-BE49-F238E27FC236}">
                <a16:creationId xmlns:a16="http://schemas.microsoft.com/office/drawing/2014/main" id="{FF1C317E-EE9C-4A4E-AB71-6875BDCBF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78" name="Line 6">
            <a:extLst>
              <a:ext uri="{FF2B5EF4-FFF2-40B4-BE49-F238E27FC236}">
                <a16:creationId xmlns:a16="http://schemas.microsoft.com/office/drawing/2014/main" id="{AB9E75CF-D3EF-48DC-B8EB-CEB1DEE56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79" name="Line 7">
            <a:extLst>
              <a:ext uri="{FF2B5EF4-FFF2-40B4-BE49-F238E27FC236}">
                <a16:creationId xmlns:a16="http://schemas.microsoft.com/office/drawing/2014/main" id="{019505B4-F23B-4699-A734-13CF3DA1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0" name="Line 8">
            <a:extLst>
              <a:ext uri="{FF2B5EF4-FFF2-40B4-BE49-F238E27FC236}">
                <a16:creationId xmlns:a16="http://schemas.microsoft.com/office/drawing/2014/main" id="{4D14DE97-804D-41CE-B304-C9BE13E0F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1" name="Line 9">
            <a:extLst>
              <a:ext uri="{FF2B5EF4-FFF2-40B4-BE49-F238E27FC236}">
                <a16:creationId xmlns:a16="http://schemas.microsoft.com/office/drawing/2014/main" id="{CCD666D0-9D04-4BFF-99BA-FADD857BD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2" name="Line 10">
            <a:extLst>
              <a:ext uri="{FF2B5EF4-FFF2-40B4-BE49-F238E27FC236}">
                <a16:creationId xmlns:a16="http://schemas.microsoft.com/office/drawing/2014/main" id="{B365202A-3630-496D-835B-EF14C36B8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3" name="Line 11">
            <a:extLst>
              <a:ext uri="{FF2B5EF4-FFF2-40B4-BE49-F238E27FC236}">
                <a16:creationId xmlns:a16="http://schemas.microsoft.com/office/drawing/2014/main" id="{08468C99-A30B-4215-B680-CC55A8B9C2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4" name="Line 12">
            <a:extLst>
              <a:ext uri="{FF2B5EF4-FFF2-40B4-BE49-F238E27FC236}">
                <a16:creationId xmlns:a16="http://schemas.microsoft.com/office/drawing/2014/main" id="{27D9A5D4-EFAB-4CC9-8852-1766F7233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5" name="Line 13">
            <a:extLst>
              <a:ext uri="{FF2B5EF4-FFF2-40B4-BE49-F238E27FC236}">
                <a16:creationId xmlns:a16="http://schemas.microsoft.com/office/drawing/2014/main" id="{B0B64EF2-6188-4288-AEBD-F17391593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6" name="Line 14">
            <a:extLst>
              <a:ext uri="{FF2B5EF4-FFF2-40B4-BE49-F238E27FC236}">
                <a16:creationId xmlns:a16="http://schemas.microsoft.com/office/drawing/2014/main" id="{AD8951DA-7058-40C6-8E6B-4A88D72001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87" name="Oval 15">
            <a:extLst>
              <a:ext uri="{FF2B5EF4-FFF2-40B4-BE49-F238E27FC236}">
                <a16:creationId xmlns:a16="http://schemas.microsoft.com/office/drawing/2014/main" id="{A3ACF2CC-CB9D-42E5-AB47-C4CBF77B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89488" name="Oval 16">
            <a:extLst>
              <a:ext uri="{FF2B5EF4-FFF2-40B4-BE49-F238E27FC236}">
                <a16:creationId xmlns:a16="http://schemas.microsoft.com/office/drawing/2014/main" id="{A800133F-6177-4568-8BB4-0DF2FD22F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89489" name="Oval 17">
            <a:extLst>
              <a:ext uri="{FF2B5EF4-FFF2-40B4-BE49-F238E27FC236}">
                <a16:creationId xmlns:a16="http://schemas.microsoft.com/office/drawing/2014/main" id="{9054AFAC-D88F-44AA-8CD0-CC7C415B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89490" name="Oval 18">
            <a:extLst>
              <a:ext uri="{FF2B5EF4-FFF2-40B4-BE49-F238E27FC236}">
                <a16:creationId xmlns:a16="http://schemas.microsoft.com/office/drawing/2014/main" id="{493D8305-1E19-4D7D-A79C-AD5E2662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89491" name="Oval 19">
            <a:extLst>
              <a:ext uri="{FF2B5EF4-FFF2-40B4-BE49-F238E27FC236}">
                <a16:creationId xmlns:a16="http://schemas.microsoft.com/office/drawing/2014/main" id="{E5AF67C7-D66E-410B-9D62-D447E7388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89492" name="Oval 20">
            <a:extLst>
              <a:ext uri="{FF2B5EF4-FFF2-40B4-BE49-F238E27FC236}">
                <a16:creationId xmlns:a16="http://schemas.microsoft.com/office/drawing/2014/main" id="{55AF284D-ECAD-42C0-9E70-A8B07C88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89493" name="Oval 21">
            <a:extLst>
              <a:ext uri="{FF2B5EF4-FFF2-40B4-BE49-F238E27FC236}">
                <a16:creationId xmlns:a16="http://schemas.microsoft.com/office/drawing/2014/main" id="{E830A9D6-787D-49C6-8EEE-79C3DC4A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89494" name="Text Box 22">
            <a:extLst>
              <a:ext uri="{FF2B5EF4-FFF2-40B4-BE49-F238E27FC236}">
                <a16:creationId xmlns:a16="http://schemas.microsoft.com/office/drawing/2014/main" id="{B55DE59E-E5F5-4DB8-A4BD-61580480A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5  1  2  0  4  3  7  6</a:t>
            </a:r>
          </a:p>
        </p:txBody>
      </p:sp>
      <p:sp>
        <p:nvSpPr>
          <p:cNvPr id="489495" name="Line 23">
            <a:extLst>
              <a:ext uri="{FF2B5EF4-FFF2-40B4-BE49-F238E27FC236}">
                <a16:creationId xmlns:a16="http://schemas.microsoft.com/office/drawing/2014/main" id="{5F0D4DA1-608B-4B53-BA11-65341950DB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89496" name="Oval 24">
            <a:extLst>
              <a:ext uri="{FF2B5EF4-FFF2-40B4-BE49-F238E27FC236}">
                <a16:creationId xmlns:a16="http://schemas.microsoft.com/office/drawing/2014/main" id="{9BB36737-2D74-48CB-AD04-06FE208A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4CEB-C7AB-4295-8FB1-B2684AC9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C02A-D99E-40FB-9C5A-3AC68C34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goal of DFS algorithm is to traverse the graph in such a way that it tries to go far from the root node</a:t>
            </a:r>
          </a:p>
          <a:p>
            <a:r>
              <a:rPr lang="en-PH" dirty="0"/>
              <a:t>Stack is used in the implementation of the depth first search. </a:t>
            </a:r>
          </a:p>
        </p:txBody>
      </p:sp>
    </p:spTree>
    <p:extLst>
      <p:ext uri="{BB962C8B-B14F-4D97-AF65-F5344CB8AC3E}">
        <p14:creationId xmlns:p14="http://schemas.microsoft.com/office/powerpoint/2010/main" val="2348364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6CF0-D629-427E-A43A-22AF0ADC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6C25-96B1-4F4C-B112-9494EE53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Step 1</a:t>
            </a:r>
            <a:r>
              <a:rPr lang="en-PH" dirty="0"/>
              <a:t>: Push the root node in the Stack.  </a:t>
            </a:r>
          </a:p>
          <a:p>
            <a:r>
              <a:rPr lang="en-PH" b="1" dirty="0"/>
              <a:t>Step 2</a:t>
            </a:r>
            <a:r>
              <a:rPr lang="en-PH" dirty="0"/>
              <a:t>: Loop until stack is empty. </a:t>
            </a:r>
          </a:p>
          <a:p>
            <a:r>
              <a:rPr lang="en-PH" b="1" dirty="0"/>
              <a:t>Step 3</a:t>
            </a:r>
            <a:r>
              <a:rPr lang="en-PH" dirty="0"/>
              <a:t>: Peek the node of the stack.  </a:t>
            </a:r>
          </a:p>
          <a:p>
            <a:r>
              <a:rPr lang="en-PH" b="1" dirty="0"/>
              <a:t>Step 4</a:t>
            </a:r>
            <a:r>
              <a:rPr lang="en-PH" dirty="0"/>
              <a:t>: If the node has unvisited child nodes, get the unvisited child node, mark it as traversed and push it on stack.   </a:t>
            </a:r>
          </a:p>
          <a:p>
            <a:r>
              <a:rPr lang="en-PH" b="1" dirty="0"/>
              <a:t>Step 5</a:t>
            </a:r>
            <a:r>
              <a:rPr lang="en-PH" dirty="0"/>
              <a:t>: If the node does not have any unvisited child nodes, pop the node from the stack.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1476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F46D-5349-4A15-8DB8-EDD3EB9447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25" y="0"/>
            <a:ext cx="10572750" cy="969963"/>
          </a:xfrm>
        </p:spPr>
        <p:txBody>
          <a:bodyPr/>
          <a:lstStyle/>
          <a:p>
            <a:r>
              <a:rPr lang="en-PH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1E7-13C5-4FEB-B2A5-E9F5F3FB31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0777" y="1280161"/>
            <a:ext cx="11959245" cy="54115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dfs</a:t>
            </a:r>
            <a:r>
              <a:rPr lang="en-US" altLang="en-US" dirty="0">
                <a:latin typeface="Courier New" panose="02070309020205020404" pitchFamily="49" charset="0"/>
              </a:rPr>
              <a:t> (Node v)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if (v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return;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push(v);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while (stack is not empty)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pop(v);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if (v has not yet been visited)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</a:rPr>
              <a:t>mark&amp;visit</a:t>
            </a:r>
            <a:r>
              <a:rPr lang="en-US" altLang="en-US" dirty="0">
                <a:latin typeface="Courier New" panose="02070309020205020404" pitchFamily="49" charset="0"/>
              </a:rPr>
              <a:t>(v);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for (each w adjacent to v)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if (w has not yet been visited)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push(w);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} // while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 // </a:t>
            </a:r>
            <a:r>
              <a:rPr lang="en-US" altLang="en-US" dirty="0" err="1">
                <a:latin typeface="Courier New" panose="02070309020205020404" pitchFamily="49" charset="0"/>
              </a:rPr>
              <a:t>dfs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37760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D5D4F154-850F-4BA1-BDEC-8A60DA7E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dirty="0"/>
              <a:t>DFS: Start with Node 5</a:t>
            </a:r>
          </a:p>
        </p:txBody>
      </p:sp>
      <p:sp>
        <p:nvSpPr>
          <p:cNvPr id="476163" name="Oval 3">
            <a:extLst>
              <a:ext uri="{FF2B5EF4-FFF2-40B4-BE49-F238E27FC236}">
                <a16:creationId xmlns:a16="http://schemas.microsoft.com/office/drawing/2014/main" id="{2A9F402D-DB8A-4EA1-8031-1C2433D9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76164" name="Line 4">
            <a:extLst>
              <a:ext uri="{FF2B5EF4-FFF2-40B4-BE49-F238E27FC236}">
                <a16:creationId xmlns:a16="http://schemas.microsoft.com/office/drawing/2014/main" id="{F4B92B48-0C30-44A5-BB58-6E8673A225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5" name="Line 5">
            <a:extLst>
              <a:ext uri="{FF2B5EF4-FFF2-40B4-BE49-F238E27FC236}">
                <a16:creationId xmlns:a16="http://schemas.microsoft.com/office/drawing/2014/main" id="{FD1EF52F-3E16-42D8-8833-33C494863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id="{5699C9C9-C81B-41B0-B399-EFF11EDB8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B1EEFC7D-3872-4B11-B908-A60951A01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103C90CC-0E78-41AA-A62B-0F494B51E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756DC194-9977-4191-9547-07C7454D9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0" name="Line 10">
            <a:extLst>
              <a:ext uri="{FF2B5EF4-FFF2-40B4-BE49-F238E27FC236}">
                <a16:creationId xmlns:a16="http://schemas.microsoft.com/office/drawing/2014/main" id="{DC40F988-A75B-4C17-94EB-3D4DCDC2B3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1" name="Line 11">
            <a:extLst>
              <a:ext uri="{FF2B5EF4-FFF2-40B4-BE49-F238E27FC236}">
                <a16:creationId xmlns:a16="http://schemas.microsoft.com/office/drawing/2014/main" id="{C509ECCA-4DDE-42B7-BBBF-9BF3A21BEA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7BE07545-4B6B-4FDE-889C-3281C37D6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3" name="Line 13">
            <a:extLst>
              <a:ext uri="{FF2B5EF4-FFF2-40B4-BE49-F238E27FC236}">
                <a16:creationId xmlns:a16="http://schemas.microsoft.com/office/drawing/2014/main" id="{07179299-4BE5-4FC1-9684-8FF2A89DF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A73E3A50-90F3-4170-B67D-4033AFC18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1214BFD4-C52F-4005-9BBB-C11DB7806E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6176" name="Oval 16">
            <a:extLst>
              <a:ext uri="{FF2B5EF4-FFF2-40B4-BE49-F238E27FC236}">
                <a16:creationId xmlns:a16="http://schemas.microsoft.com/office/drawing/2014/main" id="{C220AA4C-71BC-402F-B279-10C9530D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76177" name="Oval 17">
            <a:extLst>
              <a:ext uri="{FF2B5EF4-FFF2-40B4-BE49-F238E27FC236}">
                <a16:creationId xmlns:a16="http://schemas.microsoft.com/office/drawing/2014/main" id="{A54463B8-78DA-44F0-91E7-237AADAA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6178" name="Oval 18">
            <a:extLst>
              <a:ext uri="{FF2B5EF4-FFF2-40B4-BE49-F238E27FC236}">
                <a16:creationId xmlns:a16="http://schemas.microsoft.com/office/drawing/2014/main" id="{A7BC6B63-9969-4407-AD5E-D1F8BE9B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76179" name="Oval 19">
            <a:extLst>
              <a:ext uri="{FF2B5EF4-FFF2-40B4-BE49-F238E27FC236}">
                <a16:creationId xmlns:a16="http://schemas.microsoft.com/office/drawing/2014/main" id="{C534471F-5276-4BAF-B746-D65DBD588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6180" name="Oval 20">
            <a:extLst>
              <a:ext uri="{FF2B5EF4-FFF2-40B4-BE49-F238E27FC236}">
                <a16:creationId xmlns:a16="http://schemas.microsoft.com/office/drawing/2014/main" id="{BE23822D-5D69-4180-B8A5-D5617534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6181" name="Oval 21">
            <a:extLst>
              <a:ext uri="{FF2B5EF4-FFF2-40B4-BE49-F238E27FC236}">
                <a16:creationId xmlns:a16="http://schemas.microsoft.com/office/drawing/2014/main" id="{53BB4C6F-4FE8-45F6-B8B7-7B28F3DE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6182" name="Oval 22">
            <a:extLst>
              <a:ext uri="{FF2B5EF4-FFF2-40B4-BE49-F238E27FC236}">
                <a16:creationId xmlns:a16="http://schemas.microsoft.com/office/drawing/2014/main" id="{A3289341-061A-4889-826B-A1510D53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76183" name="Oval 23">
            <a:extLst>
              <a:ext uri="{FF2B5EF4-FFF2-40B4-BE49-F238E27FC236}">
                <a16:creationId xmlns:a16="http://schemas.microsoft.com/office/drawing/2014/main" id="{DC76FA1D-95BB-4986-B4CA-036EB97C3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76184" name="Text Box 24">
            <a:extLst>
              <a:ext uri="{FF2B5EF4-FFF2-40B4-BE49-F238E27FC236}">
                <a16:creationId xmlns:a16="http://schemas.microsoft.com/office/drawing/2014/main" id="{53E1E7A8-3C18-4A62-AB22-A69D0FC7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djacency Matrix Representation">
            <a:extLst>
              <a:ext uri="{FF2B5EF4-FFF2-40B4-BE49-F238E27FC236}">
                <a16:creationId xmlns:a16="http://schemas.microsoft.com/office/drawing/2014/main" id="{7B5C5A21-1DEC-4661-B615-B3712D7D1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r="-1" b="21653"/>
          <a:stretch/>
        </p:blipFill>
        <p:spPr bwMode="auto">
          <a:xfrm>
            <a:off x="3159731" y="111018"/>
            <a:ext cx="5872537" cy="663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63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E45A3F3D-8620-47E3-9066-D9BF6CD4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4595" name="Oval 3">
            <a:extLst>
              <a:ext uri="{FF2B5EF4-FFF2-40B4-BE49-F238E27FC236}">
                <a16:creationId xmlns:a16="http://schemas.microsoft.com/office/drawing/2014/main" id="{9A137B0F-DC34-4AEA-A117-02991644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4596" name="Line 4">
            <a:extLst>
              <a:ext uri="{FF2B5EF4-FFF2-40B4-BE49-F238E27FC236}">
                <a16:creationId xmlns:a16="http://schemas.microsoft.com/office/drawing/2014/main" id="{68DFE869-33B2-4783-9230-E746132E5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597" name="Line 5">
            <a:extLst>
              <a:ext uri="{FF2B5EF4-FFF2-40B4-BE49-F238E27FC236}">
                <a16:creationId xmlns:a16="http://schemas.microsoft.com/office/drawing/2014/main" id="{210714F0-BECD-4349-A14A-A6E24D687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598" name="Line 6">
            <a:extLst>
              <a:ext uri="{FF2B5EF4-FFF2-40B4-BE49-F238E27FC236}">
                <a16:creationId xmlns:a16="http://schemas.microsoft.com/office/drawing/2014/main" id="{2AF90D17-929C-4746-A771-A789FA9B8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599" name="Line 7">
            <a:extLst>
              <a:ext uri="{FF2B5EF4-FFF2-40B4-BE49-F238E27FC236}">
                <a16:creationId xmlns:a16="http://schemas.microsoft.com/office/drawing/2014/main" id="{9B606EE3-A177-42A6-9F1A-C455759C1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0" name="Line 8">
            <a:extLst>
              <a:ext uri="{FF2B5EF4-FFF2-40B4-BE49-F238E27FC236}">
                <a16:creationId xmlns:a16="http://schemas.microsoft.com/office/drawing/2014/main" id="{9C245A74-462C-4A84-A9A6-4FBC0AE92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1" name="Line 9">
            <a:extLst>
              <a:ext uri="{FF2B5EF4-FFF2-40B4-BE49-F238E27FC236}">
                <a16:creationId xmlns:a16="http://schemas.microsoft.com/office/drawing/2014/main" id="{45C61889-EB93-4743-B992-DD14B1C52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2" name="Line 10">
            <a:extLst>
              <a:ext uri="{FF2B5EF4-FFF2-40B4-BE49-F238E27FC236}">
                <a16:creationId xmlns:a16="http://schemas.microsoft.com/office/drawing/2014/main" id="{80093C09-B0BA-45A9-ADA5-71FF608AE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3" name="Line 11">
            <a:extLst>
              <a:ext uri="{FF2B5EF4-FFF2-40B4-BE49-F238E27FC236}">
                <a16:creationId xmlns:a16="http://schemas.microsoft.com/office/drawing/2014/main" id="{EFCA10D1-EF09-43AA-813B-8BF5B9C2EF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4" name="Line 12">
            <a:extLst>
              <a:ext uri="{FF2B5EF4-FFF2-40B4-BE49-F238E27FC236}">
                <a16:creationId xmlns:a16="http://schemas.microsoft.com/office/drawing/2014/main" id="{43ACD081-4FCE-4BFC-8B3E-7ED151010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5" name="Line 13">
            <a:extLst>
              <a:ext uri="{FF2B5EF4-FFF2-40B4-BE49-F238E27FC236}">
                <a16:creationId xmlns:a16="http://schemas.microsoft.com/office/drawing/2014/main" id="{73E94834-1E56-4B12-9B77-93B570AAF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6" name="Line 14">
            <a:extLst>
              <a:ext uri="{FF2B5EF4-FFF2-40B4-BE49-F238E27FC236}">
                <a16:creationId xmlns:a16="http://schemas.microsoft.com/office/drawing/2014/main" id="{A17ED4BE-B6A3-4CFE-A9DF-DFBC61AD7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7" name="Line 15">
            <a:extLst>
              <a:ext uri="{FF2B5EF4-FFF2-40B4-BE49-F238E27FC236}">
                <a16:creationId xmlns:a16="http://schemas.microsoft.com/office/drawing/2014/main" id="{D21DB184-6FE9-4227-AB56-7049DDAE54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08" name="Oval 16">
            <a:extLst>
              <a:ext uri="{FF2B5EF4-FFF2-40B4-BE49-F238E27FC236}">
                <a16:creationId xmlns:a16="http://schemas.microsoft.com/office/drawing/2014/main" id="{EF2F724E-9AFD-4915-B878-A6433905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4609" name="Oval 17">
            <a:extLst>
              <a:ext uri="{FF2B5EF4-FFF2-40B4-BE49-F238E27FC236}">
                <a16:creationId xmlns:a16="http://schemas.microsoft.com/office/drawing/2014/main" id="{B8149D34-908E-42ED-9CB8-237A4AA1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4610" name="Oval 18">
            <a:extLst>
              <a:ext uri="{FF2B5EF4-FFF2-40B4-BE49-F238E27FC236}">
                <a16:creationId xmlns:a16="http://schemas.microsoft.com/office/drawing/2014/main" id="{5C560B66-C345-4A45-B77E-39D11DDC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4611" name="Oval 19">
            <a:extLst>
              <a:ext uri="{FF2B5EF4-FFF2-40B4-BE49-F238E27FC236}">
                <a16:creationId xmlns:a16="http://schemas.microsoft.com/office/drawing/2014/main" id="{21190C58-EC7F-49B1-93E2-32C4CF59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4612" name="Oval 20">
            <a:extLst>
              <a:ext uri="{FF2B5EF4-FFF2-40B4-BE49-F238E27FC236}">
                <a16:creationId xmlns:a16="http://schemas.microsoft.com/office/drawing/2014/main" id="{B5D8E60E-2934-49DC-9624-A55F28961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4613" name="Oval 21">
            <a:extLst>
              <a:ext uri="{FF2B5EF4-FFF2-40B4-BE49-F238E27FC236}">
                <a16:creationId xmlns:a16="http://schemas.microsoft.com/office/drawing/2014/main" id="{70365E39-B9C1-4BCE-8F7F-6B76BAF0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4614" name="Oval 22">
            <a:extLst>
              <a:ext uri="{FF2B5EF4-FFF2-40B4-BE49-F238E27FC236}">
                <a16:creationId xmlns:a16="http://schemas.microsoft.com/office/drawing/2014/main" id="{F9CD385C-E6E1-46C2-8BBE-075C03E8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4615" name="Oval 23">
            <a:extLst>
              <a:ext uri="{FF2B5EF4-FFF2-40B4-BE49-F238E27FC236}">
                <a16:creationId xmlns:a16="http://schemas.microsoft.com/office/drawing/2014/main" id="{023595DB-7399-42EF-AB78-539D2668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4616" name="Text Box 24">
            <a:extLst>
              <a:ext uri="{FF2B5EF4-FFF2-40B4-BE49-F238E27FC236}">
                <a16:creationId xmlns:a16="http://schemas.microsoft.com/office/drawing/2014/main" id="{8D977E55-CE59-4F07-9916-AFE3F976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494617" name="Line 25">
            <a:extLst>
              <a:ext uri="{FF2B5EF4-FFF2-40B4-BE49-F238E27FC236}">
                <a16:creationId xmlns:a16="http://schemas.microsoft.com/office/drawing/2014/main" id="{AE63B689-AB42-43BC-A8E1-7523BE19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18" name="Line 26">
            <a:extLst>
              <a:ext uri="{FF2B5EF4-FFF2-40B4-BE49-F238E27FC236}">
                <a16:creationId xmlns:a16="http://schemas.microsoft.com/office/drawing/2014/main" id="{BDB24BBE-B762-48C2-B085-C0A2788D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19" name="Line 27">
            <a:extLst>
              <a:ext uri="{FF2B5EF4-FFF2-40B4-BE49-F238E27FC236}">
                <a16:creationId xmlns:a16="http://schemas.microsoft.com/office/drawing/2014/main" id="{823A2DB5-927C-4DA1-86D6-AE4F05D27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4620" name="Text Box 28">
            <a:extLst>
              <a:ext uri="{FF2B5EF4-FFF2-40B4-BE49-F238E27FC236}">
                <a16:creationId xmlns:a16="http://schemas.microsoft.com/office/drawing/2014/main" id="{74636B2B-9DD8-40E2-AD75-B1AB1B6C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86001"/>
            <a:ext cx="838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4621" name="Text Box 29">
            <a:extLst>
              <a:ext uri="{FF2B5EF4-FFF2-40B4-BE49-F238E27FC236}">
                <a16:creationId xmlns:a16="http://schemas.microsoft.com/office/drawing/2014/main" id="{14C630ED-8537-4DF7-8698-9D8BD148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1816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75881AF2-19E8-434A-B281-D6A7B575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5619" name="Oval 3">
            <a:extLst>
              <a:ext uri="{FF2B5EF4-FFF2-40B4-BE49-F238E27FC236}">
                <a16:creationId xmlns:a16="http://schemas.microsoft.com/office/drawing/2014/main" id="{25E6C433-ECEA-4FE7-A048-3E8B9298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5620" name="Line 4">
            <a:extLst>
              <a:ext uri="{FF2B5EF4-FFF2-40B4-BE49-F238E27FC236}">
                <a16:creationId xmlns:a16="http://schemas.microsoft.com/office/drawing/2014/main" id="{FA7948ED-8B3D-404F-AF1A-1B878561A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1" name="Line 5">
            <a:extLst>
              <a:ext uri="{FF2B5EF4-FFF2-40B4-BE49-F238E27FC236}">
                <a16:creationId xmlns:a16="http://schemas.microsoft.com/office/drawing/2014/main" id="{D6701148-30DB-47BE-856C-2E80FAC64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2" name="Line 6">
            <a:extLst>
              <a:ext uri="{FF2B5EF4-FFF2-40B4-BE49-F238E27FC236}">
                <a16:creationId xmlns:a16="http://schemas.microsoft.com/office/drawing/2014/main" id="{9B4855E2-2980-4081-A697-DE7A35AC04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3" name="Line 7">
            <a:extLst>
              <a:ext uri="{FF2B5EF4-FFF2-40B4-BE49-F238E27FC236}">
                <a16:creationId xmlns:a16="http://schemas.microsoft.com/office/drawing/2014/main" id="{D1BFBF35-15C4-48EB-BA5D-F9676561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4" name="Line 8">
            <a:extLst>
              <a:ext uri="{FF2B5EF4-FFF2-40B4-BE49-F238E27FC236}">
                <a16:creationId xmlns:a16="http://schemas.microsoft.com/office/drawing/2014/main" id="{D54AA9B0-472E-4B9A-BBF6-26BC47167C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5" name="Line 9">
            <a:extLst>
              <a:ext uri="{FF2B5EF4-FFF2-40B4-BE49-F238E27FC236}">
                <a16:creationId xmlns:a16="http://schemas.microsoft.com/office/drawing/2014/main" id="{5EE036DC-8042-4F60-89AB-E94B06C92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6" name="Line 10">
            <a:extLst>
              <a:ext uri="{FF2B5EF4-FFF2-40B4-BE49-F238E27FC236}">
                <a16:creationId xmlns:a16="http://schemas.microsoft.com/office/drawing/2014/main" id="{2336B73A-6BF7-4D1D-876B-A7145D1AB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7" name="Line 11">
            <a:extLst>
              <a:ext uri="{FF2B5EF4-FFF2-40B4-BE49-F238E27FC236}">
                <a16:creationId xmlns:a16="http://schemas.microsoft.com/office/drawing/2014/main" id="{76E03935-7FCC-4685-9B4C-490C88D8B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8" name="Line 12">
            <a:extLst>
              <a:ext uri="{FF2B5EF4-FFF2-40B4-BE49-F238E27FC236}">
                <a16:creationId xmlns:a16="http://schemas.microsoft.com/office/drawing/2014/main" id="{67E6D9EE-D0CA-4C9A-B278-ADFCD3788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29" name="Line 13">
            <a:extLst>
              <a:ext uri="{FF2B5EF4-FFF2-40B4-BE49-F238E27FC236}">
                <a16:creationId xmlns:a16="http://schemas.microsoft.com/office/drawing/2014/main" id="{341E7B77-4E1C-4126-808B-BC59688AAA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30" name="Line 14">
            <a:extLst>
              <a:ext uri="{FF2B5EF4-FFF2-40B4-BE49-F238E27FC236}">
                <a16:creationId xmlns:a16="http://schemas.microsoft.com/office/drawing/2014/main" id="{92D35284-7E38-445A-8A5A-7EE4AB4BD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31" name="Line 15">
            <a:extLst>
              <a:ext uri="{FF2B5EF4-FFF2-40B4-BE49-F238E27FC236}">
                <a16:creationId xmlns:a16="http://schemas.microsoft.com/office/drawing/2014/main" id="{AB2C3F0B-FDE3-4C42-BFFA-85777FA4FF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32" name="Oval 16">
            <a:extLst>
              <a:ext uri="{FF2B5EF4-FFF2-40B4-BE49-F238E27FC236}">
                <a16:creationId xmlns:a16="http://schemas.microsoft.com/office/drawing/2014/main" id="{AE25EFD6-7F21-4691-A4D0-467F1D8E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5633" name="Oval 17">
            <a:extLst>
              <a:ext uri="{FF2B5EF4-FFF2-40B4-BE49-F238E27FC236}">
                <a16:creationId xmlns:a16="http://schemas.microsoft.com/office/drawing/2014/main" id="{86AE5434-6BAE-4E78-AA96-FD9B0985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5634" name="Oval 18">
            <a:extLst>
              <a:ext uri="{FF2B5EF4-FFF2-40B4-BE49-F238E27FC236}">
                <a16:creationId xmlns:a16="http://schemas.microsoft.com/office/drawing/2014/main" id="{C65C491A-4C74-4656-A91D-2BEF27B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5635" name="Oval 19">
            <a:extLst>
              <a:ext uri="{FF2B5EF4-FFF2-40B4-BE49-F238E27FC236}">
                <a16:creationId xmlns:a16="http://schemas.microsoft.com/office/drawing/2014/main" id="{A4262234-DD34-4F57-B8FA-0B477354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5636" name="Oval 20">
            <a:extLst>
              <a:ext uri="{FF2B5EF4-FFF2-40B4-BE49-F238E27FC236}">
                <a16:creationId xmlns:a16="http://schemas.microsoft.com/office/drawing/2014/main" id="{4FA79CDD-2C2C-4F7E-970A-7A75E241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5637" name="Oval 21">
            <a:extLst>
              <a:ext uri="{FF2B5EF4-FFF2-40B4-BE49-F238E27FC236}">
                <a16:creationId xmlns:a16="http://schemas.microsoft.com/office/drawing/2014/main" id="{C41561FC-A14B-4354-9001-727799A8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5638" name="Oval 22">
            <a:extLst>
              <a:ext uri="{FF2B5EF4-FFF2-40B4-BE49-F238E27FC236}">
                <a16:creationId xmlns:a16="http://schemas.microsoft.com/office/drawing/2014/main" id="{E2E9E2C3-A696-4C2D-9708-87671813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5639" name="Oval 23">
            <a:extLst>
              <a:ext uri="{FF2B5EF4-FFF2-40B4-BE49-F238E27FC236}">
                <a16:creationId xmlns:a16="http://schemas.microsoft.com/office/drawing/2014/main" id="{8DCEA66F-14CA-4B8F-8994-75D1C3EE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5640" name="Text Box 24">
            <a:extLst>
              <a:ext uri="{FF2B5EF4-FFF2-40B4-BE49-F238E27FC236}">
                <a16:creationId xmlns:a16="http://schemas.microsoft.com/office/drawing/2014/main" id="{2DCB6F9D-3AE3-4D6A-9994-BD90B029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495641" name="Line 25">
            <a:extLst>
              <a:ext uri="{FF2B5EF4-FFF2-40B4-BE49-F238E27FC236}">
                <a16:creationId xmlns:a16="http://schemas.microsoft.com/office/drawing/2014/main" id="{3CDDEBF6-AC94-424A-9571-96CBC6096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42" name="Line 26">
            <a:extLst>
              <a:ext uri="{FF2B5EF4-FFF2-40B4-BE49-F238E27FC236}">
                <a16:creationId xmlns:a16="http://schemas.microsoft.com/office/drawing/2014/main" id="{4E068D65-CEE2-4132-8E92-8ED1ED774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43" name="Line 27">
            <a:extLst>
              <a:ext uri="{FF2B5EF4-FFF2-40B4-BE49-F238E27FC236}">
                <a16:creationId xmlns:a16="http://schemas.microsoft.com/office/drawing/2014/main" id="{2DCBECF2-658B-4C23-B548-D6B208D7D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5644" name="Text Box 28">
            <a:extLst>
              <a:ext uri="{FF2B5EF4-FFF2-40B4-BE49-F238E27FC236}">
                <a16:creationId xmlns:a16="http://schemas.microsoft.com/office/drawing/2014/main" id="{621B7C67-8769-4A69-BF4C-E0C529C53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86001"/>
            <a:ext cx="838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495645" name="Text Box 29">
            <a:extLst>
              <a:ext uri="{FF2B5EF4-FFF2-40B4-BE49-F238E27FC236}">
                <a16:creationId xmlns:a16="http://schemas.microsoft.com/office/drawing/2014/main" id="{30430F52-8EEC-481D-8DC6-0DBDCD82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6FC349C2-D625-42C4-A7AA-8B7CB851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6643" name="Oval 3">
            <a:extLst>
              <a:ext uri="{FF2B5EF4-FFF2-40B4-BE49-F238E27FC236}">
                <a16:creationId xmlns:a16="http://schemas.microsoft.com/office/drawing/2014/main" id="{BCD5A363-F58E-459D-90FA-05D61B37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6644" name="Line 4">
            <a:extLst>
              <a:ext uri="{FF2B5EF4-FFF2-40B4-BE49-F238E27FC236}">
                <a16:creationId xmlns:a16="http://schemas.microsoft.com/office/drawing/2014/main" id="{BD9371CC-1C4B-4DDA-BB90-870CFFBA7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5" name="Line 5">
            <a:extLst>
              <a:ext uri="{FF2B5EF4-FFF2-40B4-BE49-F238E27FC236}">
                <a16:creationId xmlns:a16="http://schemas.microsoft.com/office/drawing/2014/main" id="{9BE1E5A2-AAAF-4CCA-9AC7-84661D46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6" name="Line 6">
            <a:extLst>
              <a:ext uri="{FF2B5EF4-FFF2-40B4-BE49-F238E27FC236}">
                <a16:creationId xmlns:a16="http://schemas.microsoft.com/office/drawing/2014/main" id="{17EC178B-60B8-4B2B-B7D1-96237E90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7" name="Line 7">
            <a:extLst>
              <a:ext uri="{FF2B5EF4-FFF2-40B4-BE49-F238E27FC236}">
                <a16:creationId xmlns:a16="http://schemas.microsoft.com/office/drawing/2014/main" id="{EFFACDA9-5455-4F87-8782-B8584A779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8" name="Line 8">
            <a:extLst>
              <a:ext uri="{FF2B5EF4-FFF2-40B4-BE49-F238E27FC236}">
                <a16:creationId xmlns:a16="http://schemas.microsoft.com/office/drawing/2014/main" id="{48637736-403B-4641-AA8B-8E1CCFF1C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49" name="Line 9">
            <a:extLst>
              <a:ext uri="{FF2B5EF4-FFF2-40B4-BE49-F238E27FC236}">
                <a16:creationId xmlns:a16="http://schemas.microsoft.com/office/drawing/2014/main" id="{0ED4CCFE-0309-4588-9843-80B076E02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0" name="Line 10">
            <a:extLst>
              <a:ext uri="{FF2B5EF4-FFF2-40B4-BE49-F238E27FC236}">
                <a16:creationId xmlns:a16="http://schemas.microsoft.com/office/drawing/2014/main" id="{D246F2AC-ED85-4225-8255-A2955BFBC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1" name="Line 11">
            <a:extLst>
              <a:ext uri="{FF2B5EF4-FFF2-40B4-BE49-F238E27FC236}">
                <a16:creationId xmlns:a16="http://schemas.microsoft.com/office/drawing/2014/main" id="{A6EA197C-0A96-4AFF-89D2-E4182A11A5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2" name="Line 12">
            <a:extLst>
              <a:ext uri="{FF2B5EF4-FFF2-40B4-BE49-F238E27FC236}">
                <a16:creationId xmlns:a16="http://schemas.microsoft.com/office/drawing/2014/main" id="{9F269D7D-1897-41B1-9695-9336BBFDD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3" name="Line 13">
            <a:extLst>
              <a:ext uri="{FF2B5EF4-FFF2-40B4-BE49-F238E27FC236}">
                <a16:creationId xmlns:a16="http://schemas.microsoft.com/office/drawing/2014/main" id="{562F6DCB-1ACD-4E16-BAE9-942E4ECA5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4" name="Line 14">
            <a:extLst>
              <a:ext uri="{FF2B5EF4-FFF2-40B4-BE49-F238E27FC236}">
                <a16:creationId xmlns:a16="http://schemas.microsoft.com/office/drawing/2014/main" id="{D2992A7E-1C4C-4C7D-AA89-A3C9FCF3B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5" name="Line 15">
            <a:extLst>
              <a:ext uri="{FF2B5EF4-FFF2-40B4-BE49-F238E27FC236}">
                <a16:creationId xmlns:a16="http://schemas.microsoft.com/office/drawing/2014/main" id="{FF2AD864-244D-4F2F-9890-2286C1EECC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56" name="Oval 16">
            <a:extLst>
              <a:ext uri="{FF2B5EF4-FFF2-40B4-BE49-F238E27FC236}">
                <a16:creationId xmlns:a16="http://schemas.microsoft.com/office/drawing/2014/main" id="{EDFAF395-8BD5-44F8-BEB6-E88CF6CD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6657" name="Oval 17">
            <a:extLst>
              <a:ext uri="{FF2B5EF4-FFF2-40B4-BE49-F238E27FC236}">
                <a16:creationId xmlns:a16="http://schemas.microsoft.com/office/drawing/2014/main" id="{75598126-C662-4374-AC97-4BD41D1F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6658" name="Oval 18">
            <a:extLst>
              <a:ext uri="{FF2B5EF4-FFF2-40B4-BE49-F238E27FC236}">
                <a16:creationId xmlns:a16="http://schemas.microsoft.com/office/drawing/2014/main" id="{20CBA2C2-ACC4-41E2-84A6-CBC682BB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6659" name="Oval 19">
            <a:extLst>
              <a:ext uri="{FF2B5EF4-FFF2-40B4-BE49-F238E27FC236}">
                <a16:creationId xmlns:a16="http://schemas.microsoft.com/office/drawing/2014/main" id="{E7749CE1-7950-448C-9319-D3DD7FDB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6660" name="Oval 20">
            <a:extLst>
              <a:ext uri="{FF2B5EF4-FFF2-40B4-BE49-F238E27FC236}">
                <a16:creationId xmlns:a16="http://schemas.microsoft.com/office/drawing/2014/main" id="{A2AFAD4F-DEF3-4EC1-B177-5358551F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6661" name="Oval 21">
            <a:extLst>
              <a:ext uri="{FF2B5EF4-FFF2-40B4-BE49-F238E27FC236}">
                <a16:creationId xmlns:a16="http://schemas.microsoft.com/office/drawing/2014/main" id="{6D55F540-8E5D-4AF6-9492-C6D5CBB4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6662" name="Oval 22">
            <a:extLst>
              <a:ext uri="{FF2B5EF4-FFF2-40B4-BE49-F238E27FC236}">
                <a16:creationId xmlns:a16="http://schemas.microsoft.com/office/drawing/2014/main" id="{46B467FD-A0D8-4838-8D06-660ED042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6663" name="Oval 23">
            <a:extLst>
              <a:ext uri="{FF2B5EF4-FFF2-40B4-BE49-F238E27FC236}">
                <a16:creationId xmlns:a16="http://schemas.microsoft.com/office/drawing/2014/main" id="{A258EB97-86F9-4B0D-811E-7D112FD5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6664" name="Text Box 24">
            <a:extLst>
              <a:ext uri="{FF2B5EF4-FFF2-40B4-BE49-F238E27FC236}">
                <a16:creationId xmlns:a16="http://schemas.microsoft.com/office/drawing/2014/main" id="{1F7E2ECD-73DB-4F06-BFBF-05FEE6D3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496665" name="Line 25">
            <a:extLst>
              <a:ext uri="{FF2B5EF4-FFF2-40B4-BE49-F238E27FC236}">
                <a16:creationId xmlns:a16="http://schemas.microsoft.com/office/drawing/2014/main" id="{7CE405C0-0955-491C-8247-D3CC24602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66" name="Line 26">
            <a:extLst>
              <a:ext uri="{FF2B5EF4-FFF2-40B4-BE49-F238E27FC236}">
                <a16:creationId xmlns:a16="http://schemas.microsoft.com/office/drawing/2014/main" id="{A05E7AF2-D244-4829-AD56-71E01611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67" name="Line 27">
            <a:extLst>
              <a:ext uri="{FF2B5EF4-FFF2-40B4-BE49-F238E27FC236}">
                <a16:creationId xmlns:a16="http://schemas.microsoft.com/office/drawing/2014/main" id="{866F9555-332C-4A25-8C49-9F66320CE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6668" name="Text Box 28">
            <a:extLst>
              <a:ext uri="{FF2B5EF4-FFF2-40B4-BE49-F238E27FC236}">
                <a16:creationId xmlns:a16="http://schemas.microsoft.com/office/drawing/2014/main" id="{ABB44533-848B-45A7-A43B-4802999C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6669" name="Text Box 29">
            <a:extLst>
              <a:ext uri="{FF2B5EF4-FFF2-40B4-BE49-F238E27FC236}">
                <a16:creationId xmlns:a16="http://schemas.microsoft.com/office/drawing/2014/main" id="{8AE8ED79-AFAB-4F22-AEDD-B14DBB70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2, Push 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35E328A4-FB85-4499-86A9-8D66FA87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7667" name="Oval 3">
            <a:extLst>
              <a:ext uri="{FF2B5EF4-FFF2-40B4-BE49-F238E27FC236}">
                <a16:creationId xmlns:a16="http://schemas.microsoft.com/office/drawing/2014/main" id="{E957509A-92D7-44E2-92F6-3F8F9A7CB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7668" name="Line 4">
            <a:extLst>
              <a:ext uri="{FF2B5EF4-FFF2-40B4-BE49-F238E27FC236}">
                <a16:creationId xmlns:a16="http://schemas.microsoft.com/office/drawing/2014/main" id="{548FFDBB-A0E5-4AF9-899F-CEF3F3517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69" name="Line 5">
            <a:extLst>
              <a:ext uri="{FF2B5EF4-FFF2-40B4-BE49-F238E27FC236}">
                <a16:creationId xmlns:a16="http://schemas.microsoft.com/office/drawing/2014/main" id="{71EDC5E2-6D35-49DB-9BEF-77D9DE652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0" name="Line 6">
            <a:extLst>
              <a:ext uri="{FF2B5EF4-FFF2-40B4-BE49-F238E27FC236}">
                <a16:creationId xmlns:a16="http://schemas.microsoft.com/office/drawing/2014/main" id="{66706A21-6A19-4E04-9CAC-9EB1B5670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1" name="Line 7">
            <a:extLst>
              <a:ext uri="{FF2B5EF4-FFF2-40B4-BE49-F238E27FC236}">
                <a16:creationId xmlns:a16="http://schemas.microsoft.com/office/drawing/2014/main" id="{B697FC2B-A34A-4A53-B9DD-7A77BEA78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2" name="Line 8">
            <a:extLst>
              <a:ext uri="{FF2B5EF4-FFF2-40B4-BE49-F238E27FC236}">
                <a16:creationId xmlns:a16="http://schemas.microsoft.com/office/drawing/2014/main" id="{626BB70D-9E19-44B6-BE45-B9311DFBF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3" name="Line 9">
            <a:extLst>
              <a:ext uri="{FF2B5EF4-FFF2-40B4-BE49-F238E27FC236}">
                <a16:creationId xmlns:a16="http://schemas.microsoft.com/office/drawing/2014/main" id="{4FA5F09C-F18C-4B21-AF7F-04D8FEDD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4" name="Line 10">
            <a:extLst>
              <a:ext uri="{FF2B5EF4-FFF2-40B4-BE49-F238E27FC236}">
                <a16:creationId xmlns:a16="http://schemas.microsoft.com/office/drawing/2014/main" id="{2A86F9C1-6AB0-4A43-A4B0-BD07D630B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5" name="Line 11">
            <a:extLst>
              <a:ext uri="{FF2B5EF4-FFF2-40B4-BE49-F238E27FC236}">
                <a16:creationId xmlns:a16="http://schemas.microsoft.com/office/drawing/2014/main" id="{DC0CBF29-B522-4110-B908-D6B38455EB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6" name="Line 12">
            <a:extLst>
              <a:ext uri="{FF2B5EF4-FFF2-40B4-BE49-F238E27FC236}">
                <a16:creationId xmlns:a16="http://schemas.microsoft.com/office/drawing/2014/main" id="{13F5481A-1FFE-4BBC-AC0E-0A914348D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7" name="Line 13">
            <a:extLst>
              <a:ext uri="{FF2B5EF4-FFF2-40B4-BE49-F238E27FC236}">
                <a16:creationId xmlns:a16="http://schemas.microsoft.com/office/drawing/2014/main" id="{00012A8E-41F6-4EFE-B8ED-976A1CB3C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8" name="Line 14">
            <a:extLst>
              <a:ext uri="{FF2B5EF4-FFF2-40B4-BE49-F238E27FC236}">
                <a16:creationId xmlns:a16="http://schemas.microsoft.com/office/drawing/2014/main" id="{D3716619-D564-48F9-9307-4C684FC3E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79" name="Line 15">
            <a:extLst>
              <a:ext uri="{FF2B5EF4-FFF2-40B4-BE49-F238E27FC236}">
                <a16:creationId xmlns:a16="http://schemas.microsoft.com/office/drawing/2014/main" id="{7603CCE1-8180-491F-AD71-8BC6E3E720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80" name="Oval 16">
            <a:extLst>
              <a:ext uri="{FF2B5EF4-FFF2-40B4-BE49-F238E27FC236}">
                <a16:creationId xmlns:a16="http://schemas.microsoft.com/office/drawing/2014/main" id="{A57641F6-5E1D-47CF-8592-398E9E1B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7681" name="Oval 17">
            <a:extLst>
              <a:ext uri="{FF2B5EF4-FFF2-40B4-BE49-F238E27FC236}">
                <a16:creationId xmlns:a16="http://schemas.microsoft.com/office/drawing/2014/main" id="{93DB0ECD-08EA-483F-BDAD-368AB6AD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7682" name="Oval 18">
            <a:extLst>
              <a:ext uri="{FF2B5EF4-FFF2-40B4-BE49-F238E27FC236}">
                <a16:creationId xmlns:a16="http://schemas.microsoft.com/office/drawing/2014/main" id="{646C410E-9BCC-4D36-941B-93623465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7683" name="Oval 19">
            <a:extLst>
              <a:ext uri="{FF2B5EF4-FFF2-40B4-BE49-F238E27FC236}">
                <a16:creationId xmlns:a16="http://schemas.microsoft.com/office/drawing/2014/main" id="{DAAFA081-A1A2-4479-9B6F-883F5A2F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7684" name="Oval 20">
            <a:extLst>
              <a:ext uri="{FF2B5EF4-FFF2-40B4-BE49-F238E27FC236}">
                <a16:creationId xmlns:a16="http://schemas.microsoft.com/office/drawing/2014/main" id="{57476FBC-BB2A-4814-820C-850765F8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7685" name="Oval 21">
            <a:extLst>
              <a:ext uri="{FF2B5EF4-FFF2-40B4-BE49-F238E27FC236}">
                <a16:creationId xmlns:a16="http://schemas.microsoft.com/office/drawing/2014/main" id="{421925FC-E703-413D-8849-A3F7F808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7686" name="Oval 22">
            <a:extLst>
              <a:ext uri="{FF2B5EF4-FFF2-40B4-BE49-F238E27FC236}">
                <a16:creationId xmlns:a16="http://schemas.microsoft.com/office/drawing/2014/main" id="{249A0200-B843-4E3F-A479-10220D28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7687" name="Oval 23">
            <a:extLst>
              <a:ext uri="{FF2B5EF4-FFF2-40B4-BE49-F238E27FC236}">
                <a16:creationId xmlns:a16="http://schemas.microsoft.com/office/drawing/2014/main" id="{71BF212D-7637-4CEF-AED1-519D3217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7688" name="Text Box 24">
            <a:extLst>
              <a:ext uri="{FF2B5EF4-FFF2-40B4-BE49-F238E27FC236}">
                <a16:creationId xmlns:a16="http://schemas.microsoft.com/office/drawing/2014/main" id="{4D79D184-615A-4B61-88AC-E353F47B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</a:t>
            </a:r>
          </a:p>
        </p:txBody>
      </p:sp>
      <p:sp>
        <p:nvSpPr>
          <p:cNvPr id="497689" name="Line 25">
            <a:extLst>
              <a:ext uri="{FF2B5EF4-FFF2-40B4-BE49-F238E27FC236}">
                <a16:creationId xmlns:a16="http://schemas.microsoft.com/office/drawing/2014/main" id="{A7893B84-4364-4030-81F1-40704C805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90" name="Line 26">
            <a:extLst>
              <a:ext uri="{FF2B5EF4-FFF2-40B4-BE49-F238E27FC236}">
                <a16:creationId xmlns:a16="http://schemas.microsoft.com/office/drawing/2014/main" id="{6E8B1F83-DBD1-453F-9752-F0F593E7E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91" name="Line 27">
            <a:extLst>
              <a:ext uri="{FF2B5EF4-FFF2-40B4-BE49-F238E27FC236}">
                <a16:creationId xmlns:a16="http://schemas.microsoft.com/office/drawing/2014/main" id="{0BB6877D-84E7-4E39-B89B-9CB0113A5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7692" name="Text Box 28">
            <a:extLst>
              <a:ext uri="{FF2B5EF4-FFF2-40B4-BE49-F238E27FC236}">
                <a16:creationId xmlns:a16="http://schemas.microsoft.com/office/drawing/2014/main" id="{5470131A-0B4F-4F7E-A7DE-69F24C52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7693" name="Text Box 29">
            <a:extLst>
              <a:ext uri="{FF2B5EF4-FFF2-40B4-BE49-F238E27FC236}">
                <a16:creationId xmlns:a16="http://schemas.microsoft.com/office/drawing/2014/main" id="{4B5BCB63-5E82-40F3-ADED-1445B99F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5AFFD5F2-7F85-4065-BC19-73D9D00E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8691" name="Oval 3">
            <a:extLst>
              <a:ext uri="{FF2B5EF4-FFF2-40B4-BE49-F238E27FC236}">
                <a16:creationId xmlns:a16="http://schemas.microsoft.com/office/drawing/2014/main" id="{3A9B770C-00A6-495A-83A5-09BD7153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8692" name="Line 4">
            <a:extLst>
              <a:ext uri="{FF2B5EF4-FFF2-40B4-BE49-F238E27FC236}">
                <a16:creationId xmlns:a16="http://schemas.microsoft.com/office/drawing/2014/main" id="{F6679E9C-F302-45BB-94ED-47B8E834A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3" name="Line 5">
            <a:extLst>
              <a:ext uri="{FF2B5EF4-FFF2-40B4-BE49-F238E27FC236}">
                <a16:creationId xmlns:a16="http://schemas.microsoft.com/office/drawing/2014/main" id="{5CBB18B3-0D87-447F-9485-1A20814DC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4" name="Line 6">
            <a:extLst>
              <a:ext uri="{FF2B5EF4-FFF2-40B4-BE49-F238E27FC236}">
                <a16:creationId xmlns:a16="http://schemas.microsoft.com/office/drawing/2014/main" id="{92964E67-72D0-44A7-A984-2110930B32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5" name="Line 7">
            <a:extLst>
              <a:ext uri="{FF2B5EF4-FFF2-40B4-BE49-F238E27FC236}">
                <a16:creationId xmlns:a16="http://schemas.microsoft.com/office/drawing/2014/main" id="{7427178C-4722-4A53-9B75-D35AA421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6" name="Line 8">
            <a:extLst>
              <a:ext uri="{FF2B5EF4-FFF2-40B4-BE49-F238E27FC236}">
                <a16:creationId xmlns:a16="http://schemas.microsoft.com/office/drawing/2014/main" id="{5C6609B3-3D03-4D8E-A1E9-8AB5D659C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7" name="Line 9">
            <a:extLst>
              <a:ext uri="{FF2B5EF4-FFF2-40B4-BE49-F238E27FC236}">
                <a16:creationId xmlns:a16="http://schemas.microsoft.com/office/drawing/2014/main" id="{8DD2A88A-A027-496D-908A-3D9468492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8" name="Line 10">
            <a:extLst>
              <a:ext uri="{FF2B5EF4-FFF2-40B4-BE49-F238E27FC236}">
                <a16:creationId xmlns:a16="http://schemas.microsoft.com/office/drawing/2014/main" id="{DC99F694-ED88-4B25-B021-736798CCB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699" name="Line 11">
            <a:extLst>
              <a:ext uri="{FF2B5EF4-FFF2-40B4-BE49-F238E27FC236}">
                <a16:creationId xmlns:a16="http://schemas.microsoft.com/office/drawing/2014/main" id="{0D346DDC-0777-4225-A43F-B52C16F287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0" name="Line 12">
            <a:extLst>
              <a:ext uri="{FF2B5EF4-FFF2-40B4-BE49-F238E27FC236}">
                <a16:creationId xmlns:a16="http://schemas.microsoft.com/office/drawing/2014/main" id="{220D8068-FCB9-4AEB-A04E-D9AE1C988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1" name="Line 13">
            <a:extLst>
              <a:ext uri="{FF2B5EF4-FFF2-40B4-BE49-F238E27FC236}">
                <a16:creationId xmlns:a16="http://schemas.microsoft.com/office/drawing/2014/main" id="{9A1E790E-C69C-47DC-AAF5-2EE0A9627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2" name="Line 14">
            <a:extLst>
              <a:ext uri="{FF2B5EF4-FFF2-40B4-BE49-F238E27FC236}">
                <a16:creationId xmlns:a16="http://schemas.microsoft.com/office/drawing/2014/main" id="{A5649C0B-955A-479D-9102-2DF18D938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3" name="Line 15">
            <a:extLst>
              <a:ext uri="{FF2B5EF4-FFF2-40B4-BE49-F238E27FC236}">
                <a16:creationId xmlns:a16="http://schemas.microsoft.com/office/drawing/2014/main" id="{0CFC1329-BE78-434E-AEB7-DA1FB20E2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04" name="Oval 16">
            <a:extLst>
              <a:ext uri="{FF2B5EF4-FFF2-40B4-BE49-F238E27FC236}">
                <a16:creationId xmlns:a16="http://schemas.microsoft.com/office/drawing/2014/main" id="{9026ADE4-7008-4078-AD55-48992775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8705" name="Oval 17">
            <a:extLst>
              <a:ext uri="{FF2B5EF4-FFF2-40B4-BE49-F238E27FC236}">
                <a16:creationId xmlns:a16="http://schemas.microsoft.com/office/drawing/2014/main" id="{C67A5022-A389-4B60-BAC9-50482B2A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8706" name="Oval 18">
            <a:extLst>
              <a:ext uri="{FF2B5EF4-FFF2-40B4-BE49-F238E27FC236}">
                <a16:creationId xmlns:a16="http://schemas.microsoft.com/office/drawing/2014/main" id="{6574BC3A-FE50-4F92-AEE4-23BA9C8C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8707" name="Oval 19">
            <a:extLst>
              <a:ext uri="{FF2B5EF4-FFF2-40B4-BE49-F238E27FC236}">
                <a16:creationId xmlns:a16="http://schemas.microsoft.com/office/drawing/2014/main" id="{CBFE271D-799E-49AD-851E-A6BA52F2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8708" name="Oval 20">
            <a:extLst>
              <a:ext uri="{FF2B5EF4-FFF2-40B4-BE49-F238E27FC236}">
                <a16:creationId xmlns:a16="http://schemas.microsoft.com/office/drawing/2014/main" id="{4E49E87B-3896-4DE8-BFBF-815FC5CB2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8709" name="Oval 21">
            <a:extLst>
              <a:ext uri="{FF2B5EF4-FFF2-40B4-BE49-F238E27FC236}">
                <a16:creationId xmlns:a16="http://schemas.microsoft.com/office/drawing/2014/main" id="{74A1D5D7-B459-4E54-958E-6B87160E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8710" name="Oval 22">
            <a:extLst>
              <a:ext uri="{FF2B5EF4-FFF2-40B4-BE49-F238E27FC236}">
                <a16:creationId xmlns:a16="http://schemas.microsoft.com/office/drawing/2014/main" id="{AB2D5F95-F118-4FA1-AEEC-37B9E4AE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8711" name="Oval 23">
            <a:extLst>
              <a:ext uri="{FF2B5EF4-FFF2-40B4-BE49-F238E27FC236}">
                <a16:creationId xmlns:a16="http://schemas.microsoft.com/office/drawing/2014/main" id="{535DFC68-D4C6-40D7-A533-64E4C877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8712" name="Text Box 24">
            <a:extLst>
              <a:ext uri="{FF2B5EF4-FFF2-40B4-BE49-F238E27FC236}">
                <a16:creationId xmlns:a16="http://schemas.microsoft.com/office/drawing/2014/main" id="{1E50A3AD-7218-430D-BBD6-D3581E8C1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</a:t>
            </a:r>
          </a:p>
        </p:txBody>
      </p:sp>
      <p:sp>
        <p:nvSpPr>
          <p:cNvPr id="498713" name="Line 25">
            <a:extLst>
              <a:ext uri="{FF2B5EF4-FFF2-40B4-BE49-F238E27FC236}">
                <a16:creationId xmlns:a16="http://schemas.microsoft.com/office/drawing/2014/main" id="{851BFF15-66CC-4BAB-849F-42CDAEEBF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14" name="Line 26">
            <a:extLst>
              <a:ext uri="{FF2B5EF4-FFF2-40B4-BE49-F238E27FC236}">
                <a16:creationId xmlns:a16="http://schemas.microsoft.com/office/drawing/2014/main" id="{78003B59-E01B-4B79-A41B-1075D22E6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15" name="Line 27">
            <a:extLst>
              <a:ext uri="{FF2B5EF4-FFF2-40B4-BE49-F238E27FC236}">
                <a16:creationId xmlns:a16="http://schemas.microsoft.com/office/drawing/2014/main" id="{0925794E-6FC1-4248-B79E-0B51E4543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8716" name="Text Box 28">
            <a:extLst>
              <a:ext uri="{FF2B5EF4-FFF2-40B4-BE49-F238E27FC236}">
                <a16:creationId xmlns:a16="http://schemas.microsoft.com/office/drawing/2014/main" id="{93046009-56F1-4C73-9FA4-0264F254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8717" name="Text Box 29">
            <a:extLst>
              <a:ext uri="{FF2B5EF4-FFF2-40B4-BE49-F238E27FC236}">
                <a16:creationId xmlns:a16="http://schemas.microsoft.com/office/drawing/2014/main" id="{8709A7C6-0562-45DF-B8F7-102E0E97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4, Push 2, Push 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7AFE2666-CC0D-4A87-BBB0-0D348D24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499715" name="Oval 3">
            <a:extLst>
              <a:ext uri="{FF2B5EF4-FFF2-40B4-BE49-F238E27FC236}">
                <a16:creationId xmlns:a16="http://schemas.microsoft.com/office/drawing/2014/main" id="{AA6FD098-7346-4E5C-A652-AF7E395E5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99716" name="Line 4">
            <a:extLst>
              <a:ext uri="{FF2B5EF4-FFF2-40B4-BE49-F238E27FC236}">
                <a16:creationId xmlns:a16="http://schemas.microsoft.com/office/drawing/2014/main" id="{57229471-3842-4AD7-848B-BE77C4456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17" name="Line 5">
            <a:extLst>
              <a:ext uri="{FF2B5EF4-FFF2-40B4-BE49-F238E27FC236}">
                <a16:creationId xmlns:a16="http://schemas.microsoft.com/office/drawing/2014/main" id="{9C7D3A4C-721E-4C5E-A45E-D15C8353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18" name="Line 6">
            <a:extLst>
              <a:ext uri="{FF2B5EF4-FFF2-40B4-BE49-F238E27FC236}">
                <a16:creationId xmlns:a16="http://schemas.microsoft.com/office/drawing/2014/main" id="{C4E324C6-2A6B-4DAB-A0B4-810D6294C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19" name="Line 7">
            <a:extLst>
              <a:ext uri="{FF2B5EF4-FFF2-40B4-BE49-F238E27FC236}">
                <a16:creationId xmlns:a16="http://schemas.microsoft.com/office/drawing/2014/main" id="{74CA96B8-15A0-46FF-82AC-F5E219EFA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0" name="Line 8">
            <a:extLst>
              <a:ext uri="{FF2B5EF4-FFF2-40B4-BE49-F238E27FC236}">
                <a16:creationId xmlns:a16="http://schemas.microsoft.com/office/drawing/2014/main" id="{AF2D0DB1-0BF7-4C92-B7EA-D30128291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1" name="Line 9">
            <a:extLst>
              <a:ext uri="{FF2B5EF4-FFF2-40B4-BE49-F238E27FC236}">
                <a16:creationId xmlns:a16="http://schemas.microsoft.com/office/drawing/2014/main" id="{102BFAC1-25BB-4EA3-8EED-89F6105E2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2" name="Line 10">
            <a:extLst>
              <a:ext uri="{FF2B5EF4-FFF2-40B4-BE49-F238E27FC236}">
                <a16:creationId xmlns:a16="http://schemas.microsoft.com/office/drawing/2014/main" id="{333AFB95-3D6E-4F48-A3C9-FF5A04FA5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3" name="Line 11">
            <a:extLst>
              <a:ext uri="{FF2B5EF4-FFF2-40B4-BE49-F238E27FC236}">
                <a16:creationId xmlns:a16="http://schemas.microsoft.com/office/drawing/2014/main" id="{C1936051-185F-4DEE-86A9-5AF63653BE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4" name="Line 12">
            <a:extLst>
              <a:ext uri="{FF2B5EF4-FFF2-40B4-BE49-F238E27FC236}">
                <a16:creationId xmlns:a16="http://schemas.microsoft.com/office/drawing/2014/main" id="{19549D29-272A-4374-A3D0-7A923F157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5" name="Line 13">
            <a:extLst>
              <a:ext uri="{FF2B5EF4-FFF2-40B4-BE49-F238E27FC236}">
                <a16:creationId xmlns:a16="http://schemas.microsoft.com/office/drawing/2014/main" id="{FD07E51A-7A04-4AAE-903C-AD6A77291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6" name="Line 14">
            <a:extLst>
              <a:ext uri="{FF2B5EF4-FFF2-40B4-BE49-F238E27FC236}">
                <a16:creationId xmlns:a16="http://schemas.microsoft.com/office/drawing/2014/main" id="{76BB9222-A7A8-4395-B9E5-5DEB4FE85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7" name="Line 15">
            <a:extLst>
              <a:ext uri="{FF2B5EF4-FFF2-40B4-BE49-F238E27FC236}">
                <a16:creationId xmlns:a16="http://schemas.microsoft.com/office/drawing/2014/main" id="{DB7482E8-E1FE-4606-B3EA-5B03E4123F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28" name="Oval 16">
            <a:extLst>
              <a:ext uri="{FF2B5EF4-FFF2-40B4-BE49-F238E27FC236}">
                <a16:creationId xmlns:a16="http://schemas.microsoft.com/office/drawing/2014/main" id="{F59DBD95-D14C-4986-B141-DB2E1DCA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9729" name="Oval 17">
            <a:extLst>
              <a:ext uri="{FF2B5EF4-FFF2-40B4-BE49-F238E27FC236}">
                <a16:creationId xmlns:a16="http://schemas.microsoft.com/office/drawing/2014/main" id="{88A80116-5310-431F-BDA4-8C528015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99730" name="Oval 18">
            <a:extLst>
              <a:ext uri="{FF2B5EF4-FFF2-40B4-BE49-F238E27FC236}">
                <a16:creationId xmlns:a16="http://schemas.microsoft.com/office/drawing/2014/main" id="{385E5FF1-0A88-4E33-B669-98DECE91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9731" name="Oval 19">
            <a:extLst>
              <a:ext uri="{FF2B5EF4-FFF2-40B4-BE49-F238E27FC236}">
                <a16:creationId xmlns:a16="http://schemas.microsoft.com/office/drawing/2014/main" id="{34F99D19-82DE-4130-8384-2C643790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99732" name="Oval 20">
            <a:extLst>
              <a:ext uri="{FF2B5EF4-FFF2-40B4-BE49-F238E27FC236}">
                <a16:creationId xmlns:a16="http://schemas.microsoft.com/office/drawing/2014/main" id="{5AB642A6-D953-4E1F-95D2-EEC82AAB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9733" name="Oval 21">
            <a:extLst>
              <a:ext uri="{FF2B5EF4-FFF2-40B4-BE49-F238E27FC236}">
                <a16:creationId xmlns:a16="http://schemas.microsoft.com/office/drawing/2014/main" id="{1828612F-A127-42FA-84F0-06BCFB7F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99734" name="Oval 22">
            <a:extLst>
              <a:ext uri="{FF2B5EF4-FFF2-40B4-BE49-F238E27FC236}">
                <a16:creationId xmlns:a16="http://schemas.microsoft.com/office/drawing/2014/main" id="{1603E3A8-6A28-48B3-AFE3-979D66EB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9735" name="Oval 23">
            <a:extLst>
              <a:ext uri="{FF2B5EF4-FFF2-40B4-BE49-F238E27FC236}">
                <a16:creationId xmlns:a16="http://schemas.microsoft.com/office/drawing/2014/main" id="{2EF81F1F-1D4A-4400-B2F7-0A5DD2FD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99736" name="Text Box 24">
            <a:extLst>
              <a:ext uri="{FF2B5EF4-FFF2-40B4-BE49-F238E27FC236}">
                <a16:creationId xmlns:a16="http://schemas.microsoft.com/office/drawing/2014/main" id="{0CD8F49F-32D3-4039-8C4B-E2EEC0393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</a:t>
            </a:r>
          </a:p>
        </p:txBody>
      </p:sp>
      <p:sp>
        <p:nvSpPr>
          <p:cNvPr id="499737" name="Line 25">
            <a:extLst>
              <a:ext uri="{FF2B5EF4-FFF2-40B4-BE49-F238E27FC236}">
                <a16:creationId xmlns:a16="http://schemas.microsoft.com/office/drawing/2014/main" id="{C46D2C65-9597-4C20-90C6-61731B4E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38" name="Line 26">
            <a:extLst>
              <a:ext uri="{FF2B5EF4-FFF2-40B4-BE49-F238E27FC236}">
                <a16:creationId xmlns:a16="http://schemas.microsoft.com/office/drawing/2014/main" id="{5EB73602-BB0A-4883-8B6B-BCD6194D9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39" name="Line 27">
            <a:extLst>
              <a:ext uri="{FF2B5EF4-FFF2-40B4-BE49-F238E27FC236}">
                <a16:creationId xmlns:a16="http://schemas.microsoft.com/office/drawing/2014/main" id="{E44725B8-6F83-40FA-8D2B-B545E1EDD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99740" name="Text Box 28">
            <a:extLst>
              <a:ext uri="{FF2B5EF4-FFF2-40B4-BE49-F238E27FC236}">
                <a16:creationId xmlns:a16="http://schemas.microsoft.com/office/drawing/2014/main" id="{3C43153C-F553-46E5-8D0F-CEEFB352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499741" name="Text Box 29">
            <a:extLst>
              <a:ext uri="{FF2B5EF4-FFF2-40B4-BE49-F238E27FC236}">
                <a16:creationId xmlns:a16="http://schemas.microsoft.com/office/drawing/2014/main" id="{2597AD1E-A4E6-4705-BDEA-24A9651E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0AB67651-E8B2-4B2C-ACB5-9B89F0CB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0739" name="Oval 3">
            <a:extLst>
              <a:ext uri="{FF2B5EF4-FFF2-40B4-BE49-F238E27FC236}">
                <a16:creationId xmlns:a16="http://schemas.microsoft.com/office/drawing/2014/main" id="{A461A126-EFEB-425A-A859-C919BC1A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0740" name="Line 4">
            <a:extLst>
              <a:ext uri="{FF2B5EF4-FFF2-40B4-BE49-F238E27FC236}">
                <a16:creationId xmlns:a16="http://schemas.microsoft.com/office/drawing/2014/main" id="{2E20D5E5-0FEF-4942-ACB4-2782FAE6C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1" name="Line 5">
            <a:extLst>
              <a:ext uri="{FF2B5EF4-FFF2-40B4-BE49-F238E27FC236}">
                <a16:creationId xmlns:a16="http://schemas.microsoft.com/office/drawing/2014/main" id="{2532F96D-E340-4564-8421-B98AFA564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2" name="Line 6">
            <a:extLst>
              <a:ext uri="{FF2B5EF4-FFF2-40B4-BE49-F238E27FC236}">
                <a16:creationId xmlns:a16="http://schemas.microsoft.com/office/drawing/2014/main" id="{6C2509D7-881B-492C-AF80-6B94880D6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3" name="Line 7">
            <a:extLst>
              <a:ext uri="{FF2B5EF4-FFF2-40B4-BE49-F238E27FC236}">
                <a16:creationId xmlns:a16="http://schemas.microsoft.com/office/drawing/2014/main" id="{DD1811BA-51D5-4F1B-8ED7-213E03D53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4" name="Line 8">
            <a:extLst>
              <a:ext uri="{FF2B5EF4-FFF2-40B4-BE49-F238E27FC236}">
                <a16:creationId xmlns:a16="http://schemas.microsoft.com/office/drawing/2014/main" id="{E39A0D35-1B97-489F-97B0-DEAF7D23B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5" name="Line 9">
            <a:extLst>
              <a:ext uri="{FF2B5EF4-FFF2-40B4-BE49-F238E27FC236}">
                <a16:creationId xmlns:a16="http://schemas.microsoft.com/office/drawing/2014/main" id="{C3B277F0-94EB-4B5E-8C78-E2466487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6" name="Line 10">
            <a:extLst>
              <a:ext uri="{FF2B5EF4-FFF2-40B4-BE49-F238E27FC236}">
                <a16:creationId xmlns:a16="http://schemas.microsoft.com/office/drawing/2014/main" id="{89583E2A-CAA9-4077-A6BA-E1EF49606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7" name="Line 11">
            <a:extLst>
              <a:ext uri="{FF2B5EF4-FFF2-40B4-BE49-F238E27FC236}">
                <a16:creationId xmlns:a16="http://schemas.microsoft.com/office/drawing/2014/main" id="{55279BC0-4759-4D30-9618-D66CB8F4AC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8" name="Line 12">
            <a:extLst>
              <a:ext uri="{FF2B5EF4-FFF2-40B4-BE49-F238E27FC236}">
                <a16:creationId xmlns:a16="http://schemas.microsoft.com/office/drawing/2014/main" id="{8A6F22A2-E894-4F75-B8C4-FDA2266A7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49" name="Line 13">
            <a:extLst>
              <a:ext uri="{FF2B5EF4-FFF2-40B4-BE49-F238E27FC236}">
                <a16:creationId xmlns:a16="http://schemas.microsoft.com/office/drawing/2014/main" id="{7796C22F-4038-4FFA-ACE8-FC905335D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50" name="Line 14">
            <a:extLst>
              <a:ext uri="{FF2B5EF4-FFF2-40B4-BE49-F238E27FC236}">
                <a16:creationId xmlns:a16="http://schemas.microsoft.com/office/drawing/2014/main" id="{262F65F7-98BD-48EB-9254-76D4F1F17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51" name="Line 15">
            <a:extLst>
              <a:ext uri="{FF2B5EF4-FFF2-40B4-BE49-F238E27FC236}">
                <a16:creationId xmlns:a16="http://schemas.microsoft.com/office/drawing/2014/main" id="{708E6A7F-4695-48F8-A32E-088B7DA6A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52" name="Oval 16">
            <a:extLst>
              <a:ext uri="{FF2B5EF4-FFF2-40B4-BE49-F238E27FC236}">
                <a16:creationId xmlns:a16="http://schemas.microsoft.com/office/drawing/2014/main" id="{9C695A7C-0593-4037-8174-C0167621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0753" name="Oval 17">
            <a:extLst>
              <a:ext uri="{FF2B5EF4-FFF2-40B4-BE49-F238E27FC236}">
                <a16:creationId xmlns:a16="http://schemas.microsoft.com/office/drawing/2014/main" id="{1A7613FC-D23E-4D87-940C-7FA21C9A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0754" name="Oval 18">
            <a:extLst>
              <a:ext uri="{FF2B5EF4-FFF2-40B4-BE49-F238E27FC236}">
                <a16:creationId xmlns:a16="http://schemas.microsoft.com/office/drawing/2014/main" id="{029786AB-5C32-4326-9CF2-A6D67363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0755" name="Oval 19">
            <a:extLst>
              <a:ext uri="{FF2B5EF4-FFF2-40B4-BE49-F238E27FC236}">
                <a16:creationId xmlns:a16="http://schemas.microsoft.com/office/drawing/2014/main" id="{40804804-3A92-4F7C-924D-87EBFE22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0756" name="Oval 20">
            <a:extLst>
              <a:ext uri="{FF2B5EF4-FFF2-40B4-BE49-F238E27FC236}">
                <a16:creationId xmlns:a16="http://schemas.microsoft.com/office/drawing/2014/main" id="{75883506-9A91-44C4-93D3-B5ECFADF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0757" name="Oval 21">
            <a:extLst>
              <a:ext uri="{FF2B5EF4-FFF2-40B4-BE49-F238E27FC236}">
                <a16:creationId xmlns:a16="http://schemas.microsoft.com/office/drawing/2014/main" id="{C95BB384-2E7E-44F6-A1B6-99C8AEA5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0758" name="Oval 22">
            <a:extLst>
              <a:ext uri="{FF2B5EF4-FFF2-40B4-BE49-F238E27FC236}">
                <a16:creationId xmlns:a16="http://schemas.microsoft.com/office/drawing/2014/main" id="{E52ACEEA-976F-4A6C-9294-5480DC00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0759" name="Oval 23">
            <a:extLst>
              <a:ext uri="{FF2B5EF4-FFF2-40B4-BE49-F238E27FC236}">
                <a16:creationId xmlns:a16="http://schemas.microsoft.com/office/drawing/2014/main" id="{E63A1785-8D9F-490E-9597-4147B922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0760" name="Text Box 24">
            <a:extLst>
              <a:ext uri="{FF2B5EF4-FFF2-40B4-BE49-F238E27FC236}">
                <a16:creationId xmlns:a16="http://schemas.microsoft.com/office/drawing/2014/main" id="{6CE5993C-A589-42FE-937A-187CD515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</a:t>
            </a:r>
          </a:p>
        </p:txBody>
      </p:sp>
      <p:sp>
        <p:nvSpPr>
          <p:cNvPr id="500761" name="Line 25">
            <a:extLst>
              <a:ext uri="{FF2B5EF4-FFF2-40B4-BE49-F238E27FC236}">
                <a16:creationId xmlns:a16="http://schemas.microsoft.com/office/drawing/2014/main" id="{736FA5C3-CE55-49DF-98B0-1359ADB1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62" name="Line 26">
            <a:extLst>
              <a:ext uri="{FF2B5EF4-FFF2-40B4-BE49-F238E27FC236}">
                <a16:creationId xmlns:a16="http://schemas.microsoft.com/office/drawing/2014/main" id="{CE865EB6-DB36-43CC-94A2-B6E10689F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63" name="Line 27">
            <a:extLst>
              <a:ext uri="{FF2B5EF4-FFF2-40B4-BE49-F238E27FC236}">
                <a16:creationId xmlns:a16="http://schemas.microsoft.com/office/drawing/2014/main" id="{E7EAD371-914E-4555-BFCB-CD9631265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0764" name="Text Box 28">
            <a:extLst>
              <a:ext uri="{FF2B5EF4-FFF2-40B4-BE49-F238E27FC236}">
                <a16:creationId xmlns:a16="http://schemas.microsoft.com/office/drawing/2014/main" id="{45BA6540-5F3C-40C6-BA1B-91E33815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0765" name="Text Box 29">
            <a:extLst>
              <a:ext uri="{FF2B5EF4-FFF2-40B4-BE49-F238E27FC236}">
                <a16:creationId xmlns:a16="http://schemas.microsoft.com/office/drawing/2014/main" id="{2CE2EC13-465B-43DC-8FA1-F5A1C16E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7, Push 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32CA7313-1D0E-47A7-9F76-543DE144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1763" name="Oval 3">
            <a:extLst>
              <a:ext uri="{FF2B5EF4-FFF2-40B4-BE49-F238E27FC236}">
                <a16:creationId xmlns:a16="http://schemas.microsoft.com/office/drawing/2014/main" id="{FC6E99FD-4C4F-4E85-9318-240F93D3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1764" name="Line 4">
            <a:extLst>
              <a:ext uri="{FF2B5EF4-FFF2-40B4-BE49-F238E27FC236}">
                <a16:creationId xmlns:a16="http://schemas.microsoft.com/office/drawing/2014/main" id="{240AF458-0F24-4802-A8A1-5831072E3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5" name="Line 5">
            <a:extLst>
              <a:ext uri="{FF2B5EF4-FFF2-40B4-BE49-F238E27FC236}">
                <a16:creationId xmlns:a16="http://schemas.microsoft.com/office/drawing/2014/main" id="{AEFA401D-2E1E-462E-8960-C84ED2647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6" name="Line 6">
            <a:extLst>
              <a:ext uri="{FF2B5EF4-FFF2-40B4-BE49-F238E27FC236}">
                <a16:creationId xmlns:a16="http://schemas.microsoft.com/office/drawing/2014/main" id="{7A83FA31-8AC5-47DC-A2B1-0ECD1C004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7" name="Line 7">
            <a:extLst>
              <a:ext uri="{FF2B5EF4-FFF2-40B4-BE49-F238E27FC236}">
                <a16:creationId xmlns:a16="http://schemas.microsoft.com/office/drawing/2014/main" id="{083B7D04-E579-49A9-9D76-85F681988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8" name="Line 8">
            <a:extLst>
              <a:ext uri="{FF2B5EF4-FFF2-40B4-BE49-F238E27FC236}">
                <a16:creationId xmlns:a16="http://schemas.microsoft.com/office/drawing/2014/main" id="{1F556EC3-3967-42B4-BB8B-A8C4DF924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69" name="Line 9">
            <a:extLst>
              <a:ext uri="{FF2B5EF4-FFF2-40B4-BE49-F238E27FC236}">
                <a16:creationId xmlns:a16="http://schemas.microsoft.com/office/drawing/2014/main" id="{B509D342-94AC-4D88-BF36-BC1A849E1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0" name="Line 10">
            <a:extLst>
              <a:ext uri="{FF2B5EF4-FFF2-40B4-BE49-F238E27FC236}">
                <a16:creationId xmlns:a16="http://schemas.microsoft.com/office/drawing/2014/main" id="{839A9B6E-658C-4F90-9318-7115F6A1A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1" name="Line 11">
            <a:extLst>
              <a:ext uri="{FF2B5EF4-FFF2-40B4-BE49-F238E27FC236}">
                <a16:creationId xmlns:a16="http://schemas.microsoft.com/office/drawing/2014/main" id="{88DD641D-B11D-4644-B795-D838DF6A71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2" name="Line 12">
            <a:extLst>
              <a:ext uri="{FF2B5EF4-FFF2-40B4-BE49-F238E27FC236}">
                <a16:creationId xmlns:a16="http://schemas.microsoft.com/office/drawing/2014/main" id="{569A77D3-BECD-4635-B0E9-7369CCB7C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3" name="Line 13">
            <a:extLst>
              <a:ext uri="{FF2B5EF4-FFF2-40B4-BE49-F238E27FC236}">
                <a16:creationId xmlns:a16="http://schemas.microsoft.com/office/drawing/2014/main" id="{F2132845-5C48-42ED-AF06-5B8C862E2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4" name="Line 14">
            <a:extLst>
              <a:ext uri="{FF2B5EF4-FFF2-40B4-BE49-F238E27FC236}">
                <a16:creationId xmlns:a16="http://schemas.microsoft.com/office/drawing/2014/main" id="{74F0157D-F081-49A4-98AF-8D5E38AF0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5" name="Line 15">
            <a:extLst>
              <a:ext uri="{FF2B5EF4-FFF2-40B4-BE49-F238E27FC236}">
                <a16:creationId xmlns:a16="http://schemas.microsoft.com/office/drawing/2014/main" id="{4B92C9BD-972C-4FE9-815F-6A59DB87F0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76" name="Oval 16">
            <a:extLst>
              <a:ext uri="{FF2B5EF4-FFF2-40B4-BE49-F238E27FC236}">
                <a16:creationId xmlns:a16="http://schemas.microsoft.com/office/drawing/2014/main" id="{98E83440-3896-4BC2-894E-CF047643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1777" name="Oval 17">
            <a:extLst>
              <a:ext uri="{FF2B5EF4-FFF2-40B4-BE49-F238E27FC236}">
                <a16:creationId xmlns:a16="http://schemas.microsoft.com/office/drawing/2014/main" id="{CFC89D93-CCFF-4CA5-8181-3C308B73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1778" name="Oval 18">
            <a:extLst>
              <a:ext uri="{FF2B5EF4-FFF2-40B4-BE49-F238E27FC236}">
                <a16:creationId xmlns:a16="http://schemas.microsoft.com/office/drawing/2014/main" id="{FA901961-9D1F-4F9E-B978-995F0AA4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1779" name="Oval 19">
            <a:extLst>
              <a:ext uri="{FF2B5EF4-FFF2-40B4-BE49-F238E27FC236}">
                <a16:creationId xmlns:a16="http://schemas.microsoft.com/office/drawing/2014/main" id="{940ED8A0-BEAE-41B8-A58E-2AE12D6D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1780" name="Oval 20">
            <a:extLst>
              <a:ext uri="{FF2B5EF4-FFF2-40B4-BE49-F238E27FC236}">
                <a16:creationId xmlns:a16="http://schemas.microsoft.com/office/drawing/2014/main" id="{335779B1-DCFA-4D60-9026-35AF101F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1781" name="Oval 21">
            <a:extLst>
              <a:ext uri="{FF2B5EF4-FFF2-40B4-BE49-F238E27FC236}">
                <a16:creationId xmlns:a16="http://schemas.microsoft.com/office/drawing/2014/main" id="{10434010-47AF-4C65-9603-C70ED9DF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1782" name="Oval 22">
            <a:extLst>
              <a:ext uri="{FF2B5EF4-FFF2-40B4-BE49-F238E27FC236}">
                <a16:creationId xmlns:a16="http://schemas.microsoft.com/office/drawing/2014/main" id="{F9B6F6CE-5451-4789-BD01-1611E859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1783" name="Oval 23">
            <a:extLst>
              <a:ext uri="{FF2B5EF4-FFF2-40B4-BE49-F238E27FC236}">
                <a16:creationId xmlns:a16="http://schemas.microsoft.com/office/drawing/2014/main" id="{3785500D-504D-4BB9-9EE7-DDB4C5B1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1784" name="Text Box 24">
            <a:extLst>
              <a:ext uri="{FF2B5EF4-FFF2-40B4-BE49-F238E27FC236}">
                <a16:creationId xmlns:a16="http://schemas.microsoft.com/office/drawing/2014/main" id="{064602E4-7C04-4D1D-9827-5FDDA8D12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</a:t>
            </a:r>
          </a:p>
        </p:txBody>
      </p:sp>
      <p:sp>
        <p:nvSpPr>
          <p:cNvPr id="501785" name="Line 25">
            <a:extLst>
              <a:ext uri="{FF2B5EF4-FFF2-40B4-BE49-F238E27FC236}">
                <a16:creationId xmlns:a16="http://schemas.microsoft.com/office/drawing/2014/main" id="{272D4468-D5C1-41F4-9928-1D79A0662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86" name="Line 26">
            <a:extLst>
              <a:ext uri="{FF2B5EF4-FFF2-40B4-BE49-F238E27FC236}">
                <a16:creationId xmlns:a16="http://schemas.microsoft.com/office/drawing/2014/main" id="{831B8B46-0CCA-4749-9EED-864358A5B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87" name="Line 27">
            <a:extLst>
              <a:ext uri="{FF2B5EF4-FFF2-40B4-BE49-F238E27FC236}">
                <a16:creationId xmlns:a16="http://schemas.microsoft.com/office/drawing/2014/main" id="{89825E45-F177-4C48-9C72-CE6DA46A9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1788" name="Text Box 28">
            <a:extLst>
              <a:ext uri="{FF2B5EF4-FFF2-40B4-BE49-F238E27FC236}">
                <a16:creationId xmlns:a16="http://schemas.microsoft.com/office/drawing/2014/main" id="{A4185226-931C-446C-A0D2-23C7A890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1789" name="Text Box 29">
            <a:extLst>
              <a:ext uri="{FF2B5EF4-FFF2-40B4-BE49-F238E27FC236}">
                <a16:creationId xmlns:a16="http://schemas.microsoft.com/office/drawing/2014/main" id="{7586DD12-9E01-486C-8041-38B3FD73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Pop/Visit/Mark 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33BAF54D-DB7F-4D96-B33F-8D7F08C3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2787" name="Oval 3">
            <a:extLst>
              <a:ext uri="{FF2B5EF4-FFF2-40B4-BE49-F238E27FC236}">
                <a16:creationId xmlns:a16="http://schemas.microsoft.com/office/drawing/2014/main" id="{F707529C-3690-4784-8287-6F954DC8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2788" name="Line 4">
            <a:extLst>
              <a:ext uri="{FF2B5EF4-FFF2-40B4-BE49-F238E27FC236}">
                <a16:creationId xmlns:a16="http://schemas.microsoft.com/office/drawing/2014/main" id="{D8AADB71-B87B-46FE-A779-9061F9198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89" name="Line 5">
            <a:extLst>
              <a:ext uri="{FF2B5EF4-FFF2-40B4-BE49-F238E27FC236}">
                <a16:creationId xmlns:a16="http://schemas.microsoft.com/office/drawing/2014/main" id="{D32D7EBB-0968-4335-B157-59E632836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0" name="Line 6">
            <a:extLst>
              <a:ext uri="{FF2B5EF4-FFF2-40B4-BE49-F238E27FC236}">
                <a16:creationId xmlns:a16="http://schemas.microsoft.com/office/drawing/2014/main" id="{393FC491-7D90-437F-8210-4BC5A5899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1" name="Line 7">
            <a:extLst>
              <a:ext uri="{FF2B5EF4-FFF2-40B4-BE49-F238E27FC236}">
                <a16:creationId xmlns:a16="http://schemas.microsoft.com/office/drawing/2014/main" id="{7161AD0E-911E-4B25-A50B-C4B3B8A1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2" name="Line 8">
            <a:extLst>
              <a:ext uri="{FF2B5EF4-FFF2-40B4-BE49-F238E27FC236}">
                <a16:creationId xmlns:a16="http://schemas.microsoft.com/office/drawing/2014/main" id="{E9DADD55-F4C9-41FC-BFC8-4442B113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3" name="Line 9">
            <a:extLst>
              <a:ext uri="{FF2B5EF4-FFF2-40B4-BE49-F238E27FC236}">
                <a16:creationId xmlns:a16="http://schemas.microsoft.com/office/drawing/2014/main" id="{BF7E7433-A99C-40FE-88DD-63D1D1BF6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4" name="Line 10">
            <a:extLst>
              <a:ext uri="{FF2B5EF4-FFF2-40B4-BE49-F238E27FC236}">
                <a16:creationId xmlns:a16="http://schemas.microsoft.com/office/drawing/2014/main" id="{BA2D7A2D-F1B7-427B-B076-D7ED39183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5" name="Line 11">
            <a:extLst>
              <a:ext uri="{FF2B5EF4-FFF2-40B4-BE49-F238E27FC236}">
                <a16:creationId xmlns:a16="http://schemas.microsoft.com/office/drawing/2014/main" id="{63EFB652-26C0-4FC6-A74C-5799AC3AFE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6" name="Line 12">
            <a:extLst>
              <a:ext uri="{FF2B5EF4-FFF2-40B4-BE49-F238E27FC236}">
                <a16:creationId xmlns:a16="http://schemas.microsoft.com/office/drawing/2014/main" id="{3FBE831B-45ED-44DC-BABD-CB8FEE3CC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7" name="Line 13">
            <a:extLst>
              <a:ext uri="{FF2B5EF4-FFF2-40B4-BE49-F238E27FC236}">
                <a16:creationId xmlns:a16="http://schemas.microsoft.com/office/drawing/2014/main" id="{BC1D30C7-A4E0-4CAA-8476-30BB2E0F2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8" name="Line 14">
            <a:extLst>
              <a:ext uri="{FF2B5EF4-FFF2-40B4-BE49-F238E27FC236}">
                <a16:creationId xmlns:a16="http://schemas.microsoft.com/office/drawing/2014/main" id="{A67981D3-3655-49FA-99FD-15535A2C2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799" name="Line 15">
            <a:extLst>
              <a:ext uri="{FF2B5EF4-FFF2-40B4-BE49-F238E27FC236}">
                <a16:creationId xmlns:a16="http://schemas.microsoft.com/office/drawing/2014/main" id="{B97325B2-1729-4A96-9FFB-2AD1C01492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00" name="Oval 16">
            <a:extLst>
              <a:ext uri="{FF2B5EF4-FFF2-40B4-BE49-F238E27FC236}">
                <a16:creationId xmlns:a16="http://schemas.microsoft.com/office/drawing/2014/main" id="{5B936690-BFEF-485B-BFB0-1558ED2A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2801" name="Oval 17">
            <a:extLst>
              <a:ext uri="{FF2B5EF4-FFF2-40B4-BE49-F238E27FC236}">
                <a16:creationId xmlns:a16="http://schemas.microsoft.com/office/drawing/2014/main" id="{05ED854B-A82A-4E9A-8D70-77DE52F4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2802" name="Oval 18">
            <a:extLst>
              <a:ext uri="{FF2B5EF4-FFF2-40B4-BE49-F238E27FC236}">
                <a16:creationId xmlns:a16="http://schemas.microsoft.com/office/drawing/2014/main" id="{D9899D99-D601-4640-85C3-8E1779B4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2803" name="Oval 19">
            <a:extLst>
              <a:ext uri="{FF2B5EF4-FFF2-40B4-BE49-F238E27FC236}">
                <a16:creationId xmlns:a16="http://schemas.microsoft.com/office/drawing/2014/main" id="{AAEBA200-0CC4-45C3-B611-7FB89893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2804" name="Oval 20">
            <a:extLst>
              <a:ext uri="{FF2B5EF4-FFF2-40B4-BE49-F238E27FC236}">
                <a16:creationId xmlns:a16="http://schemas.microsoft.com/office/drawing/2014/main" id="{0D2160C9-1A44-4733-BDD0-625C7DEE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2805" name="Oval 21">
            <a:extLst>
              <a:ext uri="{FF2B5EF4-FFF2-40B4-BE49-F238E27FC236}">
                <a16:creationId xmlns:a16="http://schemas.microsoft.com/office/drawing/2014/main" id="{EBDEF382-9E48-4150-A7D9-9EAAB53B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2806" name="Oval 22">
            <a:extLst>
              <a:ext uri="{FF2B5EF4-FFF2-40B4-BE49-F238E27FC236}">
                <a16:creationId xmlns:a16="http://schemas.microsoft.com/office/drawing/2014/main" id="{F1F893B0-7064-41E2-B253-6AA1CA1A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2807" name="Oval 23">
            <a:extLst>
              <a:ext uri="{FF2B5EF4-FFF2-40B4-BE49-F238E27FC236}">
                <a16:creationId xmlns:a16="http://schemas.microsoft.com/office/drawing/2014/main" id="{68204FB7-4B28-4AEE-A550-74B63CEC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2808" name="Text Box 24">
            <a:extLst>
              <a:ext uri="{FF2B5EF4-FFF2-40B4-BE49-F238E27FC236}">
                <a16:creationId xmlns:a16="http://schemas.microsoft.com/office/drawing/2014/main" id="{0B26B7A4-140A-46C6-A78D-803E4D5D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</a:t>
            </a:r>
          </a:p>
        </p:txBody>
      </p:sp>
      <p:sp>
        <p:nvSpPr>
          <p:cNvPr id="502809" name="Line 25">
            <a:extLst>
              <a:ext uri="{FF2B5EF4-FFF2-40B4-BE49-F238E27FC236}">
                <a16:creationId xmlns:a16="http://schemas.microsoft.com/office/drawing/2014/main" id="{D2BE8115-B5F4-498E-A061-AE2CF5D1E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10" name="Line 26">
            <a:extLst>
              <a:ext uri="{FF2B5EF4-FFF2-40B4-BE49-F238E27FC236}">
                <a16:creationId xmlns:a16="http://schemas.microsoft.com/office/drawing/2014/main" id="{964163DE-F351-4FC0-AA12-D2999FF70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11" name="Line 27">
            <a:extLst>
              <a:ext uri="{FF2B5EF4-FFF2-40B4-BE49-F238E27FC236}">
                <a16:creationId xmlns:a16="http://schemas.microsoft.com/office/drawing/2014/main" id="{2F28A1A1-A0D3-4C40-90DB-E25243B8F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2812" name="Text Box 28">
            <a:extLst>
              <a:ext uri="{FF2B5EF4-FFF2-40B4-BE49-F238E27FC236}">
                <a16:creationId xmlns:a16="http://schemas.microsoft.com/office/drawing/2014/main" id="{86947683-5034-4412-807A-C8917719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2813" name="Text Box 29">
            <a:extLst>
              <a:ext uri="{FF2B5EF4-FFF2-40B4-BE49-F238E27FC236}">
                <a16:creationId xmlns:a16="http://schemas.microsoft.com/office/drawing/2014/main" id="{FA73C1B8-0550-42A7-8352-DB454AE8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F2898AFD-289B-4299-B696-D3B396B5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3811" name="Oval 3">
            <a:extLst>
              <a:ext uri="{FF2B5EF4-FFF2-40B4-BE49-F238E27FC236}">
                <a16:creationId xmlns:a16="http://schemas.microsoft.com/office/drawing/2014/main" id="{F7D32D0E-24D0-425E-9696-6B6671FE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3812" name="Line 4">
            <a:extLst>
              <a:ext uri="{FF2B5EF4-FFF2-40B4-BE49-F238E27FC236}">
                <a16:creationId xmlns:a16="http://schemas.microsoft.com/office/drawing/2014/main" id="{7C25D95D-C289-43B0-8B50-7A5F554DA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3" name="Line 5">
            <a:extLst>
              <a:ext uri="{FF2B5EF4-FFF2-40B4-BE49-F238E27FC236}">
                <a16:creationId xmlns:a16="http://schemas.microsoft.com/office/drawing/2014/main" id="{7B572F26-1684-415D-A0C6-7B94A6A58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4" name="Line 6">
            <a:extLst>
              <a:ext uri="{FF2B5EF4-FFF2-40B4-BE49-F238E27FC236}">
                <a16:creationId xmlns:a16="http://schemas.microsoft.com/office/drawing/2014/main" id="{AD40F75C-3850-4DD6-9499-9C76F9A13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5" name="Line 7">
            <a:extLst>
              <a:ext uri="{FF2B5EF4-FFF2-40B4-BE49-F238E27FC236}">
                <a16:creationId xmlns:a16="http://schemas.microsoft.com/office/drawing/2014/main" id="{B206E0EC-8345-4E17-AC01-904692CE8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6" name="Line 8">
            <a:extLst>
              <a:ext uri="{FF2B5EF4-FFF2-40B4-BE49-F238E27FC236}">
                <a16:creationId xmlns:a16="http://schemas.microsoft.com/office/drawing/2014/main" id="{A40EE9DF-2265-44A6-9B25-CB0CEB126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7" name="Line 9">
            <a:extLst>
              <a:ext uri="{FF2B5EF4-FFF2-40B4-BE49-F238E27FC236}">
                <a16:creationId xmlns:a16="http://schemas.microsoft.com/office/drawing/2014/main" id="{E35F40F1-0D03-4225-91B1-B0BE05E02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8" name="Line 10">
            <a:extLst>
              <a:ext uri="{FF2B5EF4-FFF2-40B4-BE49-F238E27FC236}">
                <a16:creationId xmlns:a16="http://schemas.microsoft.com/office/drawing/2014/main" id="{6BF9192E-ABBC-4053-A1A6-BBC4E060B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19" name="Line 11">
            <a:extLst>
              <a:ext uri="{FF2B5EF4-FFF2-40B4-BE49-F238E27FC236}">
                <a16:creationId xmlns:a16="http://schemas.microsoft.com/office/drawing/2014/main" id="{7C8B0D9E-7245-4B33-89DA-5403FDAEF8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0" name="Line 12">
            <a:extLst>
              <a:ext uri="{FF2B5EF4-FFF2-40B4-BE49-F238E27FC236}">
                <a16:creationId xmlns:a16="http://schemas.microsoft.com/office/drawing/2014/main" id="{9B3D26B2-BEC6-432E-84A5-B15CA8158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1" name="Line 13">
            <a:extLst>
              <a:ext uri="{FF2B5EF4-FFF2-40B4-BE49-F238E27FC236}">
                <a16:creationId xmlns:a16="http://schemas.microsoft.com/office/drawing/2014/main" id="{C38445C2-BB90-40D6-8837-ECF91EE6F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2" name="Line 14">
            <a:extLst>
              <a:ext uri="{FF2B5EF4-FFF2-40B4-BE49-F238E27FC236}">
                <a16:creationId xmlns:a16="http://schemas.microsoft.com/office/drawing/2014/main" id="{808F3A1E-5576-43CF-9852-B078B549C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3" name="Line 15">
            <a:extLst>
              <a:ext uri="{FF2B5EF4-FFF2-40B4-BE49-F238E27FC236}">
                <a16:creationId xmlns:a16="http://schemas.microsoft.com/office/drawing/2014/main" id="{9D9964EB-11A5-4A94-B3E8-E47859A66F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24" name="Oval 16">
            <a:extLst>
              <a:ext uri="{FF2B5EF4-FFF2-40B4-BE49-F238E27FC236}">
                <a16:creationId xmlns:a16="http://schemas.microsoft.com/office/drawing/2014/main" id="{B8910FB9-A536-4B25-9125-FE4B799D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3825" name="Oval 17">
            <a:extLst>
              <a:ext uri="{FF2B5EF4-FFF2-40B4-BE49-F238E27FC236}">
                <a16:creationId xmlns:a16="http://schemas.microsoft.com/office/drawing/2014/main" id="{523A950B-22A8-4D4E-8BEA-05A210E8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3826" name="Oval 18">
            <a:extLst>
              <a:ext uri="{FF2B5EF4-FFF2-40B4-BE49-F238E27FC236}">
                <a16:creationId xmlns:a16="http://schemas.microsoft.com/office/drawing/2014/main" id="{F3B5DC00-5B11-49CF-91BB-48A4EDAC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3827" name="Oval 19">
            <a:extLst>
              <a:ext uri="{FF2B5EF4-FFF2-40B4-BE49-F238E27FC236}">
                <a16:creationId xmlns:a16="http://schemas.microsoft.com/office/drawing/2014/main" id="{20BE62F4-CFEE-4ABB-8777-CEB11506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3828" name="Oval 20">
            <a:extLst>
              <a:ext uri="{FF2B5EF4-FFF2-40B4-BE49-F238E27FC236}">
                <a16:creationId xmlns:a16="http://schemas.microsoft.com/office/drawing/2014/main" id="{C549D839-983F-461A-85C1-EDD9E976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3829" name="Oval 21">
            <a:extLst>
              <a:ext uri="{FF2B5EF4-FFF2-40B4-BE49-F238E27FC236}">
                <a16:creationId xmlns:a16="http://schemas.microsoft.com/office/drawing/2014/main" id="{8E4ECAA2-B67A-4C8F-B2E8-43EEB1DA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3830" name="Oval 22">
            <a:extLst>
              <a:ext uri="{FF2B5EF4-FFF2-40B4-BE49-F238E27FC236}">
                <a16:creationId xmlns:a16="http://schemas.microsoft.com/office/drawing/2014/main" id="{4FC7E3E1-CAAB-4B32-A601-FC6BB8B1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3831" name="Oval 23">
            <a:extLst>
              <a:ext uri="{FF2B5EF4-FFF2-40B4-BE49-F238E27FC236}">
                <a16:creationId xmlns:a16="http://schemas.microsoft.com/office/drawing/2014/main" id="{D1F1411D-DC25-419B-9E38-FCBEE6CF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3832" name="Text Box 24">
            <a:extLst>
              <a:ext uri="{FF2B5EF4-FFF2-40B4-BE49-F238E27FC236}">
                <a16:creationId xmlns:a16="http://schemas.microsoft.com/office/drawing/2014/main" id="{FE5725CB-E2E5-4F0B-BE51-B6AF28E5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</a:t>
            </a:r>
          </a:p>
        </p:txBody>
      </p:sp>
      <p:sp>
        <p:nvSpPr>
          <p:cNvPr id="503833" name="Line 25">
            <a:extLst>
              <a:ext uri="{FF2B5EF4-FFF2-40B4-BE49-F238E27FC236}">
                <a16:creationId xmlns:a16="http://schemas.microsoft.com/office/drawing/2014/main" id="{EF5D1E10-159B-45FD-96D7-6BEBCB86E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34" name="Line 26">
            <a:extLst>
              <a:ext uri="{FF2B5EF4-FFF2-40B4-BE49-F238E27FC236}">
                <a16:creationId xmlns:a16="http://schemas.microsoft.com/office/drawing/2014/main" id="{0F5864FD-DD61-4372-B4C1-6BFEAA2C9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35" name="Line 27">
            <a:extLst>
              <a:ext uri="{FF2B5EF4-FFF2-40B4-BE49-F238E27FC236}">
                <a16:creationId xmlns:a16="http://schemas.microsoft.com/office/drawing/2014/main" id="{0023EA5D-703C-4F85-BADA-84D738843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3836" name="Text Box 28">
            <a:extLst>
              <a:ext uri="{FF2B5EF4-FFF2-40B4-BE49-F238E27FC236}">
                <a16:creationId xmlns:a16="http://schemas.microsoft.com/office/drawing/2014/main" id="{27D3DFD9-7D36-44E6-8617-7EAE0F71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3837" name="Text Box 29">
            <a:extLst>
              <a:ext uri="{FF2B5EF4-FFF2-40B4-BE49-F238E27FC236}">
                <a16:creationId xmlns:a16="http://schemas.microsoft.com/office/drawing/2014/main" id="{B677DE0A-6023-4C99-9B4C-7E979C56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D71A-6C54-404F-A2CD-AB3DE457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729F-7C27-46DA-92A7-DEB1D69E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34932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ADJACENCY MATRIX </a:t>
            </a:r>
          </a:p>
          <a:p>
            <a:pPr marL="0" indent="0">
              <a:buNone/>
            </a:pPr>
            <a:r>
              <a:rPr lang="en-PH" dirty="0"/>
              <a:t>void </a:t>
            </a:r>
            <a:r>
              <a:rPr lang="en-PH" dirty="0" err="1"/>
              <a:t>add_edge</a:t>
            </a:r>
            <a:r>
              <a:rPr lang="en-PH" dirty="0"/>
              <a:t>(int origin, int </a:t>
            </a:r>
            <a:r>
              <a:rPr lang="en-PH" dirty="0" err="1"/>
              <a:t>destin</a:t>
            </a:r>
            <a:r>
              <a:rPr lang="en-PH" dirty="0"/>
              <a:t>)</a:t>
            </a:r>
          </a:p>
          <a:p>
            <a:pPr marL="0" indent="0">
              <a:buNone/>
            </a:pPr>
            <a:r>
              <a:rPr lang="en-PH" dirty="0"/>
              <a:t>        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adj[</a:t>
            </a:r>
            <a:r>
              <a:rPr lang="fr-FR" dirty="0" err="1"/>
              <a:t>origin</a:t>
            </a:r>
            <a:r>
              <a:rPr lang="fr-FR" dirty="0"/>
              <a:t>][destin] = 1;</a:t>
            </a:r>
          </a:p>
          <a:p>
            <a:pPr marL="0" indent="0">
              <a:buNone/>
            </a:pPr>
            <a:r>
              <a:rPr lang="fr-FR" dirty="0"/>
              <a:t>adj[destin][</a:t>
            </a:r>
            <a:r>
              <a:rPr lang="fr-FR" dirty="0" err="1"/>
              <a:t>origin</a:t>
            </a:r>
            <a:r>
              <a:rPr lang="fr-FR" dirty="0"/>
              <a:t>] = 1;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68C06-6AD0-4804-9FAC-FE97FE744936}"/>
              </a:ext>
            </a:extLst>
          </p:cNvPr>
          <p:cNvSpPr/>
          <p:nvPr/>
        </p:nvSpPr>
        <p:spPr>
          <a:xfrm>
            <a:off x="5841076" y="28291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ADJECENCY LIST</a:t>
            </a:r>
          </a:p>
          <a:p>
            <a:r>
              <a:rPr lang="en-PH" dirty="0"/>
              <a:t>void </a:t>
            </a:r>
            <a:r>
              <a:rPr lang="en-PH" dirty="0" err="1"/>
              <a:t>addEdge</a:t>
            </a:r>
            <a:r>
              <a:rPr lang="en-PH" dirty="0"/>
              <a:t>(int </a:t>
            </a:r>
            <a:r>
              <a:rPr lang="en-PH" dirty="0" err="1"/>
              <a:t>src</a:t>
            </a:r>
            <a:r>
              <a:rPr lang="en-PH" dirty="0"/>
              <a:t>, int </a:t>
            </a:r>
            <a:r>
              <a:rPr lang="en-PH" dirty="0" err="1"/>
              <a:t>dest</a:t>
            </a:r>
            <a:r>
              <a:rPr lang="en-PH" dirty="0"/>
              <a:t>)</a:t>
            </a:r>
          </a:p>
          <a:p>
            <a:r>
              <a:rPr lang="en-PH" dirty="0"/>
              <a:t>        {</a:t>
            </a:r>
          </a:p>
          <a:p>
            <a:r>
              <a:rPr lang="en-PH" dirty="0"/>
              <a:t>            </a:t>
            </a:r>
            <a:r>
              <a:rPr lang="en-PH" dirty="0" err="1"/>
              <a:t>AdjListNode</a:t>
            </a:r>
            <a:r>
              <a:rPr lang="en-PH" dirty="0"/>
              <a:t>* </a:t>
            </a:r>
            <a:r>
              <a:rPr lang="en-PH" dirty="0" err="1"/>
              <a:t>newNode</a:t>
            </a:r>
            <a:r>
              <a:rPr lang="en-PH" dirty="0"/>
              <a:t> = </a:t>
            </a:r>
            <a:r>
              <a:rPr lang="en-PH" dirty="0" err="1"/>
              <a:t>newAdjListNode</a:t>
            </a:r>
            <a:r>
              <a:rPr lang="en-PH" dirty="0"/>
              <a:t>(</a:t>
            </a:r>
            <a:r>
              <a:rPr lang="en-PH" dirty="0" err="1"/>
              <a:t>dest</a:t>
            </a:r>
            <a:r>
              <a:rPr lang="en-PH" dirty="0"/>
              <a:t>);</a:t>
            </a:r>
          </a:p>
          <a:p>
            <a:r>
              <a:rPr lang="en-PH" dirty="0"/>
              <a:t>            </a:t>
            </a:r>
            <a:r>
              <a:rPr lang="en-PH" dirty="0" err="1"/>
              <a:t>newNode</a:t>
            </a:r>
            <a:r>
              <a:rPr lang="en-PH" dirty="0"/>
              <a:t>-&gt;next = array[</a:t>
            </a:r>
            <a:r>
              <a:rPr lang="en-PH" dirty="0" err="1"/>
              <a:t>src</a:t>
            </a:r>
            <a:r>
              <a:rPr lang="en-PH" dirty="0"/>
              <a:t>].head;</a:t>
            </a:r>
          </a:p>
          <a:p>
            <a:r>
              <a:rPr lang="en-PH" dirty="0"/>
              <a:t>            array[</a:t>
            </a:r>
            <a:r>
              <a:rPr lang="en-PH" dirty="0" err="1"/>
              <a:t>src</a:t>
            </a:r>
            <a:r>
              <a:rPr lang="en-PH" dirty="0"/>
              <a:t>].head = </a:t>
            </a:r>
            <a:r>
              <a:rPr lang="en-PH" dirty="0" err="1"/>
              <a:t>newNode</a:t>
            </a:r>
            <a:r>
              <a:rPr lang="en-PH" dirty="0"/>
              <a:t>;</a:t>
            </a:r>
          </a:p>
          <a:p>
            <a:r>
              <a:rPr lang="en-PH" dirty="0"/>
              <a:t>            </a:t>
            </a:r>
            <a:r>
              <a:rPr lang="en-PH" dirty="0" err="1"/>
              <a:t>newNode</a:t>
            </a:r>
            <a:r>
              <a:rPr lang="en-PH" dirty="0"/>
              <a:t> = </a:t>
            </a:r>
            <a:r>
              <a:rPr lang="en-PH" dirty="0" err="1"/>
              <a:t>newAdjListNode</a:t>
            </a:r>
            <a:r>
              <a:rPr lang="en-PH" dirty="0"/>
              <a:t>(</a:t>
            </a:r>
            <a:r>
              <a:rPr lang="en-PH" dirty="0" err="1"/>
              <a:t>src</a:t>
            </a:r>
            <a:r>
              <a:rPr lang="en-PH" dirty="0"/>
              <a:t>);</a:t>
            </a:r>
          </a:p>
          <a:p>
            <a:r>
              <a:rPr lang="en-PH" dirty="0"/>
              <a:t>            </a:t>
            </a:r>
            <a:r>
              <a:rPr lang="en-PH" dirty="0" err="1"/>
              <a:t>newNode</a:t>
            </a:r>
            <a:r>
              <a:rPr lang="en-PH" dirty="0"/>
              <a:t>-&gt;next = array[</a:t>
            </a:r>
            <a:r>
              <a:rPr lang="en-PH" dirty="0" err="1"/>
              <a:t>dest</a:t>
            </a:r>
            <a:r>
              <a:rPr lang="en-PH" dirty="0"/>
              <a:t>].head;</a:t>
            </a:r>
          </a:p>
          <a:p>
            <a:r>
              <a:rPr lang="en-PH" dirty="0"/>
              <a:t>            array[</a:t>
            </a:r>
            <a:r>
              <a:rPr lang="en-PH" dirty="0" err="1"/>
              <a:t>dest</a:t>
            </a:r>
            <a:r>
              <a:rPr lang="en-PH" dirty="0"/>
              <a:t>].head = </a:t>
            </a:r>
            <a:r>
              <a:rPr lang="en-PH" dirty="0" err="1"/>
              <a:t>newNode</a:t>
            </a:r>
            <a:r>
              <a:rPr lang="en-PH" dirty="0"/>
              <a:t>;</a:t>
            </a:r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27780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3C40F529-E342-44DF-8401-E702CD1B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4835" name="Oval 3">
            <a:extLst>
              <a:ext uri="{FF2B5EF4-FFF2-40B4-BE49-F238E27FC236}">
                <a16:creationId xmlns:a16="http://schemas.microsoft.com/office/drawing/2014/main" id="{A9F9DC46-41AB-4370-B2CF-BDD61D3E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4836" name="Line 4">
            <a:extLst>
              <a:ext uri="{FF2B5EF4-FFF2-40B4-BE49-F238E27FC236}">
                <a16:creationId xmlns:a16="http://schemas.microsoft.com/office/drawing/2014/main" id="{BDEF1E19-EA8C-46EC-9FD0-29FF0889E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37" name="Line 5">
            <a:extLst>
              <a:ext uri="{FF2B5EF4-FFF2-40B4-BE49-F238E27FC236}">
                <a16:creationId xmlns:a16="http://schemas.microsoft.com/office/drawing/2014/main" id="{8D19AF5A-DA2A-467C-9EB1-D3D25DBF3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38" name="Line 6">
            <a:extLst>
              <a:ext uri="{FF2B5EF4-FFF2-40B4-BE49-F238E27FC236}">
                <a16:creationId xmlns:a16="http://schemas.microsoft.com/office/drawing/2014/main" id="{3643B089-5F20-4776-A21E-1F21FA317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39" name="Line 7">
            <a:extLst>
              <a:ext uri="{FF2B5EF4-FFF2-40B4-BE49-F238E27FC236}">
                <a16:creationId xmlns:a16="http://schemas.microsoft.com/office/drawing/2014/main" id="{AC352271-038E-4A5D-BEB8-4079C14F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0" name="Line 8">
            <a:extLst>
              <a:ext uri="{FF2B5EF4-FFF2-40B4-BE49-F238E27FC236}">
                <a16:creationId xmlns:a16="http://schemas.microsoft.com/office/drawing/2014/main" id="{895C2797-DDE7-40EC-9ECA-8C54243B1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1" name="Line 9">
            <a:extLst>
              <a:ext uri="{FF2B5EF4-FFF2-40B4-BE49-F238E27FC236}">
                <a16:creationId xmlns:a16="http://schemas.microsoft.com/office/drawing/2014/main" id="{1A837C0E-F045-4657-81F4-D792C1B55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2" name="Line 10">
            <a:extLst>
              <a:ext uri="{FF2B5EF4-FFF2-40B4-BE49-F238E27FC236}">
                <a16:creationId xmlns:a16="http://schemas.microsoft.com/office/drawing/2014/main" id="{491AED99-E932-4B36-93A9-B1E7007BC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3" name="Line 11">
            <a:extLst>
              <a:ext uri="{FF2B5EF4-FFF2-40B4-BE49-F238E27FC236}">
                <a16:creationId xmlns:a16="http://schemas.microsoft.com/office/drawing/2014/main" id="{47274952-9E61-4AB0-AFBA-116B446419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4" name="Line 12">
            <a:extLst>
              <a:ext uri="{FF2B5EF4-FFF2-40B4-BE49-F238E27FC236}">
                <a16:creationId xmlns:a16="http://schemas.microsoft.com/office/drawing/2014/main" id="{150E2293-2925-443E-A669-E3F447A68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5" name="Line 13">
            <a:extLst>
              <a:ext uri="{FF2B5EF4-FFF2-40B4-BE49-F238E27FC236}">
                <a16:creationId xmlns:a16="http://schemas.microsoft.com/office/drawing/2014/main" id="{17B68500-96C4-43C0-A0E8-466F4DF33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6" name="Line 14">
            <a:extLst>
              <a:ext uri="{FF2B5EF4-FFF2-40B4-BE49-F238E27FC236}">
                <a16:creationId xmlns:a16="http://schemas.microsoft.com/office/drawing/2014/main" id="{AC03DB8F-43B9-447E-92DC-0273FD897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7" name="Line 15">
            <a:extLst>
              <a:ext uri="{FF2B5EF4-FFF2-40B4-BE49-F238E27FC236}">
                <a16:creationId xmlns:a16="http://schemas.microsoft.com/office/drawing/2014/main" id="{204EF5F7-D5BB-43A2-A2B1-4D239991BC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48" name="Oval 16">
            <a:extLst>
              <a:ext uri="{FF2B5EF4-FFF2-40B4-BE49-F238E27FC236}">
                <a16:creationId xmlns:a16="http://schemas.microsoft.com/office/drawing/2014/main" id="{69F93F50-A1AF-4FE1-9864-55A11F40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4849" name="Oval 17">
            <a:extLst>
              <a:ext uri="{FF2B5EF4-FFF2-40B4-BE49-F238E27FC236}">
                <a16:creationId xmlns:a16="http://schemas.microsoft.com/office/drawing/2014/main" id="{046FA363-15AB-4A26-9C6B-AAAFCC67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4850" name="Oval 18">
            <a:extLst>
              <a:ext uri="{FF2B5EF4-FFF2-40B4-BE49-F238E27FC236}">
                <a16:creationId xmlns:a16="http://schemas.microsoft.com/office/drawing/2014/main" id="{C0658CE0-F6EE-431F-BAA3-B214EF27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4851" name="Oval 19">
            <a:extLst>
              <a:ext uri="{FF2B5EF4-FFF2-40B4-BE49-F238E27FC236}">
                <a16:creationId xmlns:a16="http://schemas.microsoft.com/office/drawing/2014/main" id="{04C9E90F-76FE-48AF-99DB-1255B15E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4852" name="Oval 20">
            <a:extLst>
              <a:ext uri="{FF2B5EF4-FFF2-40B4-BE49-F238E27FC236}">
                <a16:creationId xmlns:a16="http://schemas.microsoft.com/office/drawing/2014/main" id="{1C35C3B0-9EAB-4534-AFB1-AB8D22B9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4853" name="Oval 21">
            <a:extLst>
              <a:ext uri="{FF2B5EF4-FFF2-40B4-BE49-F238E27FC236}">
                <a16:creationId xmlns:a16="http://schemas.microsoft.com/office/drawing/2014/main" id="{139892DD-A724-4B9A-BA15-282F5835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4854" name="Oval 22">
            <a:extLst>
              <a:ext uri="{FF2B5EF4-FFF2-40B4-BE49-F238E27FC236}">
                <a16:creationId xmlns:a16="http://schemas.microsoft.com/office/drawing/2014/main" id="{F380C57B-21BB-4162-A67D-ADEB578E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4855" name="Oval 23">
            <a:extLst>
              <a:ext uri="{FF2B5EF4-FFF2-40B4-BE49-F238E27FC236}">
                <a16:creationId xmlns:a16="http://schemas.microsoft.com/office/drawing/2014/main" id="{1572F095-61E3-44E9-AFCC-381DEFF9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4856" name="Text Box 24">
            <a:extLst>
              <a:ext uri="{FF2B5EF4-FFF2-40B4-BE49-F238E27FC236}">
                <a16:creationId xmlns:a16="http://schemas.microsoft.com/office/drawing/2014/main" id="{48D01CC5-9D0E-42D8-B11E-CC195CC7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</a:t>
            </a:r>
          </a:p>
        </p:txBody>
      </p:sp>
      <p:sp>
        <p:nvSpPr>
          <p:cNvPr id="504857" name="Line 25">
            <a:extLst>
              <a:ext uri="{FF2B5EF4-FFF2-40B4-BE49-F238E27FC236}">
                <a16:creationId xmlns:a16="http://schemas.microsoft.com/office/drawing/2014/main" id="{7F9185AA-F21F-4402-90E3-921298069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58" name="Line 26">
            <a:extLst>
              <a:ext uri="{FF2B5EF4-FFF2-40B4-BE49-F238E27FC236}">
                <a16:creationId xmlns:a16="http://schemas.microsoft.com/office/drawing/2014/main" id="{5C31EAE0-7CE2-43EA-956F-711A3C3B2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59" name="Line 27">
            <a:extLst>
              <a:ext uri="{FF2B5EF4-FFF2-40B4-BE49-F238E27FC236}">
                <a16:creationId xmlns:a16="http://schemas.microsoft.com/office/drawing/2014/main" id="{A360ACAC-8A89-4B60-9651-8626FC271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4860" name="Text Box 28">
            <a:extLst>
              <a:ext uri="{FF2B5EF4-FFF2-40B4-BE49-F238E27FC236}">
                <a16:creationId xmlns:a16="http://schemas.microsoft.com/office/drawing/2014/main" id="{2D197027-0E4D-43E7-892C-6A12D552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4861" name="Text Box 29">
            <a:extLst>
              <a:ext uri="{FF2B5EF4-FFF2-40B4-BE49-F238E27FC236}">
                <a16:creationId xmlns:a16="http://schemas.microsoft.com/office/drawing/2014/main" id="{E6A08270-269B-418C-844A-B8F437DA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7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162D1705-BC68-4CA3-B913-0EBB7577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6883" name="Oval 3">
            <a:extLst>
              <a:ext uri="{FF2B5EF4-FFF2-40B4-BE49-F238E27FC236}">
                <a16:creationId xmlns:a16="http://schemas.microsoft.com/office/drawing/2014/main" id="{20A48C09-E8B3-4731-92A6-D8695128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6884" name="Line 4">
            <a:extLst>
              <a:ext uri="{FF2B5EF4-FFF2-40B4-BE49-F238E27FC236}">
                <a16:creationId xmlns:a16="http://schemas.microsoft.com/office/drawing/2014/main" id="{2940505E-83C4-485D-A077-EECBE9833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5" name="Line 5">
            <a:extLst>
              <a:ext uri="{FF2B5EF4-FFF2-40B4-BE49-F238E27FC236}">
                <a16:creationId xmlns:a16="http://schemas.microsoft.com/office/drawing/2014/main" id="{AAF7DB65-A92A-48C4-9E8F-C329DD354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6" name="Line 6">
            <a:extLst>
              <a:ext uri="{FF2B5EF4-FFF2-40B4-BE49-F238E27FC236}">
                <a16:creationId xmlns:a16="http://schemas.microsoft.com/office/drawing/2014/main" id="{E62B7900-702A-42D7-B7D9-89FE08A9F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7" name="Line 7">
            <a:extLst>
              <a:ext uri="{FF2B5EF4-FFF2-40B4-BE49-F238E27FC236}">
                <a16:creationId xmlns:a16="http://schemas.microsoft.com/office/drawing/2014/main" id="{24993D84-5920-4B56-B779-AFC58198D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8" name="Line 8">
            <a:extLst>
              <a:ext uri="{FF2B5EF4-FFF2-40B4-BE49-F238E27FC236}">
                <a16:creationId xmlns:a16="http://schemas.microsoft.com/office/drawing/2014/main" id="{3687D2E5-7C14-4EB7-A2FF-962F88CDA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89" name="Line 9">
            <a:extLst>
              <a:ext uri="{FF2B5EF4-FFF2-40B4-BE49-F238E27FC236}">
                <a16:creationId xmlns:a16="http://schemas.microsoft.com/office/drawing/2014/main" id="{5DF12D7D-BCD8-456B-89BE-A7C9CDF90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0" name="Line 10">
            <a:extLst>
              <a:ext uri="{FF2B5EF4-FFF2-40B4-BE49-F238E27FC236}">
                <a16:creationId xmlns:a16="http://schemas.microsoft.com/office/drawing/2014/main" id="{2FAE2905-76CC-4B9E-8505-860A3744C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1" name="Line 11">
            <a:extLst>
              <a:ext uri="{FF2B5EF4-FFF2-40B4-BE49-F238E27FC236}">
                <a16:creationId xmlns:a16="http://schemas.microsoft.com/office/drawing/2014/main" id="{3136278A-61A8-4E53-A183-B981079649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2" name="Line 12">
            <a:extLst>
              <a:ext uri="{FF2B5EF4-FFF2-40B4-BE49-F238E27FC236}">
                <a16:creationId xmlns:a16="http://schemas.microsoft.com/office/drawing/2014/main" id="{619CC950-AF5A-4DFA-AF6A-1B1E53BB6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3" name="Line 13">
            <a:extLst>
              <a:ext uri="{FF2B5EF4-FFF2-40B4-BE49-F238E27FC236}">
                <a16:creationId xmlns:a16="http://schemas.microsoft.com/office/drawing/2014/main" id="{6622BF29-B634-4E3B-A17D-1CB63003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4" name="Line 14">
            <a:extLst>
              <a:ext uri="{FF2B5EF4-FFF2-40B4-BE49-F238E27FC236}">
                <a16:creationId xmlns:a16="http://schemas.microsoft.com/office/drawing/2014/main" id="{C5A8C9ED-0B77-4F71-A8D1-69EA44B58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5" name="Line 15">
            <a:extLst>
              <a:ext uri="{FF2B5EF4-FFF2-40B4-BE49-F238E27FC236}">
                <a16:creationId xmlns:a16="http://schemas.microsoft.com/office/drawing/2014/main" id="{2E500196-3547-420C-A126-929B2862B9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896" name="Oval 16">
            <a:extLst>
              <a:ext uri="{FF2B5EF4-FFF2-40B4-BE49-F238E27FC236}">
                <a16:creationId xmlns:a16="http://schemas.microsoft.com/office/drawing/2014/main" id="{0638F850-2667-4A9B-B902-F295617A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6897" name="Oval 17">
            <a:extLst>
              <a:ext uri="{FF2B5EF4-FFF2-40B4-BE49-F238E27FC236}">
                <a16:creationId xmlns:a16="http://schemas.microsoft.com/office/drawing/2014/main" id="{851D3B1F-D60E-43A5-B8C2-0D1217FD7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6898" name="Oval 18">
            <a:extLst>
              <a:ext uri="{FF2B5EF4-FFF2-40B4-BE49-F238E27FC236}">
                <a16:creationId xmlns:a16="http://schemas.microsoft.com/office/drawing/2014/main" id="{1AB48F6F-2FA6-4321-8C29-D2D0249C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6899" name="Oval 19">
            <a:extLst>
              <a:ext uri="{FF2B5EF4-FFF2-40B4-BE49-F238E27FC236}">
                <a16:creationId xmlns:a16="http://schemas.microsoft.com/office/drawing/2014/main" id="{F6989C33-A6FE-4E69-BA35-F563E20C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6900" name="Oval 20">
            <a:extLst>
              <a:ext uri="{FF2B5EF4-FFF2-40B4-BE49-F238E27FC236}">
                <a16:creationId xmlns:a16="http://schemas.microsoft.com/office/drawing/2014/main" id="{B6B5B283-338D-4198-8A91-4F88F4D18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6901" name="Oval 21">
            <a:extLst>
              <a:ext uri="{FF2B5EF4-FFF2-40B4-BE49-F238E27FC236}">
                <a16:creationId xmlns:a16="http://schemas.microsoft.com/office/drawing/2014/main" id="{2D3B0A3E-959D-4119-90ED-4AF8CCE8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6902" name="Oval 22">
            <a:extLst>
              <a:ext uri="{FF2B5EF4-FFF2-40B4-BE49-F238E27FC236}">
                <a16:creationId xmlns:a16="http://schemas.microsoft.com/office/drawing/2014/main" id="{814D5471-767B-4294-A37E-E9E2C707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6903" name="Oval 23">
            <a:extLst>
              <a:ext uri="{FF2B5EF4-FFF2-40B4-BE49-F238E27FC236}">
                <a16:creationId xmlns:a16="http://schemas.microsoft.com/office/drawing/2014/main" id="{5AEE731E-300F-4BCE-A873-56C508AF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6904" name="Text Box 24">
            <a:extLst>
              <a:ext uri="{FF2B5EF4-FFF2-40B4-BE49-F238E27FC236}">
                <a16:creationId xmlns:a16="http://schemas.microsoft.com/office/drawing/2014/main" id="{DA766D8F-646F-4B19-94A0-09055939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</a:t>
            </a:r>
          </a:p>
        </p:txBody>
      </p:sp>
      <p:sp>
        <p:nvSpPr>
          <p:cNvPr id="506905" name="Line 25">
            <a:extLst>
              <a:ext uri="{FF2B5EF4-FFF2-40B4-BE49-F238E27FC236}">
                <a16:creationId xmlns:a16="http://schemas.microsoft.com/office/drawing/2014/main" id="{0B5DCB0C-73E4-41FC-BF80-C5F903F35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906" name="Line 26">
            <a:extLst>
              <a:ext uri="{FF2B5EF4-FFF2-40B4-BE49-F238E27FC236}">
                <a16:creationId xmlns:a16="http://schemas.microsoft.com/office/drawing/2014/main" id="{178C01C3-F671-4FD5-A185-4A6DEA6B4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907" name="Line 27">
            <a:extLst>
              <a:ext uri="{FF2B5EF4-FFF2-40B4-BE49-F238E27FC236}">
                <a16:creationId xmlns:a16="http://schemas.microsoft.com/office/drawing/2014/main" id="{FC9CB119-0B6D-4C49-8CF0-82E89575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6908" name="Text Box 28">
            <a:extLst>
              <a:ext uri="{FF2B5EF4-FFF2-40B4-BE49-F238E27FC236}">
                <a16:creationId xmlns:a16="http://schemas.microsoft.com/office/drawing/2014/main" id="{A335D4E5-9DE4-4E91-B8BE-E91169C5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6909" name="Text Box 29">
            <a:extLst>
              <a:ext uri="{FF2B5EF4-FFF2-40B4-BE49-F238E27FC236}">
                <a16:creationId xmlns:a16="http://schemas.microsoft.com/office/drawing/2014/main" id="{6BE56A77-F754-41E2-9B36-AE543614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Push 6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E15AC5D0-F2D0-4FD6-B9C6-4C2B5570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7907" name="Oval 3">
            <a:extLst>
              <a:ext uri="{FF2B5EF4-FFF2-40B4-BE49-F238E27FC236}">
                <a16:creationId xmlns:a16="http://schemas.microsoft.com/office/drawing/2014/main" id="{FFBA06F7-FD4D-462A-8FFB-3DDBB9A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7908" name="Line 4">
            <a:extLst>
              <a:ext uri="{FF2B5EF4-FFF2-40B4-BE49-F238E27FC236}">
                <a16:creationId xmlns:a16="http://schemas.microsoft.com/office/drawing/2014/main" id="{A4173F7B-D667-4420-A2BE-FF06E8B52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09" name="Line 5">
            <a:extLst>
              <a:ext uri="{FF2B5EF4-FFF2-40B4-BE49-F238E27FC236}">
                <a16:creationId xmlns:a16="http://schemas.microsoft.com/office/drawing/2014/main" id="{A82CB477-AAF5-4571-AC54-9E660D491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0" name="Line 6">
            <a:extLst>
              <a:ext uri="{FF2B5EF4-FFF2-40B4-BE49-F238E27FC236}">
                <a16:creationId xmlns:a16="http://schemas.microsoft.com/office/drawing/2014/main" id="{852706C2-653A-4D6A-9F0F-D7F5F33EA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1" name="Line 7">
            <a:extLst>
              <a:ext uri="{FF2B5EF4-FFF2-40B4-BE49-F238E27FC236}">
                <a16:creationId xmlns:a16="http://schemas.microsoft.com/office/drawing/2014/main" id="{18A296F1-E9F8-4218-9A67-1A5E58D8F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2" name="Line 8">
            <a:extLst>
              <a:ext uri="{FF2B5EF4-FFF2-40B4-BE49-F238E27FC236}">
                <a16:creationId xmlns:a16="http://schemas.microsoft.com/office/drawing/2014/main" id="{CE5612E2-5CA8-4367-8CC6-B8BBD379C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3" name="Line 9">
            <a:extLst>
              <a:ext uri="{FF2B5EF4-FFF2-40B4-BE49-F238E27FC236}">
                <a16:creationId xmlns:a16="http://schemas.microsoft.com/office/drawing/2014/main" id="{26A73044-0E1D-462D-B753-BEF4B40D9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4" name="Line 10">
            <a:extLst>
              <a:ext uri="{FF2B5EF4-FFF2-40B4-BE49-F238E27FC236}">
                <a16:creationId xmlns:a16="http://schemas.microsoft.com/office/drawing/2014/main" id="{7F2D7443-F808-4691-804C-824700719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5" name="Line 11">
            <a:extLst>
              <a:ext uri="{FF2B5EF4-FFF2-40B4-BE49-F238E27FC236}">
                <a16:creationId xmlns:a16="http://schemas.microsoft.com/office/drawing/2014/main" id="{ACC26055-3C63-4702-8BA3-420D0A3439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6" name="Line 12">
            <a:extLst>
              <a:ext uri="{FF2B5EF4-FFF2-40B4-BE49-F238E27FC236}">
                <a16:creationId xmlns:a16="http://schemas.microsoft.com/office/drawing/2014/main" id="{7D3933B1-233D-4365-8424-9FF154D9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7" name="Line 13">
            <a:extLst>
              <a:ext uri="{FF2B5EF4-FFF2-40B4-BE49-F238E27FC236}">
                <a16:creationId xmlns:a16="http://schemas.microsoft.com/office/drawing/2014/main" id="{D2BCE387-6334-4026-90E6-519C68D2D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8" name="Line 14">
            <a:extLst>
              <a:ext uri="{FF2B5EF4-FFF2-40B4-BE49-F238E27FC236}">
                <a16:creationId xmlns:a16="http://schemas.microsoft.com/office/drawing/2014/main" id="{DB249672-D1E2-4E96-B646-443FF020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19" name="Line 15">
            <a:extLst>
              <a:ext uri="{FF2B5EF4-FFF2-40B4-BE49-F238E27FC236}">
                <a16:creationId xmlns:a16="http://schemas.microsoft.com/office/drawing/2014/main" id="{23B61FAD-ADB2-46F0-BBEB-3DB32B4E4D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20" name="Oval 16">
            <a:extLst>
              <a:ext uri="{FF2B5EF4-FFF2-40B4-BE49-F238E27FC236}">
                <a16:creationId xmlns:a16="http://schemas.microsoft.com/office/drawing/2014/main" id="{F75080D8-0C6B-4677-8F1E-CB996B1F9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7921" name="Oval 17">
            <a:extLst>
              <a:ext uri="{FF2B5EF4-FFF2-40B4-BE49-F238E27FC236}">
                <a16:creationId xmlns:a16="http://schemas.microsoft.com/office/drawing/2014/main" id="{3F950D35-5CE7-4CF4-B895-43CF14F4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7922" name="Oval 18">
            <a:extLst>
              <a:ext uri="{FF2B5EF4-FFF2-40B4-BE49-F238E27FC236}">
                <a16:creationId xmlns:a16="http://schemas.microsoft.com/office/drawing/2014/main" id="{36AFC4FE-9F17-4E0A-80E2-1FF56C47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7923" name="Oval 19">
            <a:extLst>
              <a:ext uri="{FF2B5EF4-FFF2-40B4-BE49-F238E27FC236}">
                <a16:creationId xmlns:a16="http://schemas.microsoft.com/office/drawing/2014/main" id="{8DC09E58-70A9-4EAB-8575-23744285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7924" name="Oval 20">
            <a:extLst>
              <a:ext uri="{FF2B5EF4-FFF2-40B4-BE49-F238E27FC236}">
                <a16:creationId xmlns:a16="http://schemas.microsoft.com/office/drawing/2014/main" id="{8EC05FDA-0DBD-4C06-9A04-C142B5E7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7925" name="Oval 21">
            <a:extLst>
              <a:ext uri="{FF2B5EF4-FFF2-40B4-BE49-F238E27FC236}">
                <a16:creationId xmlns:a16="http://schemas.microsoft.com/office/drawing/2014/main" id="{A88C1FE5-4FA7-4891-AC5C-010B7E89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7926" name="Oval 22">
            <a:extLst>
              <a:ext uri="{FF2B5EF4-FFF2-40B4-BE49-F238E27FC236}">
                <a16:creationId xmlns:a16="http://schemas.microsoft.com/office/drawing/2014/main" id="{679A3350-33EB-4FE7-9B27-1947F978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7927" name="Oval 23">
            <a:extLst>
              <a:ext uri="{FF2B5EF4-FFF2-40B4-BE49-F238E27FC236}">
                <a16:creationId xmlns:a16="http://schemas.microsoft.com/office/drawing/2014/main" id="{8CC4A11F-03B1-4FAA-99A5-7DBC7174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7928" name="Text Box 24">
            <a:extLst>
              <a:ext uri="{FF2B5EF4-FFF2-40B4-BE49-F238E27FC236}">
                <a16:creationId xmlns:a16="http://schemas.microsoft.com/office/drawing/2014/main" id="{E7018722-235D-4486-AF78-A6930838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</a:t>
            </a:r>
          </a:p>
        </p:txBody>
      </p:sp>
      <p:sp>
        <p:nvSpPr>
          <p:cNvPr id="507929" name="Line 25">
            <a:extLst>
              <a:ext uri="{FF2B5EF4-FFF2-40B4-BE49-F238E27FC236}">
                <a16:creationId xmlns:a16="http://schemas.microsoft.com/office/drawing/2014/main" id="{424F6106-949E-4C99-AAF6-E34ECFD0A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30" name="Line 26">
            <a:extLst>
              <a:ext uri="{FF2B5EF4-FFF2-40B4-BE49-F238E27FC236}">
                <a16:creationId xmlns:a16="http://schemas.microsoft.com/office/drawing/2014/main" id="{B676C348-60E8-4A94-80EC-ED8FCEDD8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31" name="Line 27">
            <a:extLst>
              <a:ext uri="{FF2B5EF4-FFF2-40B4-BE49-F238E27FC236}">
                <a16:creationId xmlns:a16="http://schemas.microsoft.com/office/drawing/2014/main" id="{0B6B98AC-EB7C-4103-AB13-E495E3BD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7932" name="Text Box 28">
            <a:extLst>
              <a:ext uri="{FF2B5EF4-FFF2-40B4-BE49-F238E27FC236}">
                <a16:creationId xmlns:a16="http://schemas.microsoft.com/office/drawing/2014/main" id="{0971AAE2-3C52-44AA-9C5B-B51B72191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07933" name="Text Box 29">
            <a:extLst>
              <a:ext uri="{FF2B5EF4-FFF2-40B4-BE49-F238E27FC236}">
                <a16:creationId xmlns:a16="http://schemas.microsoft.com/office/drawing/2014/main" id="{585ECE98-BA4F-4093-BC23-6DB3527EF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>
            <a:extLst>
              <a:ext uri="{FF2B5EF4-FFF2-40B4-BE49-F238E27FC236}">
                <a16:creationId xmlns:a16="http://schemas.microsoft.com/office/drawing/2014/main" id="{5C50D6D1-DB68-4708-8D2A-A94ADA91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17125" name="Oval 5">
            <a:extLst>
              <a:ext uri="{FF2B5EF4-FFF2-40B4-BE49-F238E27FC236}">
                <a16:creationId xmlns:a16="http://schemas.microsoft.com/office/drawing/2014/main" id="{BD22D1CD-2596-4728-953B-489A76A8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17126" name="Line 6">
            <a:extLst>
              <a:ext uri="{FF2B5EF4-FFF2-40B4-BE49-F238E27FC236}">
                <a16:creationId xmlns:a16="http://schemas.microsoft.com/office/drawing/2014/main" id="{D17ADB31-3675-4E8E-A549-C5D9EF88F0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27" name="Line 7">
            <a:extLst>
              <a:ext uri="{FF2B5EF4-FFF2-40B4-BE49-F238E27FC236}">
                <a16:creationId xmlns:a16="http://schemas.microsoft.com/office/drawing/2014/main" id="{3E70C687-D101-4387-838A-BD3D2F906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28" name="Line 8">
            <a:extLst>
              <a:ext uri="{FF2B5EF4-FFF2-40B4-BE49-F238E27FC236}">
                <a16:creationId xmlns:a16="http://schemas.microsoft.com/office/drawing/2014/main" id="{978C5724-2C08-40E8-BD77-BC682B6485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29" name="Line 9">
            <a:extLst>
              <a:ext uri="{FF2B5EF4-FFF2-40B4-BE49-F238E27FC236}">
                <a16:creationId xmlns:a16="http://schemas.microsoft.com/office/drawing/2014/main" id="{C800C0E3-35B9-43AE-AB3C-F0C82801F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0" name="Line 10">
            <a:extLst>
              <a:ext uri="{FF2B5EF4-FFF2-40B4-BE49-F238E27FC236}">
                <a16:creationId xmlns:a16="http://schemas.microsoft.com/office/drawing/2014/main" id="{478AB9BE-ED9A-4E49-A89F-2A72F3F3C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1" name="Line 11">
            <a:extLst>
              <a:ext uri="{FF2B5EF4-FFF2-40B4-BE49-F238E27FC236}">
                <a16:creationId xmlns:a16="http://schemas.microsoft.com/office/drawing/2014/main" id="{61912E77-7C7A-4850-9DE0-C2EFF906D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2" name="Line 12">
            <a:extLst>
              <a:ext uri="{FF2B5EF4-FFF2-40B4-BE49-F238E27FC236}">
                <a16:creationId xmlns:a16="http://schemas.microsoft.com/office/drawing/2014/main" id="{0FFCCFDD-3E61-45C9-A84C-DDAF89230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3" name="Line 13">
            <a:extLst>
              <a:ext uri="{FF2B5EF4-FFF2-40B4-BE49-F238E27FC236}">
                <a16:creationId xmlns:a16="http://schemas.microsoft.com/office/drawing/2014/main" id="{3006386E-76DA-44B9-AA3F-ED0FC2D314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4" name="Line 14">
            <a:extLst>
              <a:ext uri="{FF2B5EF4-FFF2-40B4-BE49-F238E27FC236}">
                <a16:creationId xmlns:a16="http://schemas.microsoft.com/office/drawing/2014/main" id="{DC4ADB8B-98D4-4EC4-9E02-FA7E3109B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5" name="Line 15">
            <a:extLst>
              <a:ext uri="{FF2B5EF4-FFF2-40B4-BE49-F238E27FC236}">
                <a16:creationId xmlns:a16="http://schemas.microsoft.com/office/drawing/2014/main" id="{6D97B3A8-CB82-4282-9A42-8107A4FB4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6" name="Line 16">
            <a:extLst>
              <a:ext uri="{FF2B5EF4-FFF2-40B4-BE49-F238E27FC236}">
                <a16:creationId xmlns:a16="http://schemas.microsoft.com/office/drawing/2014/main" id="{D3CE4B07-0DA4-4B9B-8FF5-8A6B28B03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7" name="Line 17">
            <a:extLst>
              <a:ext uri="{FF2B5EF4-FFF2-40B4-BE49-F238E27FC236}">
                <a16:creationId xmlns:a16="http://schemas.microsoft.com/office/drawing/2014/main" id="{437A0E22-FDE0-4E96-8B3C-DE759061E4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38" name="Oval 18">
            <a:extLst>
              <a:ext uri="{FF2B5EF4-FFF2-40B4-BE49-F238E27FC236}">
                <a16:creationId xmlns:a16="http://schemas.microsoft.com/office/drawing/2014/main" id="{E4E58F8C-4BFA-4A78-9725-3A3630F1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17139" name="Oval 19">
            <a:extLst>
              <a:ext uri="{FF2B5EF4-FFF2-40B4-BE49-F238E27FC236}">
                <a16:creationId xmlns:a16="http://schemas.microsoft.com/office/drawing/2014/main" id="{86FCC91D-C0F0-41BB-9146-18F6D78F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17140" name="Oval 20">
            <a:extLst>
              <a:ext uri="{FF2B5EF4-FFF2-40B4-BE49-F238E27FC236}">
                <a16:creationId xmlns:a16="http://schemas.microsoft.com/office/drawing/2014/main" id="{5E5FA897-2DEA-46B3-8697-795B9753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17141" name="Oval 21">
            <a:extLst>
              <a:ext uri="{FF2B5EF4-FFF2-40B4-BE49-F238E27FC236}">
                <a16:creationId xmlns:a16="http://schemas.microsoft.com/office/drawing/2014/main" id="{E3A4EF3F-D52C-46A8-BE74-7EF0C5FAD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17142" name="Oval 22">
            <a:extLst>
              <a:ext uri="{FF2B5EF4-FFF2-40B4-BE49-F238E27FC236}">
                <a16:creationId xmlns:a16="http://schemas.microsoft.com/office/drawing/2014/main" id="{54FE6E04-3517-4FC4-9E1D-884D9104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17143" name="Oval 23">
            <a:extLst>
              <a:ext uri="{FF2B5EF4-FFF2-40B4-BE49-F238E27FC236}">
                <a16:creationId xmlns:a16="http://schemas.microsoft.com/office/drawing/2014/main" id="{3605745C-DE20-4CE6-879D-838BA2F2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17144" name="Oval 24">
            <a:extLst>
              <a:ext uri="{FF2B5EF4-FFF2-40B4-BE49-F238E27FC236}">
                <a16:creationId xmlns:a16="http://schemas.microsoft.com/office/drawing/2014/main" id="{8C0E0BB3-1454-40A9-9A9E-DCD17129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17145" name="Oval 25">
            <a:extLst>
              <a:ext uri="{FF2B5EF4-FFF2-40B4-BE49-F238E27FC236}">
                <a16:creationId xmlns:a16="http://schemas.microsoft.com/office/drawing/2014/main" id="{D5E6909B-9F5E-4EDC-ADE9-C81454F6D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17146" name="Text Box 26">
            <a:extLst>
              <a:ext uri="{FF2B5EF4-FFF2-40B4-BE49-F238E27FC236}">
                <a16:creationId xmlns:a16="http://schemas.microsoft.com/office/drawing/2014/main" id="{4E82EA13-5564-4106-AF0E-ECB0AC8E1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</a:t>
            </a:r>
          </a:p>
        </p:txBody>
      </p:sp>
      <p:sp>
        <p:nvSpPr>
          <p:cNvPr id="517147" name="Line 27">
            <a:extLst>
              <a:ext uri="{FF2B5EF4-FFF2-40B4-BE49-F238E27FC236}">
                <a16:creationId xmlns:a16="http://schemas.microsoft.com/office/drawing/2014/main" id="{3D8794B0-D05C-4851-A2A3-76E7C09D3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48" name="Line 28">
            <a:extLst>
              <a:ext uri="{FF2B5EF4-FFF2-40B4-BE49-F238E27FC236}">
                <a16:creationId xmlns:a16="http://schemas.microsoft.com/office/drawing/2014/main" id="{EBA3285A-EB4B-4014-BD58-DEF09DC30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49" name="Line 29">
            <a:extLst>
              <a:ext uri="{FF2B5EF4-FFF2-40B4-BE49-F238E27FC236}">
                <a16:creationId xmlns:a16="http://schemas.microsoft.com/office/drawing/2014/main" id="{511285B5-AD42-4075-B533-31E45FDBE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7150" name="Text Box 30">
            <a:extLst>
              <a:ext uri="{FF2B5EF4-FFF2-40B4-BE49-F238E27FC236}">
                <a16:creationId xmlns:a16="http://schemas.microsoft.com/office/drawing/2014/main" id="{04085703-35BC-4C58-800E-1BCB2573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17151" name="Text Box 31">
            <a:extLst>
              <a:ext uri="{FF2B5EF4-FFF2-40B4-BE49-F238E27FC236}">
                <a16:creationId xmlns:a16="http://schemas.microsoft.com/office/drawing/2014/main" id="{AB3A1566-2B46-4643-98B2-22881963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 (don’t visit) 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>
            <a:extLst>
              <a:ext uri="{FF2B5EF4-FFF2-40B4-BE49-F238E27FC236}">
                <a16:creationId xmlns:a16="http://schemas.microsoft.com/office/drawing/2014/main" id="{64E596CD-9B0E-4DD7-991B-6CAAE8E2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18149" name="Oval 5">
            <a:extLst>
              <a:ext uri="{FF2B5EF4-FFF2-40B4-BE49-F238E27FC236}">
                <a16:creationId xmlns:a16="http://schemas.microsoft.com/office/drawing/2014/main" id="{162DF333-37E2-4B38-83AA-2E5C492E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18150" name="Line 6">
            <a:extLst>
              <a:ext uri="{FF2B5EF4-FFF2-40B4-BE49-F238E27FC236}">
                <a16:creationId xmlns:a16="http://schemas.microsoft.com/office/drawing/2014/main" id="{5C2E3352-974C-44F3-A639-445FFD98E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1" name="Line 7">
            <a:extLst>
              <a:ext uri="{FF2B5EF4-FFF2-40B4-BE49-F238E27FC236}">
                <a16:creationId xmlns:a16="http://schemas.microsoft.com/office/drawing/2014/main" id="{8002E6D2-DBBE-48A3-9D8C-54A1C873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2" name="Line 8">
            <a:extLst>
              <a:ext uri="{FF2B5EF4-FFF2-40B4-BE49-F238E27FC236}">
                <a16:creationId xmlns:a16="http://schemas.microsoft.com/office/drawing/2014/main" id="{B5F406AA-92CB-41B9-9028-F7D096B67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3" name="Line 9">
            <a:extLst>
              <a:ext uri="{FF2B5EF4-FFF2-40B4-BE49-F238E27FC236}">
                <a16:creationId xmlns:a16="http://schemas.microsoft.com/office/drawing/2014/main" id="{0EF9CF14-C6BF-43E4-B1DC-8297B0042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4" name="Line 10">
            <a:extLst>
              <a:ext uri="{FF2B5EF4-FFF2-40B4-BE49-F238E27FC236}">
                <a16:creationId xmlns:a16="http://schemas.microsoft.com/office/drawing/2014/main" id="{51C0A218-283E-4AED-B420-D83941FFDB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5" name="Line 11">
            <a:extLst>
              <a:ext uri="{FF2B5EF4-FFF2-40B4-BE49-F238E27FC236}">
                <a16:creationId xmlns:a16="http://schemas.microsoft.com/office/drawing/2014/main" id="{E83201C4-7A1A-46A1-AF47-033D5662D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6" name="Line 12">
            <a:extLst>
              <a:ext uri="{FF2B5EF4-FFF2-40B4-BE49-F238E27FC236}">
                <a16:creationId xmlns:a16="http://schemas.microsoft.com/office/drawing/2014/main" id="{B46745F1-801B-4B3C-9E7A-8CAA5F6BF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7" name="Line 13">
            <a:extLst>
              <a:ext uri="{FF2B5EF4-FFF2-40B4-BE49-F238E27FC236}">
                <a16:creationId xmlns:a16="http://schemas.microsoft.com/office/drawing/2014/main" id="{BB33C97F-5328-47DE-B0B8-29990541BC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8" name="Line 14">
            <a:extLst>
              <a:ext uri="{FF2B5EF4-FFF2-40B4-BE49-F238E27FC236}">
                <a16:creationId xmlns:a16="http://schemas.microsoft.com/office/drawing/2014/main" id="{43F5E483-4181-4D30-B8F8-9509B247B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59" name="Line 15">
            <a:extLst>
              <a:ext uri="{FF2B5EF4-FFF2-40B4-BE49-F238E27FC236}">
                <a16:creationId xmlns:a16="http://schemas.microsoft.com/office/drawing/2014/main" id="{0A9BD3C1-A1E4-4E18-A48E-855C6A24C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60" name="Line 16">
            <a:extLst>
              <a:ext uri="{FF2B5EF4-FFF2-40B4-BE49-F238E27FC236}">
                <a16:creationId xmlns:a16="http://schemas.microsoft.com/office/drawing/2014/main" id="{B2AB645B-4B63-4C56-9938-84EEE7279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61" name="Line 17">
            <a:extLst>
              <a:ext uri="{FF2B5EF4-FFF2-40B4-BE49-F238E27FC236}">
                <a16:creationId xmlns:a16="http://schemas.microsoft.com/office/drawing/2014/main" id="{660C0B2A-F044-4A35-B8F9-DC412111FD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62" name="Oval 18">
            <a:extLst>
              <a:ext uri="{FF2B5EF4-FFF2-40B4-BE49-F238E27FC236}">
                <a16:creationId xmlns:a16="http://schemas.microsoft.com/office/drawing/2014/main" id="{AD10CF97-4205-4044-9C1C-FD720AEC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18163" name="Oval 19">
            <a:extLst>
              <a:ext uri="{FF2B5EF4-FFF2-40B4-BE49-F238E27FC236}">
                <a16:creationId xmlns:a16="http://schemas.microsoft.com/office/drawing/2014/main" id="{B69B5100-F16C-48AB-ADA8-6E51BEA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18164" name="Oval 20">
            <a:extLst>
              <a:ext uri="{FF2B5EF4-FFF2-40B4-BE49-F238E27FC236}">
                <a16:creationId xmlns:a16="http://schemas.microsoft.com/office/drawing/2014/main" id="{24674744-CCF8-4AA7-B9DA-B4EE7B60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18165" name="Oval 21">
            <a:extLst>
              <a:ext uri="{FF2B5EF4-FFF2-40B4-BE49-F238E27FC236}">
                <a16:creationId xmlns:a16="http://schemas.microsoft.com/office/drawing/2014/main" id="{51EFE64B-FE38-420C-ABA5-EAF2A334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18166" name="Oval 22">
            <a:extLst>
              <a:ext uri="{FF2B5EF4-FFF2-40B4-BE49-F238E27FC236}">
                <a16:creationId xmlns:a16="http://schemas.microsoft.com/office/drawing/2014/main" id="{35E15DA8-3377-41D4-80A1-53EFBF1E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18167" name="Oval 23">
            <a:extLst>
              <a:ext uri="{FF2B5EF4-FFF2-40B4-BE49-F238E27FC236}">
                <a16:creationId xmlns:a16="http://schemas.microsoft.com/office/drawing/2014/main" id="{7731EF6E-C0E9-40A5-8F88-3D278688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18168" name="Oval 24">
            <a:extLst>
              <a:ext uri="{FF2B5EF4-FFF2-40B4-BE49-F238E27FC236}">
                <a16:creationId xmlns:a16="http://schemas.microsoft.com/office/drawing/2014/main" id="{344B2E50-3295-40D6-8FDF-88837EEB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18169" name="Oval 25">
            <a:extLst>
              <a:ext uri="{FF2B5EF4-FFF2-40B4-BE49-F238E27FC236}">
                <a16:creationId xmlns:a16="http://schemas.microsoft.com/office/drawing/2014/main" id="{18102405-CD20-42C3-B4FC-613BC75A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18170" name="Text Box 26">
            <a:extLst>
              <a:ext uri="{FF2B5EF4-FFF2-40B4-BE49-F238E27FC236}">
                <a16:creationId xmlns:a16="http://schemas.microsoft.com/office/drawing/2014/main" id="{34301FFB-12B4-4C7C-9766-855B9516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  <p:sp>
        <p:nvSpPr>
          <p:cNvPr id="518171" name="Line 27">
            <a:extLst>
              <a:ext uri="{FF2B5EF4-FFF2-40B4-BE49-F238E27FC236}">
                <a16:creationId xmlns:a16="http://schemas.microsoft.com/office/drawing/2014/main" id="{0CEA3EC7-777D-49CF-AC82-C405CF9BD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72" name="Line 28">
            <a:extLst>
              <a:ext uri="{FF2B5EF4-FFF2-40B4-BE49-F238E27FC236}">
                <a16:creationId xmlns:a16="http://schemas.microsoft.com/office/drawing/2014/main" id="{8B757822-0391-43D3-8267-5DD189B4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73" name="Line 29">
            <a:extLst>
              <a:ext uri="{FF2B5EF4-FFF2-40B4-BE49-F238E27FC236}">
                <a16:creationId xmlns:a16="http://schemas.microsoft.com/office/drawing/2014/main" id="{B87458CA-EA65-4178-B5F7-3FCFCBFD4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18174" name="Text Box 30">
            <a:extLst>
              <a:ext uri="{FF2B5EF4-FFF2-40B4-BE49-F238E27FC236}">
                <a16:creationId xmlns:a16="http://schemas.microsoft.com/office/drawing/2014/main" id="{A622B252-87AA-446C-BBF3-5DC0DF85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2</a:t>
            </a:r>
          </a:p>
        </p:txBody>
      </p:sp>
      <p:sp>
        <p:nvSpPr>
          <p:cNvPr id="518175" name="Text Box 31">
            <a:extLst>
              <a:ext uri="{FF2B5EF4-FFF2-40B4-BE49-F238E27FC236}">
                <a16:creationId xmlns:a16="http://schemas.microsoft.com/office/drawing/2014/main" id="{F8C1781D-DCF2-49A1-8E06-C6CAEA0BA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Pop/Mark/Visit 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58" name="Rectangle 30">
            <a:extLst>
              <a:ext uri="{FF2B5EF4-FFF2-40B4-BE49-F238E27FC236}">
                <a16:creationId xmlns:a16="http://schemas.microsoft.com/office/drawing/2014/main" id="{66B3B5CA-FAAA-4D07-8D96-53A2877D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8959" name="Oval 31">
            <a:extLst>
              <a:ext uri="{FF2B5EF4-FFF2-40B4-BE49-F238E27FC236}">
                <a16:creationId xmlns:a16="http://schemas.microsoft.com/office/drawing/2014/main" id="{B2A583A6-1D2F-4E9A-80E4-EF2D6718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8960" name="Line 32">
            <a:extLst>
              <a:ext uri="{FF2B5EF4-FFF2-40B4-BE49-F238E27FC236}">
                <a16:creationId xmlns:a16="http://schemas.microsoft.com/office/drawing/2014/main" id="{D5E18174-8CA7-43EA-A5EE-F1828E767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1" name="Line 33">
            <a:extLst>
              <a:ext uri="{FF2B5EF4-FFF2-40B4-BE49-F238E27FC236}">
                <a16:creationId xmlns:a16="http://schemas.microsoft.com/office/drawing/2014/main" id="{D65713B5-1366-4262-97B3-C747AC637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2" name="Line 34">
            <a:extLst>
              <a:ext uri="{FF2B5EF4-FFF2-40B4-BE49-F238E27FC236}">
                <a16:creationId xmlns:a16="http://schemas.microsoft.com/office/drawing/2014/main" id="{4DB5DD3E-DC8A-44A5-AD98-780E0EFB3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3" name="Line 35">
            <a:extLst>
              <a:ext uri="{FF2B5EF4-FFF2-40B4-BE49-F238E27FC236}">
                <a16:creationId xmlns:a16="http://schemas.microsoft.com/office/drawing/2014/main" id="{046BB37D-D281-466E-B66C-82447B776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4" name="Line 36">
            <a:extLst>
              <a:ext uri="{FF2B5EF4-FFF2-40B4-BE49-F238E27FC236}">
                <a16:creationId xmlns:a16="http://schemas.microsoft.com/office/drawing/2014/main" id="{7B950F56-6E23-427D-9C87-D34117F9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5" name="Line 37">
            <a:extLst>
              <a:ext uri="{FF2B5EF4-FFF2-40B4-BE49-F238E27FC236}">
                <a16:creationId xmlns:a16="http://schemas.microsoft.com/office/drawing/2014/main" id="{EF009C25-C9DB-41DA-A994-544C91E50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6" name="Line 38">
            <a:extLst>
              <a:ext uri="{FF2B5EF4-FFF2-40B4-BE49-F238E27FC236}">
                <a16:creationId xmlns:a16="http://schemas.microsoft.com/office/drawing/2014/main" id="{B5BDA69A-DB3E-44B2-A2D9-45F6C30FF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7" name="Line 39">
            <a:extLst>
              <a:ext uri="{FF2B5EF4-FFF2-40B4-BE49-F238E27FC236}">
                <a16:creationId xmlns:a16="http://schemas.microsoft.com/office/drawing/2014/main" id="{4A135454-48B9-491B-80E9-BDD2FFD326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8" name="Line 40">
            <a:extLst>
              <a:ext uri="{FF2B5EF4-FFF2-40B4-BE49-F238E27FC236}">
                <a16:creationId xmlns:a16="http://schemas.microsoft.com/office/drawing/2014/main" id="{FDD6A401-E16D-4A0F-8282-A73AB8E19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69" name="Line 41">
            <a:extLst>
              <a:ext uri="{FF2B5EF4-FFF2-40B4-BE49-F238E27FC236}">
                <a16:creationId xmlns:a16="http://schemas.microsoft.com/office/drawing/2014/main" id="{DBBF7282-ED41-4DC9-B8DB-82612DB77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70" name="Line 42">
            <a:extLst>
              <a:ext uri="{FF2B5EF4-FFF2-40B4-BE49-F238E27FC236}">
                <a16:creationId xmlns:a16="http://schemas.microsoft.com/office/drawing/2014/main" id="{D7C9D31E-09E6-4C4E-A73E-60ED054B6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71" name="Line 43">
            <a:extLst>
              <a:ext uri="{FF2B5EF4-FFF2-40B4-BE49-F238E27FC236}">
                <a16:creationId xmlns:a16="http://schemas.microsoft.com/office/drawing/2014/main" id="{89DD67FE-7CC5-4B58-A959-BF61A0E900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72" name="Oval 44">
            <a:extLst>
              <a:ext uri="{FF2B5EF4-FFF2-40B4-BE49-F238E27FC236}">
                <a16:creationId xmlns:a16="http://schemas.microsoft.com/office/drawing/2014/main" id="{E0E7C67F-432C-40C1-A2B7-FFAE0F9A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8973" name="Oval 45">
            <a:extLst>
              <a:ext uri="{FF2B5EF4-FFF2-40B4-BE49-F238E27FC236}">
                <a16:creationId xmlns:a16="http://schemas.microsoft.com/office/drawing/2014/main" id="{29E1150E-1B2A-45EF-93A5-36816409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8974" name="Oval 46">
            <a:extLst>
              <a:ext uri="{FF2B5EF4-FFF2-40B4-BE49-F238E27FC236}">
                <a16:creationId xmlns:a16="http://schemas.microsoft.com/office/drawing/2014/main" id="{9D26C0C4-DC21-4918-9329-071BC7A9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8975" name="Oval 47">
            <a:extLst>
              <a:ext uri="{FF2B5EF4-FFF2-40B4-BE49-F238E27FC236}">
                <a16:creationId xmlns:a16="http://schemas.microsoft.com/office/drawing/2014/main" id="{4167FFB2-2D11-4AA4-BA01-551D1F22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8976" name="Oval 48">
            <a:extLst>
              <a:ext uri="{FF2B5EF4-FFF2-40B4-BE49-F238E27FC236}">
                <a16:creationId xmlns:a16="http://schemas.microsoft.com/office/drawing/2014/main" id="{AF9B3B73-099A-4AE2-9A7D-C752F141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8977" name="Oval 49">
            <a:extLst>
              <a:ext uri="{FF2B5EF4-FFF2-40B4-BE49-F238E27FC236}">
                <a16:creationId xmlns:a16="http://schemas.microsoft.com/office/drawing/2014/main" id="{2FA62451-CE91-493D-A396-B3CBC241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8978" name="Oval 50">
            <a:extLst>
              <a:ext uri="{FF2B5EF4-FFF2-40B4-BE49-F238E27FC236}">
                <a16:creationId xmlns:a16="http://schemas.microsoft.com/office/drawing/2014/main" id="{72C2A91C-82EE-4F39-9180-7D651D92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8979" name="Oval 51">
            <a:extLst>
              <a:ext uri="{FF2B5EF4-FFF2-40B4-BE49-F238E27FC236}">
                <a16:creationId xmlns:a16="http://schemas.microsoft.com/office/drawing/2014/main" id="{F39DB412-EF31-46A8-AB20-F02715FB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8980" name="Text Box 52">
            <a:extLst>
              <a:ext uri="{FF2B5EF4-FFF2-40B4-BE49-F238E27FC236}">
                <a16:creationId xmlns:a16="http://schemas.microsoft.com/office/drawing/2014/main" id="{3A3ACA5D-4B8A-40C2-AE69-CE6F8A0B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  <p:sp>
        <p:nvSpPr>
          <p:cNvPr id="508981" name="Line 53">
            <a:extLst>
              <a:ext uri="{FF2B5EF4-FFF2-40B4-BE49-F238E27FC236}">
                <a16:creationId xmlns:a16="http://schemas.microsoft.com/office/drawing/2014/main" id="{5D405BA7-10B5-42B1-962A-3D3AAB6EE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82" name="Line 54">
            <a:extLst>
              <a:ext uri="{FF2B5EF4-FFF2-40B4-BE49-F238E27FC236}">
                <a16:creationId xmlns:a16="http://schemas.microsoft.com/office/drawing/2014/main" id="{DEF6DFDD-E231-4D79-8229-D682A18A6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83" name="Line 55">
            <a:extLst>
              <a:ext uri="{FF2B5EF4-FFF2-40B4-BE49-F238E27FC236}">
                <a16:creationId xmlns:a16="http://schemas.microsoft.com/office/drawing/2014/main" id="{A78619B7-A166-4E3B-AE02-6F641E854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8984" name="Text Box 56">
            <a:extLst>
              <a:ext uri="{FF2B5EF4-FFF2-40B4-BE49-F238E27FC236}">
                <a16:creationId xmlns:a16="http://schemas.microsoft.com/office/drawing/2014/main" id="{EF758C67-8348-4D93-869D-2DF8DF29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508985" name="Text Box 57">
            <a:extLst>
              <a:ext uri="{FF2B5EF4-FFF2-40B4-BE49-F238E27FC236}">
                <a16:creationId xmlns:a16="http://schemas.microsoft.com/office/drawing/2014/main" id="{CE09F81A-AB63-495F-BA06-FB72E980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Pop (don’t visit) 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9D042D76-BE8B-4AD2-B0A3-A3799B00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</a:p>
        </p:txBody>
      </p:sp>
      <p:sp>
        <p:nvSpPr>
          <p:cNvPr id="509955" name="Oval 3">
            <a:extLst>
              <a:ext uri="{FF2B5EF4-FFF2-40B4-BE49-F238E27FC236}">
                <a16:creationId xmlns:a16="http://schemas.microsoft.com/office/drawing/2014/main" id="{FE745ACE-F7C3-4837-ABEA-1F6D7E5F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509956" name="Line 4">
            <a:extLst>
              <a:ext uri="{FF2B5EF4-FFF2-40B4-BE49-F238E27FC236}">
                <a16:creationId xmlns:a16="http://schemas.microsoft.com/office/drawing/2014/main" id="{B73562CD-BB39-482C-983E-BFBC6C752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57" name="Line 5">
            <a:extLst>
              <a:ext uri="{FF2B5EF4-FFF2-40B4-BE49-F238E27FC236}">
                <a16:creationId xmlns:a16="http://schemas.microsoft.com/office/drawing/2014/main" id="{CC6D4B52-4A4B-4EAF-AC06-3F6F6566A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58" name="Line 6">
            <a:extLst>
              <a:ext uri="{FF2B5EF4-FFF2-40B4-BE49-F238E27FC236}">
                <a16:creationId xmlns:a16="http://schemas.microsoft.com/office/drawing/2014/main" id="{99C70570-BF05-4910-A6F8-40F516FE9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59" name="Line 7">
            <a:extLst>
              <a:ext uri="{FF2B5EF4-FFF2-40B4-BE49-F238E27FC236}">
                <a16:creationId xmlns:a16="http://schemas.microsoft.com/office/drawing/2014/main" id="{67DBF130-0074-4710-9C00-97E86CC18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0" name="Line 8">
            <a:extLst>
              <a:ext uri="{FF2B5EF4-FFF2-40B4-BE49-F238E27FC236}">
                <a16:creationId xmlns:a16="http://schemas.microsoft.com/office/drawing/2014/main" id="{9A2A9826-C27B-42D8-A4FD-4D8903F6C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1" name="Line 9">
            <a:extLst>
              <a:ext uri="{FF2B5EF4-FFF2-40B4-BE49-F238E27FC236}">
                <a16:creationId xmlns:a16="http://schemas.microsoft.com/office/drawing/2014/main" id="{8C479A03-8F6E-4AF8-9274-A333FB23D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2" name="Line 10">
            <a:extLst>
              <a:ext uri="{FF2B5EF4-FFF2-40B4-BE49-F238E27FC236}">
                <a16:creationId xmlns:a16="http://schemas.microsoft.com/office/drawing/2014/main" id="{F389733E-514B-42BE-BA2A-D73516B5D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3" name="Line 11">
            <a:extLst>
              <a:ext uri="{FF2B5EF4-FFF2-40B4-BE49-F238E27FC236}">
                <a16:creationId xmlns:a16="http://schemas.microsoft.com/office/drawing/2014/main" id="{EB12D296-2A39-43B5-BBE6-F8CFE08F41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4" name="Line 12">
            <a:extLst>
              <a:ext uri="{FF2B5EF4-FFF2-40B4-BE49-F238E27FC236}">
                <a16:creationId xmlns:a16="http://schemas.microsoft.com/office/drawing/2014/main" id="{5BC1CE02-C71A-41C2-BE51-C0311BEFE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5" name="Line 13">
            <a:extLst>
              <a:ext uri="{FF2B5EF4-FFF2-40B4-BE49-F238E27FC236}">
                <a16:creationId xmlns:a16="http://schemas.microsoft.com/office/drawing/2014/main" id="{3DC05281-9666-4DDE-9F32-94CC1742A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6" name="Line 14">
            <a:extLst>
              <a:ext uri="{FF2B5EF4-FFF2-40B4-BE49-F238E27FC236}">
                <a16:creationId xmlns:a16="http://schemas.microsoft.com/office/drawing/2014/main" id="{2944EC9B-D3C2-47CD-8676-7F197EECA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7" name="Line 15">
            <a:extLst>
              <a:ext uri="{FF2B5EF4-FFF2-40B4-BE49-F238E27FC236}">
                <a16:creationId xmlns:a16="http://schemas.microsoft.com/office/drawing/2014/main" id="{56D0DBAF-929B-4FCE-97BF-38797559C2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68" name="Oval 16">
            <a:extLst>
              <a:ext uri="{FF2B5EF4-FFF2-40B4-BE49-F238E27FC236}">
                <a16:creationId xmlns:a16="http://schemas.microsoft.com/office/drawing/2014/main" id="{56D26208-C2B7-4B92-A8C8-A4F4D684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09969" name="Oval 17">
            <a:extLst>
              <a:ext uri="{FF2B5EF4-FFF2-40B4-BE49-F238E27FC236}">
                <a16:creationId xmlns:a16="http://schemas.microsoft.com/office/drawing/2014/main" id="{021E310F-30FF-4BEB-ABCD-4E69E1A7C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09970" name="Oval 18">
            <a:extLst>
              <a:ext uri="{FF2B5EF4-FFF2-40B4-BE49-F238E27FC236}">
                <a16:creationId xmlns:a16="http://schemas.microsoft.com/office/drawing/2014/main" id="{FBC03FDC-DBF6-4713-8B03-37386161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09971" name="Oval 19">
            <a:extLst>
              <a:ext uri="{FF2B5EF4-FFF2-40B4-BE49-F238E27FC236}">
                <a16:creationId xmlns:a16="http://schemas.microsoft.com/office/drawing/2014/main" id="{2F113C9B-35B6-4AA1-A311-A9734DF6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09972" name="Oval 20">
            <a:extLst>
              <a:ext uri="{FF2B5EF4-FFF2-40B4-BE49-F238E27FC236}">
                <a16:creationId xmlns:a16="http://schemas.microsoft.com/office/drawing/2014/main" id="{85B00E51-F8F1-4E8B-9B8A-7038E818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09973" name="Oval 21">
            <a:extLst>
              <a:ext uri="{FF2B5EF4-FFF2-40B4-BE49-F238E27FC236}">
                <a16:creationId xmlns:a16="http://schemas.microsoft.com/office/drawing/2014/main" id="{DD2E3469-E2A4-483B-902C-F871A658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09974" name="Oval 22">
            <a:extLst>
              <a:ext uri="{FF2B5EF4-FFF2-40B4-BE49-F238E27FC236}">
                <a16:creationId xmlns:a16="http://schemas.microsoft.com/office/drawing/2014/main" id="{3B1234A6-433B-4A30-A74B-E325EAB7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09975" name="Oval 23">
            <a:extLst>
              <a:ext uri="{FF2B5EF4-FFF2-40B4-BE49-F238E27FC236}">
                <a16:creationId xmlns:a16="http://schemas.microsoft.com/office/drawing/2014/main" id="{0FB80FA5-42F7-4872-A9A3-44C45831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09976" name="Text Box 24">
            <a:extLst>
              <a:ext uri="{FF2B5EF4-FFF2-40B4-BE49-F238E27FC236}">
                <a16:creationId xmlns:a16="http://schemas.microsoft.com/office/drawing/2014/main" id="{EA88F148-B2EA-4210-838F-55625E2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5  1  0  3  2  7  6  4</a:t>
            </a:r>
          </a:p>
        </p:txBody>
      </p:sp>
      <p:sp>
        <p:nvSpPr>
          <p:cNvPr id="509977" name="Line 25">
            <a:extLst>
              <a:ext uri="{FF2B5EF4-FFF2-40B4-BE49-F238E27FC236}">
                <a16:creationId xmlns:a16="http://schemas.microsoft.com/office/drawing/2014/main" id="{261E96EB-2A99-420D-BD7B-4085A0AAE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78" name="Line 26">
            <a:extLst>
              <a:ext uri="{FF2B5EF4-FFF2-40B4-BE49-F238E27FC236}">
                <a16:creationId xmlns:a16="http://schemas.microsoft.com/office/drawing/2014/main" id="{C5ED7895-09B3-4101-9B2B-DC86A1CC7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79" name="Line 27">
            <a:extLst>
              <a:ext uri="{FF2B5EF4-FFF2-40B4-BE49-F238E27FC236}">
                <a16:creationId xmlns:a16="http://schemas.microsoft.com/office/drawing/2014/main" id="{35080E59-5BEF-4254-8B06-E8832D6A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509980" name="Text Box 28">
            <a:extLst>
              <a:ext uri="{FF2B5EF4-FFF2-40B4-BE49-F238E27FC236}">
                <a16:creationId xmlns:a16="http://schemas.microsoft.com/office/drawing/2014/main" id="{10DE096B-933A-4411-A472-E25E9884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52600"/>
            <a:ext cx="838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509981" name="Text Box 29">
            <a:extLst>
              <a:ext uri="{FF2B5EF4-FFF2-40B4-BE49-F238E27FC236}">
                <a16:creationId xmlns:a16="http://schemas.microsoft.com/office/drawing/2014/main" id="{6629AE83-E06B-4713-8CB1-5ECD6F12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81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Done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09" name="Rectangle 25">
            <a:extLst>
              <a:ext uri="{FF2B5EF4-FFF2-40B4-BE49-F238E27FC236}">
                <a16:creationId xmlns:a16="http://schemas.microsoft.com/office/drawing/2014/main" id="{0E411299-F424-4ADD-860C-231540C0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Preorder DFS: Start with Node 5</a:t>
            </a:r>
            <a:br>
              <a:rPr lang="en-US" altLang="en-US"/>
            </a:br>
            <a:r>
              <a:rPr lang="en-US" altLang="en-US"/>
              <a:t>Note: edge (0,3) removed</a:t>
            </a:r>
          </a:p>
        </p:txBody>
      </p:sp>
      <p:sp>
        <p:nvSpPr>
          <p:cNvPr id="477210" name="Oval 26">
            <a:extLst>
              <a:ext uri="{FF2B5EF4-FFF2-40B4-BE49-F238E27FC236}">
                <a16:creationId xmlns:a16="http://schemas.microsoft.com/office/drawing/2014/main" id="{39B9B7EB-848B-427C-B8A5-E14C7E55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8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477211" name="Line 27">
            <a:extLst>
              <a:ext uri="{FF2B5EF4-FFF2-40B4-BE49-F238E27FC236}">
                <a16:creationId xmlns:a16="http://schemas.microsoft.com/office/drawing/2014/main" id="{95709C05-9EA9-4D37-A948-3B6754512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2" name="Line 28">
            <a:extLst>
              <a:ext uri="{FF2B5EF4-FFF2-40B4-BE49-F238E27FC236}">
                <a16:creationId xmlns:a16="http://schemas.microsoft.com/office/drawing/2014/main" id="{E7F7C600-1A49-4DF2-8290-61A8D6A0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3" name="Line 29">
            <a:extLst>
              <a:ext uri="{FF2B5EF4-FFF2-40B4-BE49-F238E27FC236}">
                <a16:creationId xmlns:a16="http://schemas.microsoft.com/office/drawing/2014/main" id="{32AF19F7-F34C-45DB-8A68-7EC2CCA4A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4" name="Line 30">
            <a:extLst>
              <a:ext uri="{FF2B5EF4-FFF2-40B4-BE49-F238E27FC236}">
                <a16:creationId xmlns:a16="http://schemas.microsoft.com/office/drawing/2014/main" id="{32252871-277E-41E2-965D-0BFC35FE1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5" name="Line 31">
            <a:extLst>
              <a:ext uri="{FF2B5EF4-FFF2-40B4-BE49-F238E27FC236}">
                <a16:creationId xmlns:a16="http://schemas.microsoft.com/office/drawing/2014/main" id="{EE154D75-E50A-475C-9EBD-9F8C2D49F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6" name="Line 32">
            <a:extLst>
              <a:ext uri="{FF2B5EF4-FFF2-40B4-BE49-F238E27FC236}">
                <a16:creationId xmlns:a16="http://schemas.microsoft.com/office/drawing/2014/main" id="{3E808939-F867-46B4-919B-2BCA87C00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7" name="Line 33">
            <a:extLst>
              <a:ext uri="{FF2B5EF4-FFF2-40B4-BE49-F238E27FC236}">
                <a16:creationId xmlns:a16="http://schemas.microsoft.com/office/drawing/2014/main" id="{1026E0B6-CD86-4690-ADD8-43B9E8AA1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8" name="Line 34">
            <a:extLst>
              <a:ext uri="{FF2B5EF4-FFF2-40B4-BE49-F238E27FC236}">
                <a16:creationId xmlns:a16="http://schemas.microsoft.com/office/drawing/2014/main" id="{0C28095A-E381-42D4-8F23-40BEEDAEFE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19" name="Line 35">
            <a:extLst>
              <a:ext uri="{FF2B5EF4-FFF2-40B4-BE49-F238E27FC236}">
                <a16:creationId xmlns:a16="http://schemas.microsoft.com/office/drawing/2014/main" id="{B7CD864E-C3D0-4B61-BC72-987F99A1F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20" name="Line 36">
            <a:extLst>
              <a:ext uri="{FF2B5EF4-FFF2-40B4-BE49-F238E27FC236}">
                <a16:creationId xmlns:a16="http://schemas.microsoft.com/office/drawing/2014/main" id="{58934D33-A1BD-43C5-9497-1DC9BDF02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22" name="Line 38">
            <a:extLst>
              <a:ext uri="{FF2B5EF4-FFF2-40B4-BE49-F238E27FC236}">
                <a16:creationId xmlns:a16="http://schemas.microsoft.com/office/drawing/2014/main" id="{7807919E-3A07-456A-BC22-AD5264C974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477223" name="Oval 39">
            <a:extLst>
              <a:ext uri="{FF2B5EF4-FFF2-40B4-BE49-F238E27FC236}">
                <a16:creationId xmlns:a16="http://schemas.microsoft.com/office/drawing/2014/main" id="{7E1B0236-8650-46ED-BCD5-88202C8C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77224" name="Oval 40">
            <a:extLst>
              <a:ext uri="{FF2B5EF4-FFF2-40B4-BE49-F238E27FC236}">
                <a16:creationId xmlns:a16="http://schemas.microsoft.com/office/drawing/2014/main" id="{94EA5281-8002-4627-9E81-1D4E532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7225" name="Oval 41">
            <a:extLst>
              <a:ext uri="{FF2B5EF4-FFF2-40B4-BE49-F238E27FC236}">
                <a16:creationId xmlns:a16="http://schemas.microsoft.com/office/drawing/2014/main" id="{928331FC-68C4-440F-B4DF-3636053A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77226" name="Oval 42">
            <a:extLst>
              <a:ext uri="{FF2B5EF4-FFF2-40B4-BE49-F238E27FC236}">
                <a16:creationId xmlns:a16="http://schemas.microsoft.com/office/drawing/2014/main" id="{3D03D0BA-4BAD-4913-8A11-3619CE9B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7227" name="Oval 43">
            <a:extLst>
              <a:ext uri="{FF2B5EF4-FFF2-40B4-BE49-F238E27FC236}">
                <a16:creationId xmlns:a16="http://schemas.microsoft.com/office/drawing/2014/main" id="{82A80990-3D38-4BF0-81AB-3B627E18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7228" name="Oval 44">
            <a:extLst>
              <a:ext uri="{FF2B5EF4-FFF2-40B4-BE49-F238E27FC236}">
                <a16:creationId xmlns:a16="http://schemas.microsoft.com/office/drawing/2014/main" id="{C939DBFA-522E-48C0-B209-81D68B14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7229" name="Oval 45">
            <a:extLst>
              <a:ext uri="{FF2B5EF4-FFF2-40B4-BE49-F238E27FC236}">
                <a16:creationId xmlns:a16="http://schemas.microsoft.com/office/drawing/2014/main" id="{1415A97F-3EC4-4819-8DB5-804E14E4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77230" name="Oval 46">
            <a:extLst>
              <a:ext uri="{FF2B5EF4-FFF2-40B4-BE49-F238E27FC236}">
                <a16:creationId xmlns:a16="http://schemas.microsoft.com/office/drawing/2014/main" id="{A36B2C55-EBFE-471E-B543-A8628A44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77231" name="Text Box 47">
            <a:extLst>
              <a:ext uri="{FF2B5EF4-FFF2-40B4-BE49-F238E27FC236}">
                <a16:creationId xmlns:a16="http://schemas.microsoft.com/office/drawing/2014/main" id="{B77A97E5-5DFB-4F20-A8D3-AA850780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5  1  0  7  6  2  4  3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F1D9-3A28-48E0-9FB2-5339EE23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CAF3-BFD8-4DC7-9398-53F58BD4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Assume indegree is stored with each node. </a:t>
            </a:r>
          </a:p>
          <a:p>
            <a:r>
              <a:rPr lang="en-PH" dirty="0"/>
              <a:t>Repeat until no nodes remain: </a:t>
            </a:r>
          </a:p>
          <a:p>
            <a:pPr lvl="1"/>
            <a:r>
              <a:rPr lang="en-PH" dirty="0"/>
              <a:t>Choose a node of zero indegree and output it</a:t>
            </a:r>
            <a:r>
              <a:rPr lang="en-PH"/>
              <a:t>. </a:t>
            </a:r>
          </a:p>
          <a:p>
            <a:pPr lvl="1"/>
            <a:r>
              <a:rPr lang="en-PH" dirty="0"/>
              <a:t>Remove the node and all its edges and update </a:t>
            </a:r>
            <a:r>
              <a:rPr lang="en-PH" dirty="0" err="1"/>
              <a:t>indegres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16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40EA2-0B3A-4B09-98CF-191751B5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B1E6-8C88-4BE9-A08F-E01CAE96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 use a temporary stack. We don’t print the vertex immediately, we first recursively call topological sorting for all its adjacent vertices, then push it to a stack. </a:t>
            </a:r>
          </a:p>
          <a:p>
            <a:r>
              <a:rPr lang="en-PH" dirty="0"/>
              <a:t>Finally, print contents of stack. Note that a vertex is pushed to stack only when all of its adjacent vertices (and their adjacent vertices and so on) are already in stack.</a:t>
            </a:r>
          </a:p>
        </p:txBody>
      </p:sp>
    </p:spTree>
    <p:extLst>
      <p:ext uri="{BB962C8B-B14F-4D97-AF65-F5344CB8AC3E}">
        <p14:creationId xmlns:p14="http://schemas.microsoft.com/office/powerpoint/2010/main" val="8800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E20C-A829-4837-85D9-FF5EFD9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DE3-8A31-4274-93A5-A89AD2E3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Weighted Graphs are graphs that contain edges with an associated value (non-negative integer)</a:t>
            </a:r>
          </a:p>
          <a:p>
            <a:r>
              <a:rPr lang="en-PH" dirty="0"/>
              <a:t>They may be directed or undirected</a:t>
            </a:r>
          </a:p>
          <a:p>
            <a:r>
              <a:rPr lang="en-PH" dirty="0"/>
              <a:t>Weighted graphs can be used to represent length of routes, capacity of a line, or energy required to move certain objects</a:t>
            </a:r>
          </a:p>
          <a:p>
            <a:r>
              <a:rPr lang="en-PH" dirty="0"/>
              <a:t>Used in looking for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730299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graph">
            <a:extLst>
              <a:ext uri="{FF2B5EF4-FFF2-40B4-BE49-F238E27FC236}">
                <a16:creationId xmlns:a16="http://schemas.microsoft.com/office/drawing/2014/main" id="{1E4AC4C3-94BB-4A0E-B6E7-DCAF4D261B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27" y="643467"/>
            <a:ext cx="690274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12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6BF7-D068-4733-931F-3AF95D6D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72214-929E-4506-B0AC-83BB9746E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458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6E2C-9A6B-4AC9-A30B-A5B020A3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1B2A-8054-41AB-A48E-58CFBEED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sorting technique that counts the occurrences of an object in an array of objects.</a:t>
            </a:r>
          </a:p>
          <a:p>
            <a:r>
              <a:rPr lang="en-PH" dirty="0"/>
              <a:t>Count elements, determine position, and output sorted array.</a:t>
            </a:r>
          </a:p>
        </p:txBody>
      </p:sp>
    </p:spTree>
    <p:extLst>
      <p:ext uri="{BB962C8B-B14F-4D97-AF65-F5344CB8AC3E}">
        <p14:creationId xmlns:p14="http://schemas.microsoft.com/office/powerpoint/2010/main" val="322594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32D9-359C-4486-9A3C-018AC7F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E3E4-0CF5-4B38-A843-29C3FB8A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Given Input data: 1, 4, 1, 2, 7, 5, 2</a:t>
            </a:r>
          </a:p>
          <a:p>
            <a:r>
              <a:rPr lang="en-PH" dirty="0"/>
              <a:t>Range 0-9</a:t>
            </a:r>
          </a:p>
          <a:p>
            <a:r>
              <a:rPr lang="en-PH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PH" dirty="0"/>
              <a:t>Take the count of each element and arrange it by the range</a:t>
            </a:r>
          </a:p>
          <a:p>
            <a:pPr>
              <a:buFont typeface="+mj-lt"/>
              <a:buAutoNum type="arabicPeriod" startAt="2"/>
            </a:pPr>
            <a:r>
              <a:rPr lang="en-PH" dirty="0"/>
              <a:t>Modify the count array by adding the previous count to the next element in the array (Indicates the index in the output)</a:t>
            </a:r>
          </a:p>
          <a:p>
            <a:pPr>
              <a:buFont typeface="+mj-lt"/>
              <a:buAutoNum type="arabicPeriod" startAt="2"/>
            </a:pPr>
            <a:r>
              <a:rPr lang="en-PH" dirty="0"/>
              <a:t>Access the count array and traverse the input data. For every element in the input, access the count and reduce the count of that element by 1 and place it in the output array</a:t>
            </a:r>
          </a:p>
          <a:p>
            <a:pPr>
              <a:buFont typeface="+mj-lt"/>
              <a:buAutoNum type="arabicPeriod" startAt="2"/>
            </a:pPr>
            <a:endParaRPr lang="en-PH" dirty="0"/>
          </a:p>
          <a:p>
            <a:pPr marL="0" indent="0">
              <a:buNone/>
            </a:pPr>
            <a:r>
              <a:rPr lang="en-PH" dirty="0"/>
              <a:t>https://www.geeksforgeeks.org/counting-sort/</a:t>
            </a:r>
          </a:p>
        </p:txBody>
      </p:sp>
    </p:spTree>
    <p:extLst>
      <p:ext uri="{BB962C8B-B14F-4D97-AF65-F5344CB8AC3E}">
        <p14:creationId xmlns:p14="http://schemas.microsoft.com/office/powerpoint/2010/main" val="9825347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A2B5-1684-4B92-A3EB-FE77F61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9E5F-313E-4DE3-AA37-10E7CEEB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2475505"/>
            <a:ext cx="5899052" cy="4065972"/>
          </a:xfrm>
        </p:spPr>
        <p:txBody>
          <a:bodyPr>
            <a:normAutofit lnSpcReduction="10000"/>
          </a:bodyPr>
          <a:lstStyle/>
          <a:p>
            <a:r>
              <a:rPr lang="en-PH" dirty="0"/>
              <a:t>Input data: 1, 4, 1, 2, 7, 5, 2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1) Take a count array to store the count of each unique object.</a:t>
            </a:r>
          </a:p>
          <a:p>
            <a:pPr marL="0" indent="0">
              <a:buNone/>
            </a:pPr>
            <a:r>
              <a:rPr lang="en-PH" dirty="0"/>
              <a:t>	Index:     0  1  2  3  4  5  6  7  8  9</a:t>
            </a:r>
          </a:p>
          <a:p>
            <a:pPr marL="0" indent="0">
              <a:buNone/>
            </a:pPr>
            <a:r>
              <a:rPr lang="en-PH" dirty="0"/>
              <a:t>	Count:     0  2  2  0   1  1  0  1  0  0</a:t>
            </a:r>
          </a:p>
          <a:p>
            <a:pPr marL="0" indent="0">
              <a:buNone/>
            </a:pPr>
            <a:r>
              <a:rPr lang="en-PH" dirty="0"/>
              <a:t>2) Modify the count array such that each element at each index </a:t>
            </a:r>
          </a:p>
          <a:p>
            <a:pPr marL="0" indent="0">
              <a:buNone/>
            </a:pPr>
            <a:r>
              <a:rPr lang="en-PH" dirty="0"/>
              <a:t>  stores the sum of previous counts. </a:t>
            </a:r>
          </a:p>
          <a:p>
            <a:pPr marL="0" indent="0">
              <a:buNone/>
            </a:pPr>
            <a:r>
              <a:rPr lang="en-PH" dirty="0"/>
              <a:t>  Index:     0  1  2  3  4  5  6  7  8  9</a:t>
            </a:r>
          </a:p>
          <a:p>
            <a:pPr marL="0" indent="0">
              <a:buNone/>
            </a:pPr>
            <a:r>
              <a:rPr lang="en-PH" dirty="0"/>
              <a:t>  Count:     0  2  4  4  5  6  6  7  7  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453833-6FEE-4F72-8923-0E5992BEB777}"/>
              </a:ext>
            </a:extLst>
          </p:cNvPr>
          <p:cNvSpPr txBox="1">
            <a:spLocks/>
          </p:cNvSpPr>
          <p:nvPr/>
        </p:nvSpPr>
        <p:spPr>
          <a:xfrm>
            <a:off x="5955323" y="2042201"/>
            <a:ext cx="6236678" cy="40659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3) Output each object from the input sequence followed by  decreasing its count by 1.</a:t>
            </a:r>
          </a:p>
          <a:p>
            <a:r>
              <a:rPr lang="en-PH" dirty="0"/>
              <a:t>Process the input data: 1, 4, 1, 2, 7, 5, 2. Position of 1 is 2.</a:t>
            </a:r>
          </a:p>
          <a:p>
            <a:r>
              <a:rPr lang="en-PH" dirty="0"/>
              <a:t>1, 1, 2, 2, 4, 5, 7</a:t>
            </a:r>
          </a:p>
        </p:txBody>
      </p:sp>
    </p:spTree>
    <p:extLst>
      <p:ext uri="{BB962C8B-B14F-4D97-AF65-F5344CB8AC3E}">
        <p14:creationId xmlns:p14="http://schemas.microsoft.com/office/powerpoint/2010/main" val="22396852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F368-1B7D-4AAC-8190-E51232F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E36-DF21-43FD-9531-0E1FFB06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Stable Sorting Array – </a:t>
            </a:r>
          </a:p>
          <a:p>
            <a:r>
              <a:rPr lang="en-PH" dirty="0"/>
              <a:t>Time Complexity of </a:t>
            </a:r>
          </a:p>
        </p:txBody>
      </p:sp>
    </p:spTree>
    <p:extLst>
      <p:ext uri="{BB962C8B-B14F-4D97-AF65-F5344CB8AC3E}">
        <p14:creationId xmlns:p14="http://schemas.microsoft.com/office/powerpoint/2010/main" val="3274711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3DDF-C11F-4913-93F6-B9C139E6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5BA07-799C-4CFD-87BA-6961B820E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/>
                  <a:t>Counting sort is a linear sorting algorithm with O(</a:t>
                </a:r>
                <a:r>
                  <a:rPr lang="en-PH" dirty="0" err="1"/>
                  <a:t>n+k</a:t>
                </a:r>
                <a:r>
                  <a:rPr lang="en-PH" dirty="0"/>
                  <a:t>) time complexity where n is the number of elements and k is the range</a:t>
                </a:r>
              </a:p>
              <a:p>
                <a:r>
                  <a:rPr lang="en-PH" dirty="0"/>
                  <a:t>What if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dirty="0"/>
                  <a:t> ? </a:t>
                </a:r>
              </a:p>
              <a:p>
                <a:r>
                  <a:rPr lang="en-PH" dirty="0"/>
                  <a:t>Radix sort solves this by doing it by digit starting from the LSD to the MSD</a:t>
                </a:r>
              </a:p>
              <a:p>
                <a:r>
                  <a:rPr lang="en-PH" dirty="0"/>
                  <a:t>Radix sort makes use of counting sort per digit.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5BA07-799C-4CFD-87BA-6961B820E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95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26C0-11B9-4AB2-9455-DD8AACE0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7F85-2CDA-4886-A421-026FD9C6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95823" cy="3636511"/>
          </a:xfrm>
        </p:spPr>
        <p:txBody>
          <a:bodyPr>
            <a:normAutofit/>
          </a:bodyPr>
          <a:lstStyle/>
          <a:p>
            <a:r>
              <a:rPr lang="en-PH" dirty="0"/>
              <a:t>Example </a:t>
            </a:r>
          </a:p>
          <a:p>
            <a:pPr marL="0" indent="0">
              <a:buNone/>
            </a:pPr>
            <a:r>
              <a:rPr lang="en-PH" dirty="0"/>
              <a:t>Original, unsorted list:</a:t>
            </a:r>
          </a:p>
          <a:p>
            <a:pPr marL="0" indent="0">
              <a:buNone/>
            </a:pPr>
            <a:r>
              <a:rPr lang="en-PH" dirty="0"/>
              <a:t>170, 45, 75, 90, 802, 24, 2, 66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Sort by least significant digit (1’s)</a:t>
            </a:r>
          </a:p>
          <a:p>
            <a:pPr marL="0" indent="0">
              <a:buNone/>
            </a:pPr>
            <a:r>
              <a:rPr lang="en-PH" dirty="0"/>
              <a:t>17</a:t>
            </a:r>
            <a:r>
              <a:rPr lang="en-PH" u="sng" dirty="0"/>
              <a:t>0</a:t>
            </a:r>
            <a:r>
              <a:rPr lang="en-PH" dirty="0"/>
              <a:t>, 9</a:t>
            </a:r>
            <a:r>
              <a:rPr lang="en-PH" u="sng" dirty="0"/>
              <a:t>0</a:t>
            </a:r>
            <a:r>
              <a:rPr lang="en-PH" dirty="0"/>
              <a:t>, 80</a:t>
            </a:r>
            <a:r>
              <a:rPr lang="en-PH" u="sng" dirty="0"/>
              <a:t>2</a:t>
            </a:r>
            <a:r>
              <a:rPr lang="en-PH" dirty="0"/>
              <a:t>, </a:t>
            </a:r>
            <a:r>
              <a:rPr lang="en-PH" u="sng" dirty="0"/>
              <a:t>2</a:t>
            </a:r>
            <a:r>
              <a:rPr lang="en-PH" dirty="0"/>
              <a:t>, 2</a:t>
            </a:r>
            <a:r>
              <a:rPr lang="en-PH" u="sng" dirty="0"/>
              <a:t>4</a:t>
            </a:r>
            <a:r>
              <a:rPr lang="en-PH" dirty="0"/>
              <a:t>, 4</a:t>
            </a:r>
            <a:r>
              <a:rPr lang="en-PH" u="sng" dirty="0"/>
              <a:t>5</a:t>
            </a:r>
            <a:r>
              <a:rPr lang="en-PH" dirty="0"/>
              <a:t>, 7</a:t>
            </a:r>
            <a:r>
              <a:rPr lang="en-PH" u="sng" dirty="0"/>
              <a:t>5</a:t>
            </a:r>
            <a:r>
              <a:rPr lang="en-PH" dirty="0"/>
              <a:t>, 6</a:t>
            </a:r>
            <a:r>
              <a:rPr lang="en-PH" u="sng" dirty="0"/>
              <a:t>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Sort by next significant digit (10’s)</a:t>
            </a:r>
          </a:p>
          <a:p>
            <a:pPr marL="0" indent="0">
              <a:buNone/>
            </a:pPr>
            <a:r>
              <a:rPr lang="en-PH" dirty="0"/>
              <a:t>8</a:t>
            </a:r>
            <a:r>
              <a:rPr lang="en-PH" u="sng" dirty="0"/>
              <a:t>0</a:t>
            </a:r>
            <a:r>
              <a:rPr lang="en-PH" dirty="0"/>
              <a:t>2, 2, </a:t>
            </a:r>
            <a:r>
              <a:rPr lang="en-PH" u="sng" dirty="0"/>
              <a:t>2</a:t>
            </a:r>
            <a:r>
              <a:rPr lang="en-PH" dirty="0"/>
              <a:t>4, </a:t>
            </a:r>
            <a:r>
              <a:rPr lang="en-PH" u="sng" dirty="0"/>
              <a:t>4</a:t>
            </a:r>
            <a:r>
              <a:rPr lang="en-PH" dirty="0"/>
              <a:t>5, </a:t>
            </a:r>
            <a:r>
              <a:rPr lang="en-PH" u="sng" dirty="0"/>
              <a:t>6</a:t>
            </a:r>
            <a:r>
              <a:rPr lang="en-PH" dirty="0"/>
              <a:t>6, 1</a:t>
            </a:r>
            <a:r>
              <a:rPr lang="en-PH" u="sng" dirty="0"/>
              <a:t>7</a:t>
            </a:r>
            <a:r>
              <a:rPr lang="en-PH" dirty="0"/>
              <a:t>0, </a:t>
            </a:r>
            <a:r>
              <a:rPr lang="en-PH" u="sng" dirty="0"/>
              <a:t>7</a:t>
            </a:r>
            <a:r>
              <a:rPr lang="en-PH" dirty="0"/>
              <a:t>5, </a:t>
            </a:r>
            <a:r>
              <a:rPr lang="en-PH" u="sng" dirty="0"/>
              <a:t>9</a:t>
            </a:r>
            <a:r>
              <a:rPr lang="en-PH" dirty="0"/>
              <a:t>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89941-B61E-4BC1-BB46-4D2A107C00ED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469582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PH" dirty="0"/>
          </a:p>
          <a:p>
            <a:pPr marL="0" indent="0">
              <a:buFont typeface="Wingdings 2" charset="2"/>
              <a:buNone/>
            </a:pPr>
            <a:r>
              <a:rPr lang="en-PH" dirty="0"/>
              <a:t>Sort by most significant digit (100’s)</a:t>
            </a:r>
          </a:p>
          <a:p>
            <a:pPr marL="0" indent="0">
              <a:buNone/>
            </a:pPr>
            <a:r>
              <a:rPr lang="en-PH" dirty="0"/>
              <a:t>2, 24, 45, 66, 75, 90, </a:t>
            </a:r>
            <a:r>
              <a:rPr lang="en-PH" u="sng" dirty="0"/>
              <a:t>1</a:t>
            </a:r>
            <a:r>
              <a:rPr lang="en-PH" dirty="0"/>
              <a:t>70, </a:t>
            </a:r>
            <a:r>
              <a:rPr lang="en-PH" u="sng" dirty="0"/>
              <a:t>8</a:t>
            </a:r>
            <a:r>
              <a:rPr lang="en-PH" dirty="0"/>
              <a:t>02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https://www.geeksforgeeks.org/radix-sort/</a:t>
            </a:r>
          </a:p>
        </p:txBody>
      </p:sp>
    </p:spTree>
    <p:extLst>
      <p:ext uri="{BB962C8B-B14F-4D97-AF65-F5344CB8AC3E}">
        <p14:creationId xmlns:p14="http://schemas.microsoft.com/office/powerpoint/2010/main" val="18913542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AAB5-F3D4-4233-9746-BFCB37EB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PH" dirty="0"/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0B0D-0995-4EE1-B839-2E7D51A2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PH" sz="1600" dirty="0"/>
              <a:t>Bucket sort is mainly useful when input is uniformly distributed over a range. Take a look at the bucket.</a:t>
            </a:r>
          </a:p>
          <a:p>
            <a:r>
              <a:rPr lang="en-PH" dirty="0"/>
              <a:t>Create a bucket that have ranges (0 to 9, 10 to 19 </a:t>
            </a:r>
            <a:r>
              <a:rPr lang="en-PH" dirty="0" err="1"/>
              <a:t>etc</a:t>
            </a:r>
            <a:r>
              <a:rPr lang="en-PH" dirty="0"/>
              <a:t>)</a:t>
            </a:r>
          </a:p>
          <a:p>
            <a:r>
              <a:rPr lang="en-PH" dirty="0"/>
              <a:t>Recurse to the list and identify what bucket a specific item needs to go into.</a:t>
            </a:r>
          </a:p>
          <a:p>
            <a:endParaRPr lang="en-P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97C8E-3557-4EFD-8B8B-6354D3A0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938998"/>
            <a:ext cx="6277349" cy="26643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9244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63C8-32CD-414D-9031-DFFC828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9C11-4282-4A16-838C-66223A98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BUCKET_SORT (A)</a:t>
            </a:r>
            <a:endParaRPr lang="en-PH" dirty="0"/>
          </a:p>
          <a:p>
            <a:pPr marL="400050" lvl="1" indent="0">
              <a:buNone/>
            </a:pPr>
            <a:r>
              <a:rPr lang="en-PH" i="1" dirty="0"/>
              <a:t>n</a:t>
            </a:r>
            <a:r>
              <a:rPr lang="en-PH" dirty="0"/>
              <a:t> ← length [</a:t>
            </a:r>
            <a:r>
              <a:rPr lang="en-PH" i="1" dirty="0"/>
              <a:t>A</a:t>
            </a:r>
            <a:r>
              <a:rPr lang="en-PH" dirty="0"/>
              <a:t>]</a:t>
            </a:r>
          </a:p>
          <a:p>
            <a:pPr marL="400050" lvl="1" indent="0">
              <a:buNone/>
            </a:pPr>
            <a:r>
              <a:rPr lang="en-PH" dirty="0"/>
              <a:t>For </a:t>
            </a:r>
            <a:r>
              <a:rPr lang="en-PH" i="1" dirty="0" err="1"/>
              <a:t>i</a:t>
            </a:r>
            <a:r>
              <a:rPr lang="en-PH" dirty="0"/>
              <a:t> = 1 to </a:t>
            </a:r>
            <a:r>
              <a:rPr lang="en-PH" i="1" dirty="0"/>
              <a:t>n</a:t>
            </a:r>
            <a:r>
              <a:rPr lang="en-PH" dirty="0"/>
              <a:t> do</a:t>
            </a:r>
          </a:p>
          <a:p>
            <a:pPr marL="400050" lvl="1" indent="0">
              <a:buNone/>
            </a:pPr>
            <a:r>
              <a:rPr lang="en-PH" dirty="0"/>
              <a:t>    Insert </a:t>
            </a:r>
            <a:r>
              <a:rPr lang="en-PH" i="1" dirty="0"/>
              <a:t>A</a:t>
            </a:r>
            <a:r>
              <a:rPr lang="en-PH" dirty="0"/>
              <a:t>[</a:t>
            </a:r>
            <a:r>
              <a:rPr lang="en-PH" i="1" dirty="0" err="1"/>
              <a:t>i</a:t>
            </a:r>
            <a:r>
              <a:rPr lang="en-PH" dirty="0"/>
              <a:t>] into list </a:t>
            </a:r>
            <a:r>
              <a:rPr lang="en-PH" i="1" dirty="0"/>
              <a:t>B</a:t>
            </a:r>
            <a:r>
              <a:rPr lang="en-PH" dirty="0"/>
              <a:t>[</a:t>
            </a:r>
            <a:r>
              <a:rPr lang="en-PH" i="1" dirty="0" err="1"/>
              <a:t>nA</a:t>
            </a:r>
            <a:r>
              <a:rPr lang="en-PH" dirty="0"/>
              <a:t>[</a:t>
            </a:r>
            <a:r>
              <a:rPr lang="en-PH" i="1" dirty="0" err="1"/>
              <a:t>i</a:t>
            </a:r>
            <a:r>
              <a:rPr lang="en-PH" dirty="0"/>
              <a:t>]]</a:t>
            </a:r>
          </a:p>
          <a:p>
            <a:pPr marL="400050" lvl="1" indent="0">
              <a:buNone/>
            </a:pPr>
            <a:r>
              <a:rPr lang="en-PH" dirty="0"/>
              <a:t>For </a:t>
            </a:r>
            <a:r>
              <a:rPr lang="en-PH" i="1" dirty="0" err="1"/>
              <a:t>i</a:t>
            </a:r>
            <a:r>
              <a:rPr lang="en-PH" dirty="0"/>
              <a:t> = 0 to </a:t>
            </a:r>
            <a:r>
              <a:rPr lang="en-PH" i="1" dirty="0"/>
              <a:t>n</a:t>
            </a:r>
            <a:r>
              <a:rPr lang="en-PH" dirty="0"/>
              <a:t>-1 do</a:t>
            </a:r>
          </a:p>
          <a:p>
            <a:pPr marL="400050" lvl="1" indent="0">
              <a:buNone/>
            </a:pPr>
            <a:r>
              <a:rPr lang="en-PH" dirty="0"/>
              <a:t>    Sort list </a:t>
            </a:r>
            <a:r>
              <a:rPr lang="en-PH" i="1" dirty="0"/>
              <a:t>B</a:t>
            </a:r>
            <a:r>
              <a:rPr lang="en-PH" dirty="0"/>
              <a:t> with Insertion sort</a:t>
            </a:r>
          </a:p>
          <a:p>
            <a:pPr marL="400050" lvl="1" indent="0">
              <a:buNone/>
            </a:pPr>
            <a:r>
              <a:rPr lang="en-PH" dirty="0"/>
              <a:t>Concatenate the lists </a:t>
            </a:r>
            <a:r>
              <a:rPr lang="en-PH" i="1" dirty="0"/>
              <a:t>B</a:t>
            </a:r>
            <a:r>
              <a:rPr lang="en-PH" dirty="0"/>
              <a:t>[0], </a:t>
            </a:r>
            <a:r>
              <a:rPr lang="en-PH" i="1" dirty="0"/>
              <a:t>B</a:t>
            </a:r>
            <a:r>
              <a:rPr lang="en-PH" dirty="0"/>
              <a:t>[1], . . </a:t>
            </a:r>
            <a:r>
              <a:rPr lang="en-PH" i="1" dirty="0"/>
              <a:t>B</a:t>
            </a:r>
            <a:r>
              <a:rPr lang="en-PH" dirty="0"/>
              <a:t>[</a:t>
            </a:r>
            <a:r>
              <a:rPr lang="en-PH" i="1" dirty="0"/>
              <a:t>n</a:t>
            </a:r>
            <a:r>
              <a:rPr lang="en-PH" dirty="0"/>
              <a:t>-1] together in order.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69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452-977A-4E99-8C42-98360F4E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Shortest Path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4A4A-3D6B-4F5E-9A56-A832E00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shortest path problem is about finding a path between 2 vertices in a graph such that the total sum of the edges weights is minimum.</a:t>
            </a:r>
          </a:p>
          <a:p>
            <a:r>
              <a:rPr lang="en-PH" dirty="0"/>
              <a:t>BFS finds the shortest path if all the edges weights are 1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66015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293" name="Picture 2" descr="BucketSort">
            <a:extLst>
              <a:ext uri="{FF2B5EF4-FFF2-40B4-BE49-F238E27FC236}">
                <a16:creationId xmlns:a16="http://schemas.microsoft.com/office/drawing/2014/main" id="{6BA52E72-63F6-4548-901A-C93F360E9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60" y="321733"/>
            <a:ext cx="7835279" cy="52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7DEC-00EF-4865-8326-537A34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Bellman Ford’s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2480-239F-4B26-9473-231C09A8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This algorithm is used to find the shortest path from the source vertex to all other vertices.</a:t>
            </a:r>
          </a:p>
          <a:p>
            <a:r>
              <a:rPr lang="en-PH" dirty="0"/>
              <a:t>It is a single source algorithm</a:t>
            </a:r>
          </a:p>
          <a:p>
            <a:r>
              <a:rPr lang="en-PH" dirty="0"/>
              <a:t>Can handle negative weights except if negative cycles occur.</a:t>
            </a:r>
          </a:p>
          <a:p>
            <a:r>
              <a:rPr lang="en-PH" dirty="0"/>
              <a:t>Used to detect if a negative cycle occurs (path having a negative weight sum)</a:t>
            </a:r>
          </a:p>
          <a:p>
            <a:r>
              <a:rPr lang="en-PH" dirty="0"/>
              <a:t>The path from the source node to any other node can be at maximum V-1 edges long</a:t>
            </a:r>
          </a:p>
        </p:txBody>
      </p:sp>
    </p:spTree>
    <p:extLst>
      <p:ext uri="{BB962C8B-B14F-4D97-AF65-F5344CB8AC3E}">
        <p14:creationId xmlns:p14="http://schemas.microsoft.com/office/powerpoint/2010/main" val="351876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2628</Words>
  <Application>Microsoft Office PowerPoint</Application>
  <PresentationFormat>Widescreen</PresentationFormat>
  <Paragraphs>919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ＭＳ Ｐゴシック</vt:lpstr>
      <vt:lpstr>Arial</vt:lpstr>
      <vt:lpstr>Calibri</vt:lpstr>
      <vt:lpstr>Cambria Math</vt:lpstr>
      <vt:lpstr>Century Gothic</vt:lpstr>
      <vt:lpstr>Constantia</vt:lpstr>
      <vt:lpstr>Courier New</vt:lpstr>
      <vt:lpstr>Symbol</vt:lpstr>
      <vt:lpstr>Times New Roman</vt:lpstr>
      <vt:lpstr>Wingdings</vt:lpstr>
      <vt:lpstr>Wingdings 2</vt:lpstr>
      <vt:lpstr>Quotable</vt:lpstr>
      <vt:lpstr>Adjacency List Method</vt:lpstr>
      <vt:lpstr>PowerPoint Presentation</vt:lpstr>
      <vt:lpstr>Adjacency List Method</vt:lpstr>
      <vt:lpstr>Adjacency Matrix </vt:lpstr>
      <vt:lpstr>PowerPoint Presentation</vt:lpstr>
      <vt:lpstr>Add Edge</vt:lpstr>
      <vt:lpstr>Weighted Graphs</vt:lpstr>
      <vt:lpstr>Shortest Path Algorithms</vt:lpstr>
      <vt:lpstr>Bellman Ford’s Algorithm</vt:lpstr>
      <vt:lpstr>PowerPoint Presentation</vt:lpstr>
      <vt:lpstr>Example</vt:lpstr>
      <vt:lpstr>PowerPoint Presentation</vt:lpstr>
      <vt:lpstr>Dijkstra’s </vt:lpstr>
      <vt:lpstr>Approach</vt:lpstr>
      <vt:lpstr>Dijkstra pseudocode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BFS</vt:lpstr>
      <vt:lpstr>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</vt:lpstr>
      <vt:lpstr>DFS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</vt:lpstr>
      <vt:lpstr>Procedure</vt:lpstr>
      <vt:lpstr>PowerPoint Presentation</vt:lpstr>
      <vt:lpstr>Sorting</vt:lpstr>
      <vt:lpstr>Counting Sort</vt:lpstr>
      <vt:lpstr>Example</vt:lpstr>
      <vt:lpstr>PowerPoint Presentation</vt:lpstr>
      <vt:lpstr>Counting Sort</vt:lpstr>
      <vt:lpstr>Radix Sort</vt:lpstr>
      <vt:lpstr>Example</vt:lpstr>
      <vt:lpstr>Bucket Sort</vt:lpstr>
      <vt:lpstr>Pseudocode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Adjacency List Method</dc:title>
  <dc:creator>Rohit</dc:creator>
  <cp:lastModifiedBy>Rohit</cp:lastModifiedBy>
  <cp:revision>7</cp:revision>
  <dcterms:created xsi:type="dcterms:W3CDTF">2018-08-06T14:59:01Z</dcterms:created>
  <dcterms:modified xsi:type="dcterms:W3CDTF">2018-08-07T16:50:39Z</dcterms:modified>
</cp:coreProperties>
</file>