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72" r:id="rId2"/>
    <p:sldId id="276" r:id="rId3"/>
    <p:sldId id="273" r:id="rId4"/>
    <p:sldId id="275" r:id="rId5"/>
    <p:sldId id="278" r:id="rId6"/>
    <p:sldId id="274" r:id="rId7"/>
    <p:sldId id="264" r:id="rId8"/>
    <p:sldId id="266" r:id="rId9"/>
    <p:sldId id="267" r:id="rId10"/>
    <p:sldId id="504" r:id="rId11"/>
    <p:sldId id="269" r:id="rId12"/>
    <p:sldId id="271" r:id="rId13"/>
    <p:sldId id="270" r:id="rId14"/>
    <p:sldId id="279" r:id="rId15"/>
    <p:sldId id="503" r:id="rId16"/>
    <p:sldId id="498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281" r:id="rId27"/>
    <p:sldId id="280" r:id="rId28"/>
    <p:sldId id="502" r:id="rId29"/>
    <p:sldId id="461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1" r:id="rId42"/>
    <p:sldId id="492" r:id="rId43"/>
    <p:sldId id="500" r:id="rId44"/>
    <p:sldId id="501" r:id="rId45"/>
    <p:sldId id="493" r:id="rId46"/>
    <p:sldId id="494" r:id="rId47"/>
    <p:sldId id="462" r:id="rId48"/>
    <p:sldId id="256" r:id="rId49"/>
    <p:sldId id="258" r:id="rId50"/>
    <p:sldId id="259" r:id="rId51"/>
    <p:sldId id="265" r:id="rId52"/>
    <p:sldId id="257" r:id="rId53"/>
    <p:sldId id="260" r:id="rId54"/>
    <p:sldId id="261" r:id="rId55"/>
    <p:sldId id="262" r:id="rId56"/>
    <p:sldId id="506" r:id="rId57"/>
    <p:sldId id="50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14" autoAdjust="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654E-451F-4E6B-BEE4-90A15CD59EA7}" type="datetimeFigureOut">
              <a:rPr lang="en-PH" smtClean="0"/>
              <a:t>8/6/2018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6AD3-1D02-48FE-9713-22EB0C4B2E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66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https://www.sanfoundry.com/cpp-program-implement-adjacency-matrix/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96AD3-1D02-48FE-9713-22EB0C4B2EB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14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https://visualgo.net/en/dfsbfs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96AD3-1D02-48FE-9713-22EB0C4B2EB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50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25C6-2C11-4CC9-ADA8-6AC0854C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List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A7BA-0365-4E7F-B90C-D4EB49C9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14855"/>
          </a:xfrm>
        </p:spPr>
        <p:txBody>
          <a:bodyPr>
            <a:normAutofit/>
          </a:bodyPr>
          <a:lstStyle/>
          <a:p>
            <a:r>
              <a:rPr lang="en-PH" dirty="0"/>
              <a:t>One list for the vertices and one for the nodes adjacent to the vertex.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6BD65-8E21-438C-8C1E-D62DD8AEA12D}"/>
              </a:ext>
            </a:extLst>
          </p:cNvPr>
          <p:cNvSpPr txBox="1"/>
          <p:nvPr/>
        </p:nvSpPr>
        <p:spPr>
          <a:xfrm>
            <a:off x="6330462" y="3337142"/>
            <a:ext cx="4262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struct </a:t>
            </a:r>
            <a:r>
              <a:rPr lang="en-PH" dirty="0" err="1"/>
              <a:t>AdjList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struct </a:t>
            </a:r>
            <a:r>
              <a:rPr lang="en-PH" dirty="0" err="1"/>
              <a:t>AdjListNode</a:t>
            </a:r>
            <a:r>
              <a:rPr lang="en-PH" dirty="0"/>
              <a:t> *head;</a:t>
            </a:r>
          </a:p>
          <a:p>
            <a:r>
              <a:rPr lang="en-PH" dirty="0"/>
              <a:t>};</a:t>
            </a:r>
          </a:p>
          <a:p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82674-53D2-4DC0-A583-F6E4EF0AD14A}"/>
              </a:ext>
            </a:extLst>
          </p:cNvPr>
          <p:cNvSpPr/>
          <p:nvPr/>
        </p:nvSpPr>
        <p:spPr>
          <a:xfrm>
            <a:off x="818712" y="33264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struct </a:t>
            </a:r>
            <a:r>
              <a:rPr lang="en-PH" dirty="0" err="1"/>
              <a:t>AdjListNode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int </a:t>
            </a:r>
            <a:r>
              <a:rPr lang="en-PH" dirty="0" err="1"/>
              <a:t>dest</a:t>
            </a:r>
            <a:r>
              <a:rPr lang="en-PH" dirty="0"/>
              <a:t>;</a:t>
            </a:r>
          </a:p>
          <a:p>
            <a:r>
              <a:rPr lang="en-PH" dirty="0"/>
              <a:t>    struct </a:t>
            </a:r>
            <a:r>
              <a:rPr lang="en-PH" dirty="0" err="1"/>
              <a:t>AdjListNode</a:t>
            </a:r>
            <a:r>
              <a:rPr lang="en-PH" dirty="0"/>
              <a:t>* next;</a:t>
            </a:r>
          </a:p>
          <a:p>
            <a:r>
              <a:rPr lang="en-PH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037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9053-BDD5-43EB-B74B-85F42417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CFF6-1FA0-47AD-BB0D-361C9395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PH" b="1" dirty="0"/>
              <a:t>1) </a:t>
            </a:r>
            <a:r>
              <a:rPr lang="en-PH" dirty="0"/>
              <a:t>This step initializes distances from source to all vertices as infinite and distance to source itself as 0. Create an array </a:t>
            </a:r>
            <a:r>
              <a:rPr lang="en-PH" dirty="0" err="1"/>
              <a:t>dist</a:t>
            </a:r>
            <a:r>
              <a:rPr lang="en-PH" dirty="0"/>
              <a:t>[] of size |V| with all values as infinite except </a:t>
            </a:r>
            <a:r>
              <a:rPr lang="en-PH" dirty="0" err="1"/>
              <a:t>dist</a:t>
            </a:r>
            <a:r>
              <a:rPr lang="en-PH" dirty="0"/>
              <a:t>[</a:t>
            </a:r>
            <a:r>
              <a:rPr lang="en-PH" dirty="0" err="1"/>
              <a:t>src</a:t>
            </a:r>
            <a:r>
              <a:rPr lang="en-PH" dirty="0"/>
              <a:t>] where </a:t>
            </a:r>
            <a:r>
              <a:rPr lang="en-PH" dirty="0" err="1"/>
              <a:t>src</a:t>
            </a:r>
            <a:r>
              <a:rPr lang="en-PH" dirty="0"/>
              <a:t> is source vertex.</a:t>
            </a:r>
          </a:p>
          <a:p>
            <a:pPr marL="0" indent="0" fontAlgn="base">
              <a:buNone/>
            </a:pPr>
            <a:r>
              <a:rPr lang="en-PH" b="1" dirty="0"/>
              <a:t>2)</a:t>
            </a:r>
            <a:r>
              <a:rPr lang="en-PH" dirty="0"/>
              <a:t> This step calculates shortest distances. Do following |V|-1 times </a:t>
            </a:r>
            <a:br>
              <a:rPr lang="en-PH" dirty="0"/>
            </a:br>
            <a:r>
              <a:rPr lang="en-PH" dirty="0"/>
              <a:t>…..</a:t>
            </a:r>
            <a:r>
              <a:rPr lang="en-PH" b="1" dirty="0"/>
              <a:t>a)</a:t>
            </a:r>
            <a:r>
              <a:rPr lang="en-PH" dirty="0"/>
              <a:t> Do following for each edge u-v</a:t>
            </a:r>
            <a:br>
              <a:rPr lang="en-PH" dirty="0"/>
            </a:br>
            <a:r>
              <a:rPr lang="en-PH" dirty="0"/>
              <a:t>………………If </a:t>
            </a:r>
            <a:r>
              <a:rPr lang="en-PH" dirty="0" err="1"/>
              <a:t>dist</a:t>
            </a:r>
            <a:r>
              <a:rPr lang="en-PH" dirty="0"/>
              <a:t>[v] &gt; </a:t>
            </a:r>
            <a:r>
              <a:rPr lang="en-PH" dirty="0" err="1"/>
              <a:t>dist</a:t>
            </a:r>
            <a:r>
              <a:rPr lang="en-PH" dirty="0"/>
              <a:t>[u] + weight of edge </a:t>
            </a:r>
            <a:r>
              <a:rPr lang="en-PH" dirty="0" err="1"/>
              <a:t>uv</a:t>
            </a:r>
            <a:r>
              <a:rPr lang="en-PH" dirty="0"/>
              <a:t>, then update </a:t>
            </a:r>
            <a:r>
              <a:rPr lang="en-PH" dirty="0" err="1"/>
              <a:t>dist</a:t>
            </a:r>
            <a:r>
              <a:rPr lang="en-PH" dirty="0"/>
              <a:t>[v]</a:t>
            </a:r>
            <a:br>
              <a:rPr lang="en-PH" dirty="0"/>
            </a:br>
            <a:r>
              <a:rPr lang="en-PH" dirty="0"/>
              <a:t>………………….</a:t>
            </a:r>
            <a:r>
              <a:rPr lang="en-PH" dirty="0" err="1"/>
              <a:t>dist</a:t>
            </a:r>
            <a:r>
              <a:rPr lang="en-PH" dirty="0"/>
              <a:t>[v] = </a:t>
            </a:r>
            <a:r>
              <a:rPr lang="en-PH" dirty="0" err="1"/>
              <a:t>dist</a:t>
            </a:r>
            <a:r>
              <a:rPr lang="en-PH" dirty="0"/>
              <a:t>[u] + weight of edge </a:t>
            </a:r>
            <a:r>
              <a:rPr lang="en-PH" dirty="0" err="1"/>
              <a:t>uv</a:t>
            </a:r>
            <a:endParaRPr lang="en-PH" dirty="0"/>
          </a:p>
          <a:p>
            <a:pPr marL="0" indent="0">
              <a:buNone/>
            </a:pPr>
            <a:r>
              <a:rPr lang="en-PH" b="1" dirty="0"/>
              <a:t>3) </a:t>
            </a:r>
            <a:r>
              <a:rPr lang="en-PH" dirty="0"/>
              <a:t>Report any negative weight cycle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0101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F8F7-2E7D-49B2-A4AC-70CE4C2F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E3AF-C809-497E-BEDF-E265740C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https://www-m9.ma.tum.de/graph-algorithms/spp-bellman-ford/index_en.html</a:t>
            </a:r>
          </a:p>
        </p:txBody>
      </p:sp>
    </p:spTree>
    <p:extLst>
      <p:ext uri="{BB962C8B-B14F-4D97-AF65-F5344CB8AC3E}">
        <p14:creationId xmlns:p14="http://schemas.microsoft.com/office/powerpoint/2010/main" val="40288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Bellman-Ford algorithm">
            <a:extLst>
              <a:ext uri="{FF2B5EF4-FFF2-40B4-BE49-F238E27FC236}">
                <a16:creationId xmlns:a16="http://schemas.microsoft.com/office/drawing/2014/main" id="{A0D3166F-5C1D-4252-AB42-1B023BAB9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47" y="0"/>
            <a:ext cx="6554153" cy="71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3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7A82-F324-4F48-9B40-9292BA36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Dijkstra’s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9D9A-D0B0-40F8-8CA4-52458148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20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C3D-69CD-4657-98F0-90FB81C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6B1A-3A95-4D89-AE11-92C19F51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PH" dirty="0"/>
              <a:t>The aim of BFS algorithm is to traverse the graph as close as possible to the root node.</a:t>
            </a:r>
          </a:p>
          <a:p>
            <a:r>
              <a:rPr lang="en-PH" dirty="0"/>
              <a:t>“Ripples in a pond”</a:t>
            </a:r>
          </a:p>
          <a:p>
            <a:r>
              <a:rPr lang="en-PH" dirty="0"/>
              <a:t>Queue is used in the implementation of the breadth first search.</a:t>
            </a:r>
          </a:p>
        </p:txBody>
      </p:sp>
    </p:spTree>
    <p:extLst>
      <p:ext uri="{BB962C8B-B14F-4D97-AF65-F5344CB8AC3E}">
        <p14:creationId xmlns:p14="http://schemas.microsoft.com/office/powerpoint/2010/main" val="179133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183-DD73-44B9-9E47-5F6C29DA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788E-F8AC-4D78-9E88-59B8BDC1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Step 1</a:t>
            </a:r>
            <a:r>
              <a:rPr lang="en-PH" dirty="0"/>
              <a:t>: Push the root node in the Queue.</a:t>
            </a:r>
          </a:p>
          <a:p>
            <a:r>
              <a:rPr lang="en-PH" b="1" dirty="0"/>
              <a:t>Step 2</a:t>
            </a:r>
            <a:r>
              <a:rPr lang="en-PH" dirty="0"/>
              <a:t>: Loop until the queue is empty.</a:t>
            </a:r>
          </a:p>
          <a:p>
            <a:r>
              <a:rPr lang="en-PH" b="1" dirty="0"/>
              <a:t>Step 3</a:t>
            </a:r>
            <a:r>
              <a:rPr lang="en-PH" dirty="0"/>
              <a:t>:</a:t>
            </a:r>
            <a:r>
              <a:rPr lang="en-PH" b="1" dirty="0"/>
              <a:t> </a:t>
            </a:r>
            <a:r>
              <a:rPr lang="en-PH" dirty="0"/>
              <a:t>Remove the node from the Queue.</a:t>
            </a:r>
          </a:p>
          <a:p>
            <a:r>
              <a:rPr lang="en-PH" b="1" dirty="0"/>
              <a:t>Step 4</a:t>
            </a:r>
            <a:r>
              <a:rPr lang="en-PH" dirty="0"/>
              <a:t>: If the removed node has unvisited child nodes, mark them as visited and insert the unvisited children in the queue.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044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01B18399-9C40-4B4C-97D1-81B600C4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Start with Node 5</a:t>
            </a:r>
          </a:p>
        </p:txBody>
      </p:sp>
      <p:sp>
        <p:nvSpPr>
          <p:cNvPr id="515075" name="Oval 3">
            <a:extLst>
              <a:ext uri="{FF2B5EF4-FFF2-40B4-BE49-F238E27FC236}">
                <a16:creationId xmlns:a16="http://schemas.microsoft.com/office/drawing/2014/main" id="{32BA771C-E620-4809-915B-8603E60B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5076" name="Line 4">
            <a:extLst>
              <a:ext uri="{FF2B5EF4-FFF2-40B4-BE49-F238E27FC236}">
                <a16:creationId xmlns:a16="http://schemas.microsoft.com/office/drawing/2014/main" id="{1EA8FEBC-57D0-48D6-B713-215B3DFED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7" name="Line 5">
            <a:extLst>
              <a:ext uri="{FF2B5EF4-FFF2-40B4-BE49-F238E27FC236}">
                <a16:creationId xmlns:a16="http://schemas.microsoft.com/office/drawing/2014/main" id="{B28B4BEB-0212-4A8D-B00B-BE509CC6C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8" name="Line 6">
            <a:extLst>
              <a:ext uri="{FF2B5EF4-FFF2-40B4-BE49-F238E27FC236}">
                <a16:creationId xmlns:a16="http://schemas.microsoft.com/office/drawing/2014/main" id="{F1A014C2-145D-40AD-9D47-B7471D2B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9" name="Line 7">
            <a:extLst>
              <a:ext uri="{FF2B5EF4-FFF2-40B4-BE49-F238E27FC236}">
                <a16:creationId xmlns:a16="http://schemas.microsoft.com/office/drawing/2014/main" id="{3722D877-1991-4F6E-86E7-8850D4C6A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0" name="Line 8">
            <a:extLst>
              <a:ext uri="{FF2B5EF4-FFF2-40B4-BE49-F238E27FC236}">
                <a16:creationId xmlns:a16="http://schemas.microsoft.com/office/drawing/2014/main" id="{C01E6624-BD7C-4D19-96E2-8056805E5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1" name="Line 9">
            <a:extLst>
              <a:ext uri="{FF2B5EF4-FFF2-40B4-BE49-F238E27FC236}">
                <a16:creationId xmlns:a16="http://schemas.microsoft.com/office/drawing/2014/main" id="{572C77D2-37F6-4246-89E0-AB30C9CB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2" name="Line 10">
            <a:extLst>
              <a:ext uri="{FF2B5EF4-FFF2-40B4-BE49-F238E27FC236}">
                <a16:creationId xmlns:a16="http://schemas.microsoft.com/office/drawing/2014/main" id="{3A7CFEDC-15C9-44E8-B9B3-3CB48770C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3" name="Line 11">
            <a:extLst>
              <a:ext uri="{FF2B5EF4-FFF2-40B4-BE49-F238E27FC236}">
                <a16:creationId xmlns:a16="http://schemas.microsoft.com/office/drawing/2014/main" id="{73FC69FD-C87F-4C65-984C-F16A838815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4" name="Line 12">
            <a:extLst>
              <a:ext uri="{FF2B5EF4-FFF2-40B4-BE49-F238E27FC236}">
                <a16:creationId xmlns:a16="http://schemas.microsoft.com/office/drawing/2014/main" id="{C178A541-FDB1-48E1-954C-35A985316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6" name="Line 14">
            <a:extLst>
              <a:ext uri="{FF2B5EF4-FFF2-40B4-BE49-F238E27FC236}">
                <a16:creationId xmlns:a16="http://schemas.microsoft.com/office/drawing/2014/main" id="{DAF6DAE8-EEDF-41BC-BEBE-6229D5F9C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7" name="Line 15">
            <a:extLst>
              <a:ext uri="{FF2B5EF4-FFF2-40B4-BE49-F238E27FC236}">
                <a16:creationId xmlns:a16="http://schemas.microsoft.com/office/drawing/2014/main" id="{D9D8B5BC-131D-4208-9E82-D2E6BFBF4D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9" name="Oval 17">
            <a:extLst>
              <a:ext uri="{FF2B5EF4-FFF2-40B4-BE49-F238E27FC236}">
                <a16:creationId xmlns:a16="http://schemas.microsoft.com/office/drawing/2014/main" id="{D5630FCD-9E36-484E-AC7C-66901290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5090" name="Oval 18">
            <a:extLst>
              <a:ext uri="{FF2B5EF4-FFF2-40B4-BE49-F238E27FC236}">
                <a16:creationId xmlns:a16="http://schemas.microsoft.com/office/drawing/2014/main" id="{180B68BA-C339-4CE0-AF87-E25BE04A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5091" name="Oval 19">
            <a:extLst>
              <a:ext uri="{FF2B5EF4-FFF2-40B4-BE49-F238E27FC236}">
                <a16:creationId xmlns:a16="http://schemas.microsoft.com/office/drawing/2014/main" id="{B7D8EC57-8724-4EC9-A76C-DF2F3105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5092" name="Oval 20">
            <a:extLst>
              <a:ext uri="{FF2B5EF4-FFF2-40B4-BE49-F238E27FC236}">
                <a16:creationId xmlns:a16="http://schemas.microsoft.com/office/drawing/2014/main" id="{3073D599-14CC-41F4-B3DF-12C3C302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5093" name="Oval 21">
            <a:extLst>
              <a:ext uri="{FF2B5EF4-FFF2-40B4-BE49-F238E27FC236}">
                <a16:creationId xmlns:a16="http://schemas.microsoft.com/office/drawing/2014/main" id="{0E63787B-6E33-4B9A-8C27-04905A38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5094" name="Oval 22">
            <a:extLst>
              <a:ext uri="{FF2B5EF4-FFF2-40B4-BE49-F238E27FC236}">
                <a16:creationId xmlns:a16="http://schemas.microsoft.com/office/drawing/2014/main" id="{A5EAB733-EEEB-4C18-BABC-6F4012A9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5095" name="Oval 23">
            <a:extLst>
              <a:ext uri="{FF2B5EF4-FFF2-40B4-BE49-F238E27FC236}">
                <a16:creationId xmlns:a16="http://schemas.microsoft.com/office/drawing/2014/main" id="{8758DAEB-37B6-422C-9B6A-A020155E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5096" name="Text Box 24">
            <a:extLst>
              <a:ext uri="{FF2B5EF4-FFF2-40B4-BE49-F238E27FC236}">
                <a16:creationId xmlns:a16="http://schemas.microsoft.com/office/drawing/2014/main" id="{805E601B-B397-4004-A256-8DFB29AE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5  1  2  0  4  3  7  6</a:t>
            </a:r>
          </a:p>
        </p:txBody>
      </p:sp>
      <p:sp>
        <p:nvSpPr>
          <p:cNvPr id="515085" name="Line 13">
            <a:extLst>
              <a:ext uri="{FF2B5EF4-FFF2-40B4-BE49-F238E27FC236}">
                <a16:creationId xmlns:a16="http://schemas.microsoft.com/office/drawing/2014/main" id="{C0A031A8-D4D3-4A90-A076-A6F051A20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8" name="Oval 16">
            <a:extLst>
              <a:ext uri="{FF2B5EF4-FFF2-40B4-BE49-F238E27FC236}">
                <a16:creationId xmlns:a16="http://schemas.microsoft.com/office/drawing/2014/main" id="{A414F828-AA60-4CAE-AF45-D23BB452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2F295F4D-5389-4B8B-A47D-7947DDE8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Start with Node 5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ADBD8189-6B81-4B5C-9E69-563F4288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1284" name="Line 4">
            <a:extLst>
              <a:ext uri="{FF2B5EF4-FFF2-40B4-BE49-F238E27FC236}">
                <a16:creationId xmlns:a16="http://schemas.microsoft.com/office/drawing/2014/main" id="{B98DFFF2-DFA1-4203-9F23-F82B0C140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5" name="Line 5">
            <a:extLst>
              <a:ext uri="{FF2B5EF4-FFF2-40B4-BE49-F238E27FC236}">
                <a16:creationId xmlns:a16="http://schemas.microsoft.com/office/drawing/2014/main" id="{26B1211A-2E6D-44CC-80A0-6688EB19A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6" name="Line 6">
            <a:extLst>
              <a:ext uri="{FF2B5EF4-FFF2-40B4-BE49-F238E27FC236}">
                <a16:creationId xmlns:a16="http://schemas.microsoft.com/office/drawing/2014/main" id="{0D8B2675-1039-4372-9AD2-2071BED1A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7" name="Line 7">
            <a:extLst>
              <a:ext uri="{FF2B5EF4-FFF2-40B4-BE49-F238E27FC236}">
                <a16:creationId xmlns:a16="http://schemas.microsoft.com/office/drawing/2014/main" id="{691D184C-8FE3-43D9-8DE6-241FDD9CE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8" name="Line 8">
            <a:extLst>
              <a:ext uri="{FF2B5EF4-FFF2-40B4-BE49-F238E27FC236}">
                <a16:creationId xmlns:a16="http://schemas.microsoft.com/office/drawing/2014/main" id="{8B310006-0CB1-476C-A33E-7816FD84A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9" name="Line 9">
            <a:extLst>
              <a:ext uri="{FF2B5EF4-FFF2-40B4-BE49-F238E27FC236}">
                <a16:creationId xmlns:a16="http://schemas.microsoft.com/office/drawing/2014/main" id="{1FF80153-B669-48FB-A551-7DA55146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0" name="Line 10">
            <a:extLst>
              <a:ext uri="{FF2B5EF4-FFF2-40B4-BE49-F238E27FC236}">
                <a16:creationId xmlns:a16="http://schemas.microsoft.com/office/drawing/2014/main" id="{37EA72FA-1641-4ED5-9E5D-27A12D63F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1" name="Line 11">
            <a:extLst>
              <a:ext uri="{FF2B5EF4-FFF2-40B4-BE49-F238E27FC236}">
                <a16:creationId xmlns:a16="http://schemas.microsoft.com/office/drawing/2014/main" id="{773F9327-39A7-492D-934F-B4C4A9CA83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2" name="Line 12">
            <a:extLst>
              <a:ext uri="{FF2B5EF4-FFF2-40B4-BE49-F238E27FC236}">
                <a16:creationId xmlns:a16="http://schemas.microsoft.com/office/drawing/2014/main" id="{93AF8D3F-487C-4E6A-B846-2F6D4E911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3" name="Line 13">
            <a:extLst>
              <a:ext uri="{FF2B5EF4-FFF2-40B4-BE49-F238E27FC236}">
                <a16:creationId xmlns:a16="http://schemas.microsoft.com/office/drawing/2014/main" id="{D504D0B7-5D66-4F9D-A5E3-4205A218A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4" name="Line 14">
            <a:extLst>
              <a:ext uri="{FF2B5EF4-FFF2-40B4-BE49-F238E27FC236}">
                <a16:creationId xmlns:a16="http://schemas.microsoft.com/office/drawing/2014/main" id="{5DA7BCDA-A434-4514-AD50-C5AC19C403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5" name="Oval 15">
            <a:extLst>
              <a:ext uri="{FF2B5EF4-FFF2-40B4-BE49-F238E27FC236}">
                <a16:creationId xmlns:a16="http://schemas.microsoft.com/office/drawing/2014/main" id="{D2B03693-F2AA-47F5-BD3E-DD610474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1296" name="Oval 16">
            <a:extLst>
              <a:ext uri="{FF2B5EF4-FFF2-40B4-BE49-F238E27FC236}">
                <a16:creationId xmlns:a16="http://schemas.microsoft.com/office/drawing/2014/main" id="{C849D22F-DF79-4939-9CD6-A4C434F8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1297" name="Oval 17">
            <a:extLst>
              <a:ext uri="{FF2B5EF4-FFF2-40B4-BE49-F238E27FC236}">
                <a16:creationId xmlns:a16="http://schemas.microsoft.com/office/drawing/2014/main" id="{E9912C80-36DB-4F92-A8F0-666B5A03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1298" name="Oval 18">
            <a:extLst>
              <a:ext uri="{FF2B5EF4-FFF2-40B4-BE49-F238E27FC236}">
                <a16:creationId xmlns:a16="http://schemas.microsoft.com/office/drawing/2014/main" id="{73675C3F-3548-46E6-B89E-C2FBE001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1299" name="Oval 19">
            <a:extLst>
              <a:ext uri="{FF2B5EF4-FFF2-40B4-BE49-F238E27FC236}">
                <a16:creationId xmlns:a16="http://schemas.microsoft.com/office/drawing/2014/main" id="{FC167CB1-B78D-48ED-AAFB-6408E8DF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1300" name="Oval 20">
            <a:extLst>
              <a:ext uri="{FF2B5EF4-FFF2-40B4-BE49-F238E27FC236}">
                <a16:creationId xmlns:a16="http://schemas.microsoft.com/office/drawing/2014/main" id="{0EBD7FDC-566B-481F-AD3A-0045274F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1301" name="Oval 21">
            <a:extLst>
              <a:ext uri="{FF2B5EF4-FFF2-40B4-BE49-F238E27FC236}">
                <a16:creationId xmlns:a16="http://schemas.microsoft.com/office/drawing/2014/main" id="{2C19EA63-BE1C-4294-BC60-E6E47908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1302" name="Text Box 22">
            <a:extLst>
              <a:ext uri="{FF2B5EF4-FFF2-40B4-BE49-F238E27FC236}">
                <a16:creationId xmlns:a16="http://schemas.microsoft.com/office/drawing/2014/main" id="{FFC811E8-6106-4C88-AFBE-1B781F8B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81303" name="Line 23">
            <a:extLst>
              <a:ext uri="{FF2B5EF4-FFF2-40B4-BE49-F238E27FC236}">
                <a16:creationId xmlns:a16="http://schemas.microsoft.com/office/drawing/2014/main" id="{D1C8D3CA-6BA5-4DB5-8A67-663024E2B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304" name="Oval 24">
            <a:extLst>
              <a:ext uri="{FF2B5EF4-FFF2-40B4-BE49-F238E27FC236}">
                <a16:creationId xmlns:a16="http://schemas.microsoft.com/office/drawing/2014/main" id="{EE16151A-C1DA-4498-BCB7-0D17477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C4CC3294-969C-4CC1-AC50-722A66E3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 one-away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B4AEF06E-9DD9-4A0C-B994-47B73B11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2308" name="Line 4">
            <a:extLst>
              <a:ext uri="{FF2B5EF4-FFF2-40B4-BE49-F238E27FC236}">
                <a16:creationId xmlns:a16="http://schemas.microsoft.com/office/drawing/2014/main" id="{DAE55F5F-303B-4CC7-BD74-586FC14C9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09" name="Line 5">
            <a:extLst>
              <a:ext uri="{FF2B5EF4-FFF2-40B4-BE49-F238E27FC236}">
                <a16:creationId xmlns:a16="http://schemas.microsoft.com/office/drawing/2014/main" id="{CCE81EB9-39C1-42BB-9B3B-741A4A97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0" name="Line 6">
            <a:extLst>
              <a:ext uri="{FF2B5EF4-FFF2-40B4-BE49-F238E27FC236}">
                <a16:creationId xmlns:a16="http://schemas.microsoft.com/office/drawing/2014/main" id="{C0420077-DE10-4151-BFD6-AF351D5D3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1" name="Line 7">
            <a:extLst>
              <a:ext uri="{FF2B5EF4-FFF2-40B4-BE49-F238E27FC236}">
                <a16:creationId xmlns:a16="http://schemas.microsoft.com/office/drawing/2014/main" id="{3CA940FD-16CC-41A9-A573-919F33E33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2" name="Line 8">
            <a:extLst>
              <a:ext uri="{FF2B5EF4-FFF2-40B4-BE49-F238E27FC236}">
                <a16:creationId xmlns:a16="http://schemas.microsoft.com/office/drawing/2014/main" id="{2B0AC8D0-7CEF-4CB2-BAFB-0558179A7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3" name="Line 9">
            <a:extLst>
              <a:ext uri="{FF2B5EF4-FFF2-40B4-BE49-F238E27FC236}">
                <a16:creationId xmlns:a16="http://schemas.microsoft.com/office/drawing/2014/main" id="{2A58C72F-8A57-44C6-9E75-7F5694060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4" name="Line 10">
            <a:extLst>
              <a:ext uri="{FF2B5EF4-FFF2-40B4-BE49-F238E27FC236}">
                <a16:creationId xmlns:a16="http://schemas.microsoft.com/office/drawing/2014/main" id="{CCB46CAF-4CF7-45FD-AC7F-227617E43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5" name="Line 11">
            <a:extLst>
              <a:ext uri="{FF2B5EF4-FFF2-40B4-BE49-F238E27FC236}">
                <a16:creationId xmlns:a16="http://schemas.microsoft.com/office/drawing/2014/main" id="{82A79FAE-EE39-4459-A454-293E57043C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6" name="Line 12">
            <a:extLst>
              <a:ext uri="{FF2B5EF4-FFF2-40B4-BE49-F238E27FC236}">
                <a16:creationId xmlns:a16="http://schemas.microsoft.com/office/drawing/2014/main" id="{CF571C1B-186D-4AF0-A517-ED6F4C454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7" name="Line 13">
            <a:extLst>
              <a:ext uri="{FF2B5EF4-FFF2-40B4-BE49-F238E27FC236}">
                <a16:creationId xmlns:a16="http://schemas.microsoft.com/office/drawing/2014/main" id="{EE1CEB56-A9CE-4C13-A878-56C05F7BA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8" name="Line 14">
            <a:extLst>
              <a:ext uri="{FF2B5EF4-FFF2-40B4-BE49-F238E27FC236}">
                <a16:creationId xmlns:a16="http://schemas.microsoft.com/office/drawing/2014/main" id="{7D12DA4F-4E53-42E6-83C3-BDDFD3BA6B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9" name="Oval 15">
            <a:extLst>
              <a:ext uri="{FF2B5EF4-FFF2-40B4-BE49-F238E27FC236}">
                <a16:creationId xmlns:a16="http://schemas.microsoft.com/office/drawing/2014/main" id="{69E0600C-031D-4B0A-8CA1-E3B426BA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2320" name="Oval 16">
            <a:extLst>
              <a:ext uri="{FF2B5EF4-FFF2-40B4-BE49-F238E27FC236}">
                <a16:creationId xmlns:a16="http://schemas.microsoft.com/office/drawing/2014/main" id="{92AD7131-41C9-4088-81CD-77BF1AF9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2321" name="Oval 17">
            <a:extLst>
              <a:ext uri="{FF2B5EF4-FFF2-40B4-BE49-F238E27FC236}">
                <a16:creationId xmlns:a16="http://schemas.microsoft.com/office/drawing/2014/main" id="{2A35C9CD-748F-451C-8C95-1A510161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2322" name="Oval 18">
            <a:extLst>
              <a:ext uri="{FF2B5EF4-FFF2-40B4-BE49-F238E27FC236}">
                <a16:creationId xmlns:a16="http://schemas.microsoft.com/office/drawing/2014/main" id="{3881681C-DB6D-45E9-8829-E0BFBB6F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2323" name="Oval 19">
            <a:extLst>
              <a:ext uri="{FF2B5EF4-FFF2-40B4-BE49-F238E27FC236}">
                <a16:creationId xmlns:a16="http://schemas.microsoft.com/office/drawing/2014/main" id="{7F21B282-5CB7-439D-839A-A410653B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2324" name="Oval 20">
            <a:extLst>
              <a:ext uri="{FF2B5EF4-FFF2-40B4-BE49-F238E27FC236}">
                <a16:creationId xmlns:a16="http://schemas.microsoft.com/office/drawing/2014/main" id="{6290023B-1DC9-4A7C-916A-D78B4BB7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2325" name="Oval 21">
            <a:extLst>
              <a:ext uri="{FF2B5EF4-FFF2-40B4-BE49-F238E27FC236}">
                <a16:creationId xmlns:a16="http://schemas.microsoft.com/office/drawing/2014/main" id="{DF9F772E-18E5-4DCB-B8C5-23DD5D9B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2326" name="Text Box 22">
            <a:extLst>
              <a:ext uri="{FF2B5EF4-FFF2-40B4-BE49-F238E27FC236}">
                <a16:creationId xmlns:a16="http://schemas.microsoft.com/office/drawing/2014/main" id="{F5B49D96-F35A-4C8E-A1CF-7D43B0D0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</a:t>
            </a:r>
          </a:p>
        </p:txBody>
      </p:sp>
      <p:sp>
        <p:nvSpPr>
          <p:cNvPr id="482327" name="Line 23">
            <a:extLst>
              <a:ext uri="{FF2B5EF4-FFF2-40B4-BE49-F238E27FC236}">
                <a16:creationId xmlns:a16="http://schemas.microsoft.com/office/drawing/2014/main" id="{14CFDA95-64DF-4D42-9DCC-9EE7F1535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28" name="Oval 24">
            <a:extLst>
              <a:ext uri="{FF2B5EF4-FFF2-40B4-BE49-F238E27FC236}">
                <a16:creationId xmlns:a16="http://schemas.microsoft.com/office/drawing/2014/main" id="{76C56B5D-1553-44D9-9FA6-B39B1965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2329" name="Freeform 25">
            <a:extLst>
              <a:ext uri="{FF2B5EF4-FFF2-40B4-BE49-F238E27FC236}">
                <a16:creationId xmlns:a16="http://schemas.microsoft.com/office/drawing/2014/main" id="{E83BB807-FA25-4CD4-9965-B6E553394360}"/>
              </a:ext>
            </a:extLst>
          </p:cNvPr>
          <p:cNvSpPr>
            <a:spLocks/>
          </p:cNvSpPr>
          <p:nvPr/>
        </p:nvSpPr>
        <p:spPr bwMode="auto">
          <a:xfrm>
            <a:off x="5181600" y="2057400"/>
            <a:ext cx="2730500" cy="2387600"/>
          </a:xfrm>
          <a:custGeom>
            <a:avLst/>
            <a:gdLst>
              <a:gd name="T0" fmla="*/ 0 w 1720"/>
              <a:gd name="T1" fmla="*/ 1104 h 1504"/>
              <a:gd name="T2" fmla="*/ 480 w 1720"/>
              <a:gd name="T3" fmla="*/ 1392 h 1504"/>
              <a:gd name="T4" fmla="*/ 1584 w 1720"/>
              <a:gd name="T5" fmla="*/ 432 h 1504"/>
              <a:gd name="T6" fmla="*/ 1296 w 1720"/>
              <a:gd name="T7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0" h="1504">
                <a:moveTo>
                  <a:pt x="0" y="1104"/>
                </a:moveTo>
                <a:cubicBezTo>
                  <a:pt x="108" y="1304"/>
                  <a:pt x="216" y="1504"/>
                  <a:pt x="480" y="1392"/>
                </a:cubicBezTo>
                <a:cubicBezTo>
                  <a:pt x="744" y="1280"/>
                  <a:pt x="1448" y="664"/>
                  <a:pt x="1584" y="432"/>
                </a:cubicBezTo>
                <a:cubicBezTo>
                  <a:pt x="1720" y="200"/>
                  <a:pt x="1344" y="72"/>
                  <a:pt x="129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53" name="Rectangle 25">
            <a:extLst>
              <a:ext uri="{FF2B5EF4-FFF2-40B4-BE49-F238E27FC236}">
                <a16:creationId xmlns:a16="http://schemas.microsoft.com/office/drawing/2014/main" id="{250818B2-FAC9-4173-B07F-FB4CD58C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1 and 2</a:t>
            </a:r>
          </a:p>
        </p:txBody>
      </p:sp>
      <p:sp>
        <p:nvSpPr>
          <p:cNvPr id="483354" name="Oval 26">
            <a:extLst>
              <a:ext uri="{FF2B5EF4-FFF2-40B4-BE49-F238E27FC236}">
                <a16:creationId xmlns:a16="http://schemas.microsoft.com/office/drawing/2014/main" id="{DE9FDF17-72B4-4350-A650-6AD370B9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3355" name="Line 27">
            <a:extLst>
              <a:ext uri="{FF2B5EF4-FFF2-40B4-BE49-F238E27FC236}">
                <a16:creationId xmlns:a16="http://schemas.microsoft.com/office/drawing/2014/main" id="{03AB37B5-7CAA-4A0A-978F-41B0AD789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6" name="Line 28">
            <a:extLst>
              <a:ext uri="{FF2B5EF4-FFF2-40B4-BE49-F238E27FC236}">
                <a16:creationId xmlns:a16="http://schemas.microsoft.com/office/drawing/2014/main" id="{4C0A8AFD-B4C6-4D4F-A729-EB8033F0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7" name="Line 29">
            <a:extLst>
              <a:ext uri="{FF2B5EF4-FFF2-40B4-BE49-F238E27FC236}">
                <a16:creationId xmlns:a16="http://schemas.microsoft.com/office/drawing/2014/main" id="{AB8FC4C4-C892-46E3-87E2-9A10F8A00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8" name="Line 30">
            <a:extLst>
              <a:ext uri="{FF2B5EF4-FFF2-40B4-BE49-F238E27FC236}">
                <a16:creationId xmlns:a16="http://schemas.microsoft.com/office/drawing/2014/main" id="{CE64BD85-2B9A-4F8F-88CA-5AB9BF12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9" name="Line 31">
            <a:extLst>
              <a:ext uri="{FF2B5EF4-FFF2-40B4-BE49-F238E27FC236}">
                <a16:creationId xmlns:a16="http://schemas.microsoft.com/office/drawing/2014/main" id="{CF548254-36A3-4F80-9246-301B73367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0" name="Line 32">
            <a:extLst>
              <a:ext uri="{FF2B5EF4-FFF2-40B4-BE49-F238E27FC236}">
                <a16:creationId xmlns:a16="http://schemas.microsoft.com/office/drawing/2014/main" id="{04BBEA29-3A55-4F9E-A6BB-19379CE2A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1" name="Line 33">
            <a:extLst>
              <a:ext uri="{FF2B5EF4-FFF2-40B4-BE49-F238E27FC236}">
                <a16:creationId xmlns:a16="http://schemas.microsoft.com/office/drawing/2014/main" id="{231F24F6-078C-459F-BF2A-0F59BF5F6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2" name="Line 34">
            <a:extLst>
              <a:ext uri="{FF2B5EF4-FFF2-40B4-BE49-F238E27FC236}">
                <a16:creationId xmlns:a16="http://schemas.microsoft.com/office/drawing/2014/main" id="{02A47919-EAE4-4DA1-A097-48150C3CD0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3" name="Line 35">
            <a:extLst>
              <a:ext uri="{FF2B5EF4-FFF2-40B4-BE49-F238E27FC236}">
                <a16:creationId xmlns:a16="http://schemas.microsoft.com/office/drawing/2014/main" id="{D1029DA9-FBF7-4749-AD63-17045A21C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4" name="Line 36">
            <a:extLst>
              <a:ext uri="{FF2B5EF4-FFF2-40B4-BE49-F238E27FC236}">
                <a16:creationId xmlns:a16="http://schemas.microsoft.com/office/drawing/2014/main" id="{E08BDD6C-58EC-4B94-86E6-0D9A820BA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5" name="Line 37">
            <a:extLst>
              <a:ext uri="{FF2B5EF4-FFF2-40B4-BE49-F238E27FC236}">
                <a16:creationId xmlns:a16="http://schemas.microsoft.com/office/drawing/2014/main" id="{1224ADD8-8429-4230-94E2-3A198CCDA2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6" name="Oval 38">
            <a:extLst>
              <a:ext uri="{FF2B5EF4-FFF2-40B4-BE49-F238E27FC236}">
                <a16:creationId xmlns:a16="http://schemas.microsoft.com/office/drawing/2014/main" id="{E2880266-661A-494C-A36A-6F770D20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3367" name="Oval 39">
            <a:extLst>
              <a:ext uri="{FF2B5EF4-FFF2-40B4-BE49-F238E27FC236}">
                <a16:creationId xmlns:a16="http://schemas.microsoft.com/office/drawing/2014/main" id="{8588D452-50D6-42DF-9B9D-9873A0D3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3368" name="Oval 40">
            <a:extLst>
              <a:ext uri="{FF2B5EF4-FFF2-40B4-BE49-F238E27FC236}">
                <a16:creationId xmlns:a16="http://schemas.microsoft.com/office/drawing/2014/main" id="{D64455E2-4D28-45C6-B121-E18A50B0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3369" name="Oval 41">
            <a:extLst>
              <a:ext uri="{FF2B5EF4-FFF2-40B4-BE49-F238E27FC236}">
                <a16:creationId xmlns:a16="http://schemas.microsoft.com/office/drawing/2014/main" id="{006B14D8-3DB8-47C7-99F7-577622AF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3370" name="Oval 42">
            <a:extLst>
              <a:ext uri="{FF2B5EF4-FFF2-40B4-BE49-F238E27FC236}">
                <a16:creationId xmlns:a16="http://schemas.microsoft.com/office/drawing/2014/main" id="{96C2C926-E517-4CFF-99AC-A9093286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3371" name="Oval 43">
            <a:extLst>
              <a:ext uri="{FF2B5EF4-FFF2-40B4-BE49-F238E27FC236}">
                <a16:creationId xmlns:a16="http://schemas.microsoft.com/office/drawing/2014/main" id="{8C9D561C-B4A6-4925-BAFD-1534136F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3372" name="Oval 44">
            <a:extLst>
              <a:ext uri="{FF2B5EF4-FFF2-40B4-BE49-F238E27FC236}">
                <a16:creationId xmlns:a16="http://schemas.microsoft.com/office/drawing/2014/main" id="{AE9039AF-8E36-463E-8E86-64A8EB6F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3373" name="Text Box 45">
            <a:extLst>
              <a:ext uri="{FF2B5EF4-FFF2-40B4-BE49-F238E27FC236}">
                <a16:creationId xmlns:a16="http://schemas.microsoft.com/office/drawing/2014/main" id="{68F16001-FCA9-4AAF-93F2-BF3D5B94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</a:t>
            </a:r>
          </a:p>
        </p:txBody>
      </p:sp>
      <p:sp>
        <p:nvSpPr>
          <p:cNvPr id="483374" name="Line 46">
            <a:extLst>
              <a:ext uri="{FF2B5EF4-FFF2-40B4-BE49-F238E27FC236}">
                <a16:creationId xmlns:a16="http://schemas.microsoft.com/office/drawing/2014/main" id="{293488B7-7082-4ACA-B8F3-DE7227ECB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75" name="Oval 47">
            <a:extLst>
              <a:ext uri="{FF2B5EF4-FFF2-40B4-BE49-F238E27FC236}">
                <a16:creationId xmlns:a16="http://schemas.microsoft.com/office/drawing/2014/main" id="{FC7276D0-F3DB-4D96-B617-6548F63D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7" name="Picture 2" descr="Adjacency List Representation of Graph">
            <a:extLst>
              <a:ext uri="{FF2B5EF4-FFF2-40B4-BE49-F238E27FC236}">
                <a16:creationId xmlns:a16="http://schemas.microsoft.com/office/drawing/2014/main" id="{EFE93866-D208-4B86-98E8-7EDB6FF85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9" y="683615"/>
            <a:ext cx="11554582" cy="45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>
            <a:extLst>
              <a:ext uri="{FF2B5EF4-FFF2-40B4-BE49-F238E27FC236}">
                <a16:creationId xmlns:a16="http://schemas.microsoft.com/office/drawing/2014/main" id="{4A9EBCAB-9A8B-4A70-BCB6-A35E6D9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Nodes two-away</a:t>
            </a:r>
          </a:p>
        </p:txBody>
      </p:sp>
      <p:sp>
        <p:nvSpPr>
          <p:cNvPr id="484356" name="Oval 4">
            <a:extLst>
              <a:ext uri="{FF2B5EF4-FFF2-40B4-BE49-F238E27FC236}">
                <a16:creationId xmlns:a16="http://schemas.microsoft.com/office/drawing/2014/main" id="{DEF5100E-F65D-4977-A34D-2CE2C7FC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4357" name="Line 5">
            <a:extLst>
              <a:ext uri="{FF2B5EF4-FFF2-40B4-BE49-F238E27FC236}">
                <a16:creationId xmlns:a16="http://schemas.microsoft.com/office/drawing/2014/main" id="{ED0DACC2-3A04-4661-846A-31BE053FD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58" name="Line 6">
            <a:extLst>
              <a:ext uri="{FF2B5EF4-FFF2-40B4-BE49-F238E27FC236}">
                <a16:creationId xmlns:a16="http://schemas.microsoft.com/office/drawing/2014/main" id="{4F0A5DF7-9CE5-468E-A2B5-7C4F9F47D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59" name="Line 7">
            <a:extLst>
              <a:ext uri="{FF2B5EF4-FFF2-40B4-BE49-F238E27FC236}">
                <a16:creationId xmlns:a16="http://schemas.microsoft.com/office/drawing/2014/main" id="{C36DCFF4-2C36-47BD-B744-40304AEFF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0" name="Line 8">
            <a:extLst>
              <a:ext uri="{FF2B5EF4-FFF2-40B4-BE49-F238E27FC236}">
                <a16:creationId xmlns:a16="http://schemas.microsoft.com/office/drawing/2014/main" id="{26876644-83BE-4AA1-854A-485FF82B9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1" name="Line 9">
            <a:extLst>
              <a:ext uri="{FF2B5EF4-FFF2-40B4-BE49-F238E27FC236}">
                <a16:creationId xmlns:a16="http://schemas.microsoft.com/office/drawing/2014/main" id="{A4A76054-A751-4A1D-AA8A-D34E405F9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2" name="Line 10">
            <a:extLst>
              <a:ext uri="{FF2B5EF4-FFF2-40B4-BE49-F238E27FC236}">
                <a16:creationId xmlns:a16="http://schemas.microsoft.com/office/drawing/2014/main" id="{AA02752D-E3A8-4B41-ADC7-968B5634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3" name="Line 11">
            <a:extLst>
              <a:ext uri="{FF2B5EF4-FFF2-40B4-BE49-F238E27FC236}">
                <a16:creationId xmlns:a16="http://schemas.microsoft.com/office/drawing/2014/main" id="{195EA95F-3BF4-49DF-96AA-8FCD5BADD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DD49F647-3083-4D56-947C-DE49BBBC27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5" name="Line 13">
            <a:extLst>
              <a:ext uri="{FF2B5EF4-FFF2-40B4-BE49-F238E27FC236}">
                <a16:creationId xmlns:a16="http://schemas.microsoft.com/office/drawing/2014/main" id="{B0FC5419-F715-440C-A1ED-475E29E3D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6" name="Line 14">
            <a:extLst>
              <a:ext uri="{FF2B5EF4-FFF2-40B4-BE49-F238E27FC236}">
                <a16:creationId xmlns:a16="http://schemas.microsoft.com/office/drawing/2014/main" id="{38C091AF-AAC5-4861-8BD2-7244CD35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7" name="Line 15">
            <a:extLst>
              <a:ext uri="{FF2B5EF4-FFF2-40B4-BE49-F238E27FC236}">
                <a16:creationId xmlns:a16="http://schemas.microsoft.com/office/drawing/2014/main" id="{A99DC184-2896-4581-B66B-04983929DB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8" name="Oval 16">
            <a:extLst>
              <a:ext uri="{FF2B5EF4-FFF2-40B4-BE49-F238E27FC236}">
                <a16:creationId xmlns:a16="http://schemas.microsoft.com/office/drawing/2014/main" id="{B3B0C3FC-718D-4E45-8BB0-4E60470A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4369" name="Oval 17">
            <a:extLst>
              <a:ext uri="{FF2B5EF4-FFF2-40B4-BE49-F238E27FC236}">
                <a16:creationId xmlns:a16="http://schemas.microsoft.com/office/drawing/2014/main" id="{5FDEB597-89EA-4FC5-92C2-CB0CF58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4370" name="Oval 18">
            <a:extLst>
              <a:ext uri="{FF2B5EF4-FFF2-40B4-BE49-F238E27FC236}">
                <a16:creationId xmlns:a16="http://schemas.microsoft.com/office/drawing/2014/main" id="{6495663A-E3E9-4BFE-B755-245DB20E3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4371" name="Oval 19">
            <a:extLst>
              <a:ext uri="{FF2B5EF4-FFF2-40B4-BE49-F238E27FC236}">
                <a16:creationId xmlns:a16="http://schemas.microsoft.com/office/drawing/2014/main" id="{E4B4CEF9-5EEA-4572-A646-77108A22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4372" name="Oval 20">
            <a:extLst>
              <a:ext uri="{FF2B5EF4-FFF2-40B4-BE49-F238E27FC236}">
                <a16:creationId xmlns:a16="http://schemas.microsoft.com/office/drawing/2014/main" id="{C7D39585-065E-4841-B220-48FB9D2E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4373" name="Oval 21">
            <a:extLst>
              <a:ext uri="{FF2B5EF4-FFF2-40B4-BE49-F238E27FC236}">
                <a16:creationId xmlns:a16="http://schemas.microsoft.com/office/drawing/2014/main" id="{0DDA12FD-9C37-425D-88BE-0DD25D96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4374" name="Oval 22">
            <a:extLst>
              <a:ext uri="{FF2B5EF4-FFF2-40B4-BE49-F238E27FC236}">
                <a16:creationId xmlns:a16="http://schemas.microsoft.com/office/drawing/2014/main" id="{B11BB596-D3F1-4D17-97A3-59787FFD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4375" name="Text Box 23">
            <a:extLst>
              <a:ext uri="{FF2B5EF4-FFF2-40B4-BE49-F238E27FC236}">
                <a16:creationId xmlns:a16="http://schemas.microsoft.com/office/drawing/2014/main" id="{27718247-8E07-47B7-A66D-6A5EDD12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</a:t>
            </a:r>
          </a:p>
        </p:txBody>
      </p:sp>
      <p:sp>
        <p:nvSpPr>
          <p:cNvPr id="484376" name="Line 24">
            <a:extLst>
              <a:ext uri="{FF2B5EF4-FFF2-40B4-BE49-F238E27FC236}">
                <a16:creationId xmlns:a16="http://schemas.microsoft.com/office/drawing/2014/main" id="{EB3F227F-8117-4DED-A160-BB157BDFB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77" name="Oval 25">
            <a:extLst>
              <a:ext uri="{FF2B5EF4-FFF2-40B4-BE49-F238E27FC236}">
                <a16:creationId xmlns:a16="http://schemas.microsoft.com/office/drawing/2014/main" id="{FAF028EF-7641-41E9-ADCF-0062BC21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4379" name="Freeform 27">
            <a:extLst>
              <a:ext uri="{FF2B5EF4-FFF2-40B4-BE49-F238E27FC236}">
                <a16:creationId xmlns:a16="http://schemas.microsoft.com/office/drawing/2014/main" id="{49168C66-8A38-42B4-9D86-36304832C5E0}"/>
              </a:ext>
            </a:extLst>
          </p:cNvPr>
          <p:cNvSpPr>
            <a:spLocks/>
          </p:cNvSpPr>
          <p:nvPr/>
        </p:nvSpPr>
        <p:spPr bwMode="auto">
          <a:xfrm>
            <a:off x="3060700" y="2438400"/>
            <a:ext cx="5003800" cy="3479800"/>
          </a:xfrm>
          <a:custGeom>
            <a:avLst/>
            <a:gdLst>
              <a:gd name="T0" fmla="*/ 472 w 3152"/>
              <a:gd name="T1" fmla="*/ 0 h 2192"/>
              <a:gd name="T2" fmla="*/ 376 w 3152"/>
              <a:gd name="T3" fmla="*/ 384 h 2192"/>
              <a:gd name="T4" fmla="*/ 2728 w 3152"/>
              <a:gd name="T5" fmla="*/ 2016 h 2192"/>
              <a:gd name="T6" fmla="*/ 2920 w 3152"/>
              <a:gd name="T7" fmla="*/ 144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2" h="2192">
                <a:moveTo>
                  <a:pt x="472" y="0"/>
                </a:moveTo>
                <a:cubicBezTo>
                  <a:pt x="236" y="24"/>
                  <a:pt x="0" y="48"/>
                  <a:pt x="376" y="384"/>
                </a:cubicBezTo>
                <a:cubicBezTo>
                  <a:pt x="752" y="720"/>
                  <a:pt x="2304" y="1840"/>
                  <a:pt x="2728" y="2016"/>
                </a:cubicBezTo>
                <a:cubicBezTo>
                  <a:pt x="3152" y="2192"/>
                  <a:pt x="2888" y="1536"/>
                  <a:pt x="2920" y="144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A7C8812F-783B-49DF-B03A-18F57E3A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0 and 4</a:t>
            </a:r>
          </a:p>
        </p:txBody>
      </p:sp>
      <p:sp>
        <p:nvSpPr>
          <p:cNvPr id="485379" name="Oval 3">
            <a:extLst>
              <a:ext uri="{FF2B5EF4-FFF2-40B4-BE49-F238E27FC236}">
                <a16:creationId xmlns:a16="http://schemas.microsoft.com/office/drawing/2014/main" id="{E847E6AB-CA6B-40A8-999A-D131108D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5380" name="Line 4">
            <a:extLst>
              <a:ext uri="{FF2B5EF4-FFF2-40B4-BE49-F238E27FC236}">
                <a16:creationId xmlns:a16="http://schemas.microsoft.com/office/drawing/2014/main" id="{2AA75540-FE38-41F0-99F0-EEEB8081C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1" name="Line 5">
            <a:extLst>
              <a:ext uri="{FF2B5EF4-FFF2-40B4-BE49-F238E27FC236}">
                <a16:creationId xmlns:a16="http://schemas.microsoft.com/office/drawing/2014/main" id="{FC1C75D9-60C6-4631-A13E-440DC423E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2" name="Line 6">
            <a:extLst>
              <a:ext uri="{FF2B5EF4-FFF2-40B4-BE49-F238E27FC236}">
                <a16:creationId xmlns:a16="http://schemas.microsoft.com/office/drawing/2014/main" id="{DC6BEF14-3D82-4997-8D18-B4F177693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3" name="Line 7">
            <a:extLst>
              <a:ext uri="{FF2B5EF4-FFF2-40B4-BE49-F238E27FC236}">
                <a16:creationId xmlns:a16="http://schemas.microsoft.com/office/drawing/2014/main" id="{E1B25C42-1304-439D-95C4-89233B076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4" name="Line 8">
            <a:extLst>
              <a:ext uri="{FF2B5EF4-FFF2-40B4-BE49-F238E27FC236}">
                <a16:creationId xmlns:a16="http://schemas.microsoft.com/office/drawing/2014/main" id="{896CC816-BD76-44C9-AC67-1C09A5B99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5" name="Line 9">
            <a:extLst>
              <a:ext uri="{FF2B5EF4-FFF2-40B4-BE49-F238E27FC236}">
                <a16:creationId xmlns:a16="http://schemas.microsoft.com/office/drawing/2014/main" id="{5543F6FF-E9F2-4353-81D7-44A9795CB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6" name="Line 10">
            <a:extLst>
              <a:ext uri="{FF2B5EF4-FFF2-40B4-BE49-F238E27FC236}">
                <a16:creationId xmlns:a16="http://schemas.microsoft.com/office/drawing/2014/main" id="{BDC5F617-ED02-4B9D-9878-A67245C2F8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7" name="Line 11">
            <a:extLst>
              <a:ext uri="{FF2B5EF4-FFF2-40B4-BE49-F238E27FC236}">
                <a16:creationId xmlns:a16="http://schemas.microsoft.com/office/drawing/2014/main" id="{5D542B37-BA6A-479B-9C35-8E0F1167F9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8" name="Line 12">
            <a:extLst>
              <a:ext uri="{FF2B5EF4-FFF2-40B4-BE49-F238E27FC236}">
                <a16:creationId xmlns:a16="http://schemas.microsoft.com/office/drawing/2014/main" id="{315E1731-8422-49F9-B290-528F4F9A2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9" name="Line 13">
            <a:extLst>
              <a:ext uri="{FF2B5EF4-FFF2-40B4-BE49-F238E27FC236}">
                <a16:creationId xmlns:a16="http://schemas.microsoft.com/office/drawing/2014/main" id="{BE648B79-516E-409B-8E27-33723ED8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90" name="Line 14">
            <a:extLst>
              <a:ext uri="{FF2B5EF4-FFF2-40B4-BE49-F238E27FC236}">
                <a16:creationId xmlns:a16="http://schemas.microsoft.com/office/drawing/2014/main" id="{6B246FFE-D107-4621-9DF1-3B36191E8B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91" name="Oval 15">
            <a:extLst>
              <a:ext uri="{FF2B5EF4-FFF2-40B4-BE49-F238E27FC236}">
                <a16:creationId xmlns:a16="http://schemas.microsoft.com/office/drawing/2014/main" id="{1346291E-6C0F-4A61-9B7B-9734EC7C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5392" name="Oval 16">
            <a:extLst>
              <a:ext uri="{FF2B5EF4-FFF2-40B4-BE49-F238E27FC236}">
                <a16:creationId xmlns:a16="http://schemas.microsoft.com/office/drawing/2014/main" id="{E5243EA5-F830-46A7-9D94-3B54C73C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5393" name="Oval 17">
            <a:extLst>
              <a:ext uri="{FF2B5EF4-FFF2-40B4-BE49-F238E27FC236}">
                <a16:creationId xmlns:a16="http://schemas.microsoft.com/office/drawing/2014/main" id="{018C6DD0-CF7C-4777-BD26-EAF532AE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5394" name="Oval 18">
            <a:extLst>
              <a:ext uri="{FF2B5EF4-FFF2-40B4-BE49-F238E27FC236}">
                <a16:creationId xmlns:a16="http://schemas.microsoft.com/office/drawing/2014/main" id="{4813961F-4404-4905-A29A-B25F06B2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5395" name="Oval 19">
            <a:extLst>
              <a:ext uri="{FF2B5EF4-FFF2-40B4-BE49-F238E27FC236}">
                <a16:creationId xmlns:a16="http://schemas.microsoft.com/office/drawing/2014/main" id="{B6A0AB4E-00DD-4D49-B054-60C23D13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5396" name="Oval 20">
            <a:extLst>
              <a:ext uri="{FF2B5EF4-FFF2-40B4-BE49-F238E27FC236}">
                <a16:creationId xmlns:a16="http://schemas.microsoft.com/office/drawing/2014/main" id="{A93B65F5-D319-423C-95FC-5B988DE5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5397" name="Oval 21">
            <a:extLst>
              <a:ext uri="{FF2B5EF4-FFF2-40B4-BE49-F238E27FC236}">
                <a16:creationId xmlns:a16="http://schemas.microsoft.com/office/drawing/2014/main" id="{30857F89-44DC-437A-BBC1-C6D17E0E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E48DCAA4-FFD2-4274-A27B-592BBD1F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</a:t>
            </a:r>
          </a:p>
        </p:txBody>
      </p:sp>
      <p:sp>
        <p:nvSpPr>
          <p:cNvPr id="485399" name="Line 23">
            <a:extLst>
              <a:ext uri="{FF2B5EF4-FFF2-40B4-BE49-F238E27FC236}">
                <a16:creationId xmlns:a16="http://schemas.microsoft.com/office/drawing/2014/main" id="{C18232C8-5B80-4671-B1B0-C03ED00FD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400" name="Oval 24">
            <a:extLst>
              <a:ext uri="{FF2B5EF4-FFF2-40B4-BE49-F238E27FC236}">
                <a16:creationId xmlns:a16="http://schemas.microsoft.com/office/drawing/2014/main" id="{51AFDC19-4191-4E2F-89CD-908C6121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877662FB-F2DA-4265-A0CB-3B03F12D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Nodes three-away</a:t>
            </a:r>
          </a:p>
        </p:txBody>
      </p:sp>
      <p:sp>
        <p:nvSpPr>
          <p:cNvPr id="486403" name="Oval 3">
            <a:extLst>
              <a:ext uri="{FF2B5EF4-FFF2-40B4-BE49-F238E27FC236}">
                <a16:creationId xmlns:a16="http://schemas.microsoft.com/office/drawing/2014/main" id="{9EE753ED-883D-4716-9C98-6EC3AF50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6404" name="Line 4">
            <a:extLst>
              <a:ext uri="{FF2B5EF4-FFF2-40B4-BE49-F238E27FC236}">
                <a16:creationId xmlns:a16="http://schemas.microsoft.com/office/drawing/2014/main" id="{574EF3B4-34D9-469F-A743-311771B8C1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5" name="Line 5">
            <a:extLst>
              <a:ext uri="{FF2B5EF4-FFF2-40B4-BE49-F238E27FC236}">
                <a16:creationId xmlns:a16="http://schemas.microsoft.com/office/drawing/2014/main" id="{01A57526-2AA1-4253-B8BE-919FD2C7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6" name="Line 6">
            <a:extLst>
              <a:ext uri="{FF2B5EF4-FFF2-40B4-BE49-F238E27FC236}">
                <a16:creationId xmlns:a16="http://schemas.microsoft.com/office/drawing/2014/main" id="{039F348E-9B96-4020-9581-4E1876011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7" name="Line 7">
            <a:extLst>
              <a:ext uri="{FF2B5EF4-FFF2-40B4-BE49-F238E27FC236}">
                <a16:creationId xmlns:a16="http://schemas.microsoft.com/office/drawing/2014/main" id="{B1D3AA95-6A05-4558-8933-5C740451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8" name="Line 8">
            <a:extLst>
              <a:ext uri="{FF2B5EF4-FFF2-40B4-BE49-F238E27FC236}">
                <a16:creationId xmlns:a16="http://schemas.microsoft.com/office/drawing/2014/main" id="{DAF9680F-C667-4EBE-BBE3-4980F8EBF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9" name="Line 9">
            <a:extLst>
              <a:ext uri="{FF2B5EF4-FFF2-40B4-BE49-F238E27FC236}">
                <a16:creationId xmlns:a16="http://schemas.microsoft.com/office/drawing/2014/main" id="{4027E594-141A-42E8-B1CA-2EFC54CA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0" name="Line 10">
            <a:extLst>
              <a:ext uri="{FF2B5EF4-FFF2-40B4-BE49-F238E27FC236}">
                <a16:creationId xmlns:a16="http://schemas.microsoft.com/office/drawing/2014/main" id="{EC1D2194-8F97-42DB-84BC-97AEF0E8F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1" name="Line 11">
            <a:extLst>
              <a:ext uri="{FF2B5EF4-FFF2-40B4-BE49-F238E27FC236}">
                <a16:creationId xmlns:a16="http://schemas.microsoft.com/office/drawing/2014/main" id="{44B862F6-DC72-41C6-AD18-6F4178F6B7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2" name="Line 12">
            <a:extLst>
              <a:ext uri="{FF2B5EF4-FFF2-40B4-BE49-F238E27FC236}">
                <a16:creationId xmlns:a16="http://schemas.microsoft.com/office/drawing/2014/main" id="{66F46376-293A-4E42-80A8-E4F6D0C69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3" name="Line 13">
            <a:extLst>
              <a:ext uri="{FF2B5EF4-FFF2-40B4-BE49-F238E27FC236}">
                <a16:creationId xmlns:a16="http://schemas.microsoft.com/office/drawing/2014/main" id="{1DB839A4-54BC-4D16-960F-C3D2EC944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EF01005A-5232-4BC1-B7B9-945F9E457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5" name="Oval 15">
            <a:extLst>
              <a:ext uri="{FF2B5EF4-FFF2-40B4-BE49-F238E27FC236}">
                <a16:creationId xmlns:a16="http://schemas.microsoft.com/office/drawing/2014/main" id="{7ED59D20-1E30-4BC6-B790-143C737D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6416" name="Oval 16">
            <a:extLst>
              <a:ext uri="{FF2B5EF4-FFF2-40B4-BE49-F238E27FC236}">
                <a16:creationId xmlns:a16="http://schemas.microsoft.com/office/drawing/2014/main" id="{CA041E2A-F3BD-4D5D-AD27-0B96B699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6417" name="Oval 17">
            <a:extLst>
              <a:ext uri="{FF2B5EF4-FFF2-40B4-BE49-F238E27FC236}">
                <a16:creationId xmlns:a16="http://schemas.microsoft.com/office/drawing/2014/main" id="{D0E76B4C-D8B7-45EE-A878-ABF0B455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6418" name="Oval 18">
            <a:extLst>
              <a:ext uri="{FF2B5EF4-FFF2-40B4-BE49-F238E27FC236}">
                <a16:creationId xmlns:a16="http://schemas.microsoft.com/office/drawing/2014/main" id="{7C6A0314-C99A-46FD-9B73-6D601F81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6419" name="Oval 19">
            <a:extLst>
              <a:ext uri="{FF2B5EF4-FFF2-40B4-BE49-F238E27FC236}">
                <a16:creationId xmlns:a16="http://schemas.microsoft.com/office/drawing/2014/main" id="{19662B2C-68F8-4D1D-B967-9A887CF1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6420" name="Oval 20">
            <a:extLst>
              <a:ext uri="{FF2B5EF4-FFF2-40B4-BE49-F238E27FC236}">
                <a16:creationId xmlns:a16="http://schemas.microsoft.com/office/drawing/2014/main" id="{85A870DE-1AAD-4167-AA1C-0D2CCE8A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6421" name="Oval 21">
            <a:extLst>
              <a:ext uri="{FF2B5EF4-FFF2-40B4-BE49-F238E27FC236}">
                <a16:creationId xmlns:a16="http://schemas.microsoft.com/office/drawing/2014/main" id="{5D36A5A6-359D-4723-8B5B-42DCCB0E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6422" name="Text Box 22">
            <a:extLst>
              <a:ext uri="{FF2B5EF4-FFF2-40B4-BE49-F238E27FC236}">
                <a16:creationId xmlns:a16="http://schemas.microsoft.com/office/drawing/2014/main" id="{6AC69BE5-929F-4461-A472-9A622842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</a:t>
            </a:r>
          </a:p>
        </p:txBody>
      </p:sp>
      <p:sp>
        <p:nvSpPr>
          <p:cNvPr id="486423" name="Line 23">
            <a:extLst>
              <a:ext uri="{FF2B5EF4-FFF2-40B4-BE49-F238E27FC236}">
                <a16:creationId xmlns:a16="http://schemas.microsoft.com/office/drawing/2014/main" id="{C6F393FC-780F-4774-A997-8B6A2753C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24" name="Oval 24">
            <a:extLst>
              <a:ext uri="{FF2B5EF4-FFF2-40B4-BE49-F238E27FC236}">
                <a16:creationId xmlns:a16="http://schemas.microsoft.com/office/drawing/2014/main" id="{D761BFC0-E7C7-4BB1-9E03-A8F8EB7B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6426" name="Freeform 26">
            <a:extLst>
              <a:ext uri="{FF2B5EF4-FFF2-40B4-BE49-F238E27FC236}">
                <a16:creationId xmlns:a16="http://schemas.microsoft.com/office/drawing/2014/main" id="{85D9CE4B-8A95-4FEB-AD20-39DC0F26FFBA}"/>
              </a:ext>
            </a:extLst>
          </p:cNvPr>
          <p:cNvSpPr>
            <a:spLocks/>
          </p:cNvSpPr>
          <p:nvPr/>
        </p:nvSpPr>
        <p:spPr bwMode="auto">
          <a:xfrm>
            <a:off x="2679700" y="3505200"/>
            <a:ext cx="6616700" cy="1257300"/>
          </a:xfrm>
          <a:custGeom>
            <a:avLst/>
            <a:gdLst>
              <a:gd name="T0" fmla="*/ 568 w 4168"/>
              <a:gd name="T1" fmla="*/ 288 h 792"/>
              <a:gd name="T2" fmla="*/ 520 w 4168"/>
              <a:gd name="T3" fmla="*/ 768 h 792"/>
              <a:gd name="T4" fmla="*/ 3688 w 4168"/>
              <a:gd name="T5" fmla="*/ 432 h 792"/>
              <a:gd name="T6" fmla="*/ 3400 w 4168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8" h="792">
                <a:moveTo>
                  <a:pt x="568" y="288"/>
                </a:moveTo>
                <a:cubicBezTo>
                  <a:pt x="284" y="516"/>
                  <a:pt x="0" y="744"/>
                  <a:pt x="520" y="768"/>
                </a:cubicBezTo>
                <a:cubicBezTo>
                  <a:pt x="1040" y="792"/>
                  <a:pt x="3208" y="560"/>
                  <a:pt x="3688" y="432"/>
                </a:cubicBezTo>
                <a:cubicBezTo>
                  <a:pt x="4168" y="304"/>
                  <a:pt x="3784" y="152"/>
                  <a:pt x="34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0" name="Rectangle 26">
            <a:extLst>
              <a:ext uri="{FF2B5EF4-FFF2-40B4-BE49-F238E27FC236}">
                <a16:creationId xmlns:a16="http://schemas.microsoft.com/office/drawing/2014/main" id="{EC022486-D1CA-493B-9EAB-260BC4E5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nodes 3 and 7</a:t>
            </a:r>
          </a:p>
        </p:txBody>
      </p:sp>
      <p:sp>
        <p:nvSpPr>
          <p:cNvPr id="487451" name="Oval 27">
            <a:extLst>
              <a:ext uri="{FF2B5EF4-FFF2-40B4-BE49-F238E27FC236}">
                <a16:creationId xmlns:a16="http://schemas.microsoft.com/office/drawing/2014/main" id="{A14E8A07-0CD8-45A5-9672-7C808C38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7452" name="Line 28">
            <a:extLst>
              <a:ext uri="{FF2B5EF4-FFF2-40B4-BE49-F238E27FC236}">
                <a16:creationId xmlns:a16="http://schemas.microsoft.com/office/drawing/2014/main" id="{2FD1F2F6-61E5-4BC2-AADB-D909804AE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3" name="Line 29">
            <a:extLst>
              <a:ext uri="{FF2B5EF4-FFF2-40B4-BE49-F238E27FC236}">
                <a16:creationId xmlns:a16="http://schemas.microsoft.com/office/drawing/2014/main" id="{10FDF21E-BAFD-416B-9E0B-3FF52283C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4" name="Line 30">
            <a:extLst>
              <a:ext uri="{FF2B5EF4-FFF2-40B4-BE49-F238E27FC236}">
                <a16:creationId xmlns:a16="http://schemas.microsoft.com/office/drawing/2014/main" id="{67CF4990-7B4A-4E91-8EB9-F3F140A64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5" name="Line 31">
            <a:extLst>
              <a:ext uri="{FF2B5EF4-FFF2-40B4-BE49-F238E27FC236}">
                <a16:creationId xmlns:a16="http://schemas.microsoft.com/office/drawing/2014/main" id="{122707F4-2D5E-4637-8FA4-B8155A4AB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6" name="Line 32">
            <a:extLst>
              <a:ext uri="{FF2B5EF4-FFF2-40B4-BE49-F238E27FC236}">
                <a16:creationId xmlns:a16="http://schemas.microsoft.com/office/drawing/2014/main" id="{26C25B1C-96C4-4B1E-8EA1-211847807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7" name="Line 33">
            <a:extLst>
              <a:ext uri="{FF2B5EF4-FFF2-40B4-BE49-F238E27FC236}">
                <a16:creationId xmlns:a16="http://schemas.microsoft.com/office/drawing/2014/main" id="{0A729B9B-A721-4FF8-BAC1-BCE133F20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8" name="Line 34">
            <a:extLst>
              <a:ext uri="{FF2B5EF4-FFF2-40B4-BE49-F238E27FC236}">
                <a16:creationId xmlns:a16="http://schemas.microsoft.com/office/drawing/2014/main" id="{29A9BCBA-CA43-4301-8D2E-493E3F0FF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9" name="Line 35">
            <a:extLst>
              <a:ext uri="{FF2B5EF4-FFF2-40B4-BE49-F238E27FC236}">
                <a16:creationId xmlns:a16="http://schemas.microsoft.com/office/drawing/2014/main" id="{40CBA940-4813-4540-9E03-82FD656F30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0" name="Line 36">
            <a:extLst>
              <a:ext uri="{FF2B5EF4-FFF2-40B4-BE49-F238E27FC236}">
                <a16:creationId xmlns:a16="http://schemas.microsoft.com/office/drawing/2014/main" id="{5B1A3384-76AA-4CA9-A282-2C944A61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1" name="Line 37">
            <a:extLst>
              <a:ext uri="{FF2B5EF4-FFF2-40B4-BE49-F238E27FC236}">
                <a16:creationId xmlns:a16="http://schemas.microsoft.com/office/drawing/2014/main" id="{9CF88FCF-E7AF-41E4-A536-EFDD4CEC7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2" name="Line 38">
            <a:extLst>
              <a:ext uri="{FF2B5EF4-FFF2-40B4-BE49-F238E27FC236}">
                <a16:creationId xmlns:a16="http://schemas.microsoft.com/office/drawing/2014/main" id="{D9B883D5-E3D1-496E-A1E2-EEA64FA42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3" name="Oval 39">
            <a:extLst>
              <a:ext uri="{FF2B5EF4-FFF2-40B4-BE49-F238E27FC236}">
                <a16:creationId xmlns:a16="http://schemas.microsoft.com/office/drawing/2014/main" id="{48D598AD-FF19-4420-9853-16BA35C8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7464" name="Oval 40">
            <a:extLst>
              <a:ext uri="{FF2B5EF4-FFF2-40B4-BE49-F238E27FC236}">
                <a16:creationId xmlns:a16="http://schemas.microsoft.com/office/drawing/2014/main" id="{85A2A904-6E99-48A4-B343-1291ED34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7465" name="Oval 41">
            <a:extLst>
              <a:ext uri="{FF2B5EF4-FFF2-40B4-BE49-F238E27FC236}">
                <a16:creationId xmlns:a16="http://schemas.microsoft.com/office/drawing/2014/main" id="{D39FC7D6-B9D0-4879-8C4B-0D1AF2F2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7466" name="Oval 42">
            <a:extLst>
              <a:ext uri="{FF2B5EF4-FFF2-40B4-BE49-F238E27FC236}">
                <a16:creationId xmlns:a16="http://schemas.microsoft.com/office/drawing/2014/main" id="{D51996F7-BCDB-40DD-BF4F-9E985207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7467" name="Oval 43">
            <a:extLst>
              <a:ext uri="{FF2B5EF4-FFF2-40B4-BE49-F238E27FC236}">
                <a16:creationId xmlns:a16="http://schemas.microsoft.com/office/drawing/2014/main" id="{15D83370-1D2B-471C-B6D9-DD880E75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7468" name="Oval 44">
            <a:extLst>
              <a:ext uri="{FF2B5EF4-FFF2-40B4-BE49-F238E27FC236}">
                <a16:creationId xmlns:a16="http://schemas.microsoft.com/office/drawing/2014/main" id="{88763F20-A8AB-4A4F-B7B8-79E676E2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7469" name="Oval 45">
            <a:extLst>
              <a:ext uri="{FF2B5EF4-FFF2-40B4-BE49-F238E27FC236}">
                <a16:creationId xmlns:a16="http://schemas.microsoft.com/office/drawing/2014/main" id="{19C366B5-449D-4D0F-B1E4-08164D0D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7470" name="Text Box 46">
            <a:extLst>
              <a:ext uri="{FF2B5EF4-FFF2-40B4-BE49-F238E27FC236}">
                <a16:creationId xmlns:a16="http://schemas.microsoft.com/office/drawing/2014/main" id="{A5D3D9FE-C5CB-48A9-8355-3548CA39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</a:t>
            </a:r>
          </a:p>
        </p:txBody>
      </p:sp>
      <p:sp>
        <p:nvSpPr>
          <p:cNvPr id="487471" name="Line 47">
            <a:extLst>
              <a:ext uri="{FF2B5EF4-FFF2-40B4-BE49-F238E27FC236}">
                <a16:creationId xmlns:a16="http://schemas.microsoft.com/office/drawing/2014/main" id="{C3C70C65-73ED-4CD6-997E-F1AC89ACA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72" name="Oval 48">
            <a:extLst>
              <a:ext uri="{FF2B5EF4-FFF2-40B4-BE49-F238E27FC236}">
                <a16:creationId xmlns:a16="http://schemas.microsoft.com/office/drawing/2014/main" id="{29053999-6136-493C-AEC7-1C989EF2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081EB1FD-ED22-495C-A33A-4CA81F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 four-away</a:t>
            </a:r>
          </a:p>
        </p:txBody>
      </p:sp>
      <p:sp>
        <p:nvSpPr>
          <p:cNvPr id="488451" name="Oval 3">
            <a:extLst>
              <a:ext uri="{FF2B5EF4-FFF2-40B4-BE49-F238E27FC236}">
                <a16:creationId xmlns:a16="http://schemas.microsoft.com/office/drawing/2014/main" id="{4E797DBF-6831-4274-9739-2E7FB4BA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8452" name="Line 4">
            <a:extLst>
              <a:ext uri="{FF2B5EF4-FFF2-40B4-BE49-F238E27FC236}">
                <a16:creationId xmlns:a16="http://schemas.microsoft.com/office/drawing/2014/main" id="{6AA3C363-711B-4A57-9F40-F30E0F879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3" name="Line 5">
            <a:extLst>
              <a:ext uri="{FF2B5EF4-FFF2-40B4-BE49-F238E27FC236}">
                <a16:creationId xmlns:a16="http://schemas.microsoft.com/office/drawing/2014/main" id="{B91B6DB9-C0B2-46F6-830F-BBCACAF5F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4" name="Line 6">
            <a:extLst>
              <a:ext uri="{FF2B5EF4-FFF2-40B4-BE49-F238E27FC236}">
                <a16:creationId xmlns:a16="http://schemas.microsoft.com/office/drawing/2014/main" id="{A55E85B9-A4F6-4E3D-A626-9B1BDA6CF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5" name="Line 7">
            <a:extLst>
              <a:ext uri="{FF2B5EF4-FFF2-40B4-BE49-F238E27FC236}">
                <a16:creationId xmlns:a16="http://schemas.microsoft.com/office/drawing/2014/main" id="{55827A33-7EC9-4C21-9615-29D7DC1B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6" name="Line 8">
            <a:extLst>
              <a:ext uri="{FF2B5EF4-FFF2-40B4-BE49-F238E27FC236}">
                <a16:creationId xmlns:a16="http://schemas.microsoft.com/office/drawing/2014/main" id="{3BD69782-6C24-4F5C-BA77-099EBE064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7" name="Line 9">
            <a:extLst>
              <a:ext uri="{FF2B5EF4-FFF2-40B4-BE49-F238E27FC236}">
                <a16:creationId xmlns:a16="http://schemas.microsoft.com/office/drawing/2014/main" id="{FAD981D0-8480-4225-8092-ECAB8269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8" name="Line 10">
            <a:extLst>
              <a:ext uri="{FF2B5EF4-FFF2-40B4-BE49-F238E27FC236}">
                <a16:creationId xmlns:a16="http://schemas.microsoft.com/office/drawing/2014/main" id="{70177A16-A35D-41BA-BAF4-585757DA1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9" name="Line 11">
            <a:extLst>
              <a:ext uri="{FF2B5EF4-FFF2-40B4-BE49-F238E27FC236}">
                <a16:creationId xmlns:a16="http://schemas.microsoft.com/office/drawing/2014/main" id="{5172B624-1DD5-449C-83D5-E24A6E712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0" name="Line 12">
            <a:extLst>
              <a:ext uri="{FF2B5EF4-FFF2-40B4-BE49-F238E27FC236}">
                <a16:creationId xmlns:a16="http://schemas.microsoft.com/office/drawing/2014/main" id="{9AF5510A-66C8-4CA4-909A-D5656AD93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1" name="Line 13">
            <a:extLst>
              <a:ext uri="{FF2B5EF4-FFF2-40B4-BE49-F238E27FC236}">
                <a16:creationId xmlns:a16="http://schemas.microsoft.com/office/drawing/2014/main" id="{0CA2ED94-CEBD-45E4-AC35-C71710A81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2" name="Line 14">
            <a:extLst>
              <a:ext uri="{FF2B5EF4-FFF2-40B4-BE49-F238E27FC236}">
                <a16:creationId xmlns:a16="http://schemas.microsoft.com/office/drawing/2014/main" id="{E71B67E5-3B69-478A-A148-C26B711F57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3" name="Oval 15">
            <a:extLst>
              <a:ext uri="{FF2B5EF4-FFF2-40B4-BE49-F238E27FC236}">
                <a16:creationId xmlns:a16="http://schemas.microsoft.com/office/drawing/2014/main" id="{45B1FA67-2C8A-4332-A5D8-3A72F33B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8464" name="Oval 16">
            <a:extLst>
              <a:ext uri="{FF2B5EF4-FFF2-40B4-BE49-F238E27FC236}">
                <a16:creationId xmlns:a16="http://schemas.microsoft.com/office/drawing/2014/main" id="{F7DD55F2-CAC5-4ECA-8AF4-FE201A52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8465" name="Oval 17">
            <a:extLst>
              <a:ext uri="{FF2B5EF4-FFF2-40B4-BE49-F238E27FC236}">
                <a16:creationId xmlns:a16="http://schemas.microsoft.com/office/drawing/2014/main" id="{A3B40817-239B-47ED-9250-5E4E248C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8466" name="Oval 18">
            <a:extLst>
              <a:ext uri="{FF2B5EF4-FFF2-40B4-BE49-F238E27FC236}">
                <a16:creationId xmlns:a16="http://schemas.microsoft.com/office/drawing/2014/main" id="{5F5586D3-A956-4113-98A0-1A0BEF21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8467" name="Oval 19">
            <a:extLst>
              <a:ext uri="{FF2B5EF4-FFF2-40B4-BE49-F238E27FC236}">
                <a16:creationId xmlns:a16="http://schemas.microsoft.com/office/drawing/2014/main" id="{1BAFE86E-6FFA-4337-BA29-CF2C09A2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8468" name="Oval 20">
            <a:extLst>
              <a:ext uri="{FF2B5EF4-FFF2-40B4-BE49-F238E27FC236}">
                <a16:creationId xmlns:a16="http://schemas.microsoft.com/office/drawing/2014/main" id="{6E718A92-2483-439F-9AD9-52A5423D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8469" name="Oval 21">
            <a:extLst>
              <a:ext uri="{FF2B5EF4-FFF2-40B4-BE49-F238E27FC236}">
                <a16:creationId xmlns:a16="http://schemas.microsoft.com/office/drawing/2014/main" id="{981DC11F-4C72-4F87-81FE-BE1FD856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8470" name="Text Box 22">
            <a:extLst>
              <a:ext uri="{FF2B5EF4-FFF2-40B4-BE49-F238E27FC236}">
                <a16:creationId xmlns:a16="http://schemas.microsoft.com/office/drawing/2014/main" id="{98F0F652-AEE4-48DA-803C-E3F864F9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</a:t>
            </a:r>
          </a:p>
        </p:txBody>
      </p:sp>
      <p:sp>
        <p:nvSpPr>
          <p:cNvPr id="488471" name="Line 23">
            <a:extLst>
              <a:ext uri="{FF2B5EF4-FFF2-40B4-BE49-F238E27FC236}">
                <a16:creationId xmlns:a16="http://schemas.microsoft.com/office/drawing/2014/main" id="{86A1D08D-691F-431A-B8A2-6CB491946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72" name="Oval 24">
            <a:extLst>
              <a:ext uri="{FF2B5EF4-FFF2-40B4-BE49-F238E27FC236}">
                <a16:creationId xmlns:a16="http://schemas.microsoft.com/office/drawing/2014/main" id="{A603DEBB-7870-44F2-AB6E-220753C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8473" name="Freeform 25">
            <a:extLst>
              <a:ext uri="{FF2B5EF4-FFF2-40B4-BE49-F238E27FC236}">
                <a16:creationId xmlns:a16="http://schemas.microsoft.com/office/drawing/2014/main" id="{5BCBD2F0-E9D1-4F90-A8AE-ECE81AC645DA}"/>
              </a:ext>
            </a:extLst>
          </p:cNvPr>
          <p:cNvSpPr>
            <a:spLocks/>
          </p:cNvSpPr>
          <p:nvPr/>
        </p:nvSpPr>
        <p:spPr bwMode="auto">
          <a:xfrm>
            <a:off x="4876800" y="4889500"/>
            <a:ext cx="1219200" cy="584200"/>
          </a:xfrm>
          <a:custGeom>
            <a:avLst/>
            <a:gdLst>
              <a:gd name="T0" fmla="*/ 96 w 768"/>
              <a:gd name="T1" fmla="*/ 88 h 368"/>
              <a:gd name="T2" fmla="*/ 96 w 768"/>
              <a:gd name="T3" fmla="*/ 280 h 368"/>
              <a:gd name="T4" fmla="*/ 672 w 768"/>
              <a:gd name="T5" fmla="*/ 328 h 368"/>
              <a:gd name="T6" fmla="*/ 672 w 768"/>
              <a:gd name="T7" fmla="*/ 40 h 368"/>
              <a:gd name="T8" fmla="*/ 672 w 768"/>
              <a:gd name="T9" fmla="*/ 8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368">
                <a:moveTo>
                  <a:pt x="96" y="88"/>
                </a:moveTo>
                <a:cubicBezTo>
                  <a:pt x="48" y="164"/>
                  <a:pt x="0" y="240"/>
                  <a:pt x="96" y="280"/>
                </a:cubicBezTo>
                <a:cubicBezTo>
                  <a:pt x="192" y="320"/>
                  <a:pt x="576" y="368"/>
                  <a:pt x="672" y="328"/>
                </a:cubicBezTo>
                <a:cubicBezTo>
                  <a:pt x="768" y="288"/>
                  <a:pt x="672" y="80"/>
                  <a:pt x="672" y="40"/>
                </a:cubicBezTo>
                <a:cubicBezTo>
                  <a:pt x="672" y="0"/>
                  <a:pt x="672" y="44"/>
                  <a:pt x="672" y="8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21CAAC45-2144-4593-ACFF-9F024A0F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6</a:t>
            </a:r>
          </a:p>
        </p:txBody>
      </p:sp>
      <p:sp>
        <p:nvSpPr>
          <p:cNvPr id="489475" name="Oval 3">
            <a:extLst>
              <a:ext uri="{FF2B5EF4-FFF2-40B4-BE49-F238E27FC236}">
                <a16:creationId xmlns:a16="http://schemas.microsoft.com/office/drawing/2014/main" id="{6400DEC5-816E-4A45-B9A8-4337C328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9476" name="Line 4">
            <a:extLst>
              <a:ext uri="{FF2B5EF4-FFF2-40B4-BE49-F238E27FC236}">
                <a16:creationId xmlns:a16="http://schemas.microsoft.com/office/drawing/2014/main" id="{DEEBC797-E357-42A0-92C4-24FFEDA5B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7" name="Line 5">
            <a:extLst>
              <a:ext uri="{FF2B5EF4-FFF2-40B4-BE49-F238E27FC236}">
                <a16:creationId xmlns:a16="http://schemas.microsoft.com/office/drawing/2014/main" id="{FF1C317E-EE9C-4A4E-AB71-6875BDCBF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8" name="Line 6">
            <a:extLst>
              <a:ext uri="{FF2B5EF4-FFF2-40B4-BE49-F238E27FC236}">
                <a16:creationId xmlns:a16="http://schemas.microsoft.com/office/drawing/2014/main" id="{AB9E75CF-D3EF-48DC-B8EB-CEB1DEE56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9" name="Line 7">
            <a:extLst>
              <a:ext uri="{FF2B5EF4-FFF2-40B4-BE49-F238E27FC236}">
                <a16:creationId xmlns:a16="http://schemas.microsoft.com/office/drawing/2014/main" id="{019505B4-F23B-4699-A734-13CF3DA1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0" name="Line 8">
            <a:extLst>
              <a:ext uri="{FF2B5EF4-FFF2-40B4-BE49-F238E27FC236}">
                <a16:creationId xmlns:a16="http://schemas.microsoft.com/office/drawing/2014/main" id="{4D14DE97-804D-41CE-B304-C9BE13E0F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1" name="Line 9">
            <a:extLst>
              <a:ext uri="{FF2B5EF4-FFF2-40B4-BE49-F238E27FC236}">
                <a16:creationId xmlns:a16="http://schemas.microsoft.com/office/drawing/2014/main" id="{CCD666D0-9D04-4BFF-99BA-FADD857BD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2" name="Line 10">
            <a:extLst>
              <a:ext uri="{FF2B5EF4-FFF2-40B4-BE49-F238E27FC236}">
                <a16:creationId xmlns:a16="http://schemas.microsoft.com/office/drawing/2014/main" id="{B365202A-3630-496D-835B-EF14C36B8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3" name="Line 11">
            <a:extLst>
              <a:ext uri="{FF2B5EF4-FFF2-40B4-BE49-F238E27FC236}">
                <a16:creationId xmlns:a16="http://schemas.microsoft.com/office/drawing/2014/main" id="{08468C99-A30B-4215-B680-CC55A8B9C2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4" name="Line 12">
            <a:extLst>
              <a:ext uri="{FF2B5EF4-FFF2-40B4-BE49-F238E27FC236}">
                <a16:creationId xmlns:a16="http://schemas.microsoft.com/office/drawing/2014/main" id="{27D9A5D4-EFAB-4CC9-8852-1766F7233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5" name="Line 13">
            <a:extLst>
              <a:ext uri="{FF2B5EF4-FFF2-40B4-BE49-F238E27FC236}">
                <a16:creationId xmlns:a16="http://schemas.microsoft.com/office/drawing/2014/main" id="{B0B64EF2-6188-4288-AEBD-F17391593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6" name="Line 14">
            <a:extLst>
              <a:ext uri="{FF2B5EF4-FFF2-40B4-BE49-F238E27FC236}">
                <a16:creationId xmlns:a16="http://schemas.microsoft.com/office/drawing/2014/main" id="{AD8951DA-7058-40C6-8E6B-4A88D72001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7" name="Oval 15">
            <a:extLst>
              <a:ext uri="{FF2B5EF4-FFF2-40B4-BE49-F238E27FC236}">
                <a16:creationId xmlns:a16="http://schemas.microsoft.com/office/drawing/2014/main" id="{A3ACF2CC-CB9D-42E5-AB47-C4CBF77B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9488" name="Oval 16">
            <a:extLst>
              <a:ext uri="{FF2B5EF4-FFF2-40B4-BE49-F238E27FC236}">
                <a16:creationId xmlns:a16="http://schemas.microsoft.com/office/drawing/2014/main" id="{A800133F-6177-4568-8BB4-0DF2FD22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9489" name="Oval 17">
            <a:extLst>
              <a:ext uri="{FF2B5EF4-FFF2-40B4-BE49-F238E27FC236}">
                <a16:creationId xmlns:a16="http://schemas.microsoft.com/office/drawing/2014/main" id="{9054AFAC-D88F-44AA-8CD0-CC7C415B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9490" name="Oval 18">
            <a:extLst>
              <a:ext uri="{FF2B5EF4-FFF2-40B4-BE49-F238E27FC236}">
                <a16:creationId xmlns:a16="http://schemas.microsoft.com/office/drawing/2014/main" id="{493D8305-1E19-4D7D-A79C-AD5E2662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9491" name="Oval 19">
            <a:extLst>
              <a:ext uri="{FF2B5EF4-FFF2-40B4-BE49-F238E27FC236}">
                <a16:creationId xmlns:a16="http://schemas.microsoft.com/office/drawing/2014/main" id="{E5AF67C7-D66E-410B-9D62-D447E738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9492" name="Oval 20">
            <a:extLst>
              <a:ext uri="{FF2B5EF4-FFF2-40B4-BE49-F238E27FC236}">
                <a16:creationId xmlns:a16="http://schemas.microsoft.com/office/drawing/2014/main" id="{55AF284D-ECAD-42C0-9E70-A8B07C88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9493" name="Oval 21">
            <a:extLst>
              <a:ext uri="{FF2B5EF4-FFF2-40B4-BE49-F238E27FC236}">
                <a16:creationId xmlns:a16="http://schemas.microsoft.com/office/drawing/2014/main" id="{E830A9D6-787D-49C6-8EEE-79C3DC4A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9494" name="Text Box 22">
            <a:extLst>
              <a:ext uri="{FF2B5EF4-FFF2-40B4-BE49-F238E27FC236}">
                <a16:creationId xmlns:a16="http://schemas.microsoft.com/office/drawing/2014/main" id="{B55DE59E-E5F5-4DB8-A4BD-61580480A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5  1  2  0  4  3  7  6</a:t>
            </a:r>
          </a:p>
        </p:txBody>
      </p:sp>
      <p:sp>
        <p:nvSpPr>
          <p:cNvPr id="489495" name="Line 23">
            <a:extLst>
              <a:ext uri="{FF2B5EF4-FFF2-40B4-BE49-F238E27FC236}">
                <a16:creationId xmlns:a16="http://schemas.microsoft.com/office/drawing/2014/main" id="{5F0D4DA1-608B-4B53-BA11-65341950DB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96" name="Oval 24">
            <a:extLst>
              <a:ext uri="{FF2B5EF4-FFF2-40B4-BE49-F238E27FC236}">
                <a16:creationId xmlns:a16="http://schemas.microsoft.com/office/drawing/2014/main" id="{9BB36737-2D74-48CB-AD04-06FE208A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4CEB-C7AB-4295-8FB1-B2684AC9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C02A-D99E-40FB-9C5A-3AC68C34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goal of DFS algorithm is to traverse the graph in such a way that it tries to go far from the root node</a:t>
            </a:r>
          </a:p>
          <a:p>
            <a:r>
              <a:rPr lang="en-PH" dirty="0"/>
              <a:t>Stack is used in the implementation of the depth first search. </a:t>
            </a:r>
          </a:p>
        </p:txBody>
      </p:sp>
    </p:spTree>
    <p:extLst>
      <p:ext uri="{BB962C8B-B14F-4D97-AF65-F5344CB8AC3E}">
        <p14:creationId xmlns:p14="http://schemas.microsoft.com/office/powerpoint/2010/main" val="234836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6CF0-D629-427E-A43A-22AF0ADC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6C25-96B1-4F4C-B112-9494EE53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Step 1</a:t>
            </a:r>
            <a:r>
              <a:rPr lang="en-PH" dirty="0"/>
              <a:t>: Push the root node in the Stack.  </a:t>
            </a:r>
          </a:p>
          <a:p>
            <a:r>
              <a:rPr lang="en-PH" b="1" dirty="0"/>
              <a:t>Step 2</a:t>
            </a:r>
            <a:r>
              <a:rPr lang="en-PH" dirty="0"/>
              <a:t>: Loop until stack is empty. </a:t>
            </a:r>
          </a:p>
          <a:p>
            <a:r>
              <a:rPr lang="en-PH" b="1" dirty="0"/>
              <a:t>Step 3</a:t>
            </a:r>
            <a:r>
              <a:rPr lang="en-PH" dirty="0"/>
              <a:t>: Peek the node of the stack.  </a:t>
            </a:r>
          </a:p>
          <a:p>
            <a:r>
              <a:rPr lang="en-PH" b="1" dirty="0"/>
              <a:t>Step 4</a:t>
            </a:r>
            <a:r>
              <a:rPr lang="en-PH" dirty="0"/>
              <a:t>: If the node has unvisited child nodes, get the unvisited child node, mark it as traversed and push it on stack.   </a:t>
            </a:r>
          </a:p>
          <a:p>
            <a:r>
              <a:rPr lang="en-PH" b="1" dirty="0"/>
              <a:t>Step 5</a:t>
            </a:r>
            <a:r>
              <a:rPr lang="en-PH" dirty="0"/>
              <a:t>: If the node does not have any unvisited child nodes, pop the node from the stack.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147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F46D-5349-4A15-8DB8-EDD3EB9447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25" y="0"/>
            <a:ext cx="10572750" cy="969963"/>
          </a:xfrm>
        </p:spPr>
        <p:txBody>
          <a:bodyPr/>
          <a:lstStyle/>
          <a:p>
            <a:r>
              <a:rPr lang="en-PH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1E7-13C5-4FEB-B2A5-E9F5F3FB31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0777" y="1280161"/>
            <a:ext cx="11959245" cy="5411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dfs</a:t>
            </a:r>
            <a:r>
              <a:rPr lang="en-US" altLang="en-US" dirty="0">
                <a:latin typeface="Courier New" panose="02070309020205020404" pitchFamily="49" charset="0"/>
              </a:rPr>
              <a:t> (Node v)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if (v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return;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push(v);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while (stack is not empty)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pop(v);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if (v has not yet been visited)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mark&amp;visit</a:t>
            </a:r>
            <a:r>
              <a:rPr lang="en-US" altLang="en-US" dirty="0">
                <a:latin typeface="Courier New" panose="02070309020205020404" pitchFamily="49" charset="0"/>
              </a:rPr>
              <a:t>(v);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for (each w adjacent to v)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if (w has not yet been visited)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push(w);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} // while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 // </a:t>
            </a:r>
            <a:r>
              <a:rPr lang="en-US" altLang="en-US" dirty="0" err="1">
                <a:latin typeface="Courier New" panose="02070309020205020404" pitchFamily="49" charset="0"/>
              </a:rPr>
              <a:t>dfs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776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D5D4F154-850F-4BA1-BDEC-8A60DA7E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dirty="0"/>
              <a:t>DFS: Start with Node 5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2A9F402D-DB8A-4EA1-8031-1C2433D9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F4B92B48-0C30-44A5-BB58-6E8673A225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FD1EF52F-3E16-42D8-8833-33C494863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5699C9C9-C81B-41B0-B399-EFF11EDB8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B1EEFC7D-3872-4B11-B908-A60951A01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103C90CC-0E78-41AA-A62B-0F494B51E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756DC194-9977-4191-9547-07C7454D9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0" name="Line 10">
            <a:extLst>
              <a:ext uri="{FF2B5EF4-FFF2-40B4-BE49-F238E27FC236}">
                <a16:creationId xmlns:a16="http://schemas.microsoft.com/office/drawing/2014/main" id="{DC40F988-A75B-4C17-94EB-3D4DCDC2B3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1" name="Line 11">
            <a:extLst>
              <a:ext uri="{FF2B5EF4-FFF2-40B4-BE49-F238E27FC236}">
                <a16:creationId xmlns:a16="http://schemas.microsoft.com/office/drawing/2014/main" id="{C509ECCA-4DDE-42B7-BBBF-9BF3A21BEA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7BE07545-4B6B-4FDE-889C-3281C37D6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07179299-4BE5-4FC1-9684-8FF2A89DF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A73E3A50-90F3-4170-B67D-4033AFC18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1214BFD4-C52F-4005-9BBB-C11DB7806E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C220AA4C-71BC-402F-B279-10C9530D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76177" name="Oval 17">
            <a:extLst>
              <a:ext uri="{FF2B5EF4-FFF2-40B4-BE49-F238E27FC236}">
                <a16:creationId xmlns:a16="http://schemas.microsoft.com/office/drawing/2014/main" id="{A54463B8-78DA-44F0-91E7-237AADAA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A7BC6B63-9969-4407-AD5E-D1F8BE9B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76179" name="Oval 19">
            <a:extLst>
              <a:ext uri="{FF2B5EF4-FFF2-40B4-BE49-F238E27FC236}">
                <a16:creationId xmlns:a16="http://schemas.microsoft.com/office/drawing/2014/main" id="{C534471F-5276-4BAF-B746-D65DBD58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BE23822D-5D69-4180-B8A5-D5617534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6181" name="Oval 21">
            <a:extLst>
              <a:ext uri="{FF2B5EF4-FFF2-40B4-BE49-F238E27FC236}">
                <a16:creationId xmlns:a16="http://schemas.microsoft.com/office/drawing/2014/main" id="{53BB4C6F-4FE8-45F6-B8B7-7B28F3DE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A3289341-061A-4889-826B-A1510D53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76183" name="Oval 23">
            <a:extLst>
              <a:ext uri="{FF2B5EF4-FFF2-40B4-BE49-F238E27FC236}">
                <a16:creationId xmlns:a16="http://schemas.microsoft.com/office/drawing/2014/main" id="{DC76FA1D-95BB-4986-B4CA-036EB97C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76184" name="Text Box 24">
            <a:extLst>
              <a:ext uri="{FF2B5EF4-FFF2-40B4-BE49-F238E27FC236}">
                <a16:creationId xmlns:a16="http://schemas.microsoft.com/office/drawing/2014/main" id="{53E1E7A8-3C18-4A62-AB22-A69D0FC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6922-4DDB-421D-99D5-8FC61CDA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List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536-25A8-48E6-860F-53911D2B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PH" dirty="0"/>
              <a:t>class Graph</a:t>
            </a:r>
          </a:p>
          <a:p>
            <a:pPr marL="0" indent="0">
              <a:buNone/>
            </a:pPr>
            <a:r>
              <a:rPr lang="en-PH" dirty="0"/>
              <a:t>{</a:t>
            </a:r>
          </a:p>
          <a:p>
            <a:pPr marL="0" indent="0">
              <a:buNone/>
            </a:pPr>
            <a:r>
              <a:rPr lang="en-PH" dirty="0"/>
              <a:t>    private:</a:t>
            </a:r>
          </a:p>
          <a:p>
            <a:pPr marL="0" indent="0">
              <a:buNone/>
            </a:pPr>
            <a:r>
              <a:rPr lang="en-PH" dirty="0"/>
              <a:t>        int V;</a:t>
            </a:r>
          </a:p>
          <a:p>
            <a:pPr marL="0" indent="0">
              <a:buNone/>
            </a:pPr>
            <a:r>
              <a:rPr lang="en-PH" dirty="0"/>
              <a:t>        struct </a:t>
            </a:r>
            <a:r>
              <a:rPr lang="en-PH" dirty="0" err="1"/>
              <a:t>AdjList</a:t>
            </a:r>
            <a:r>
              <a:rPr lang="en-PH" dirty="0"/>
              <a:t>* array;</a:t>
            </a:r>
          </a:p>
          <a:p>
            <a:pPr marL="0" indent="0">
              <a:buNone/>
            </a:pPr>
            <a:r>
              <a:rPr lang="en-PH" dirty="0"/>
              <a:t>    public:</a:t>
            </a:r>
          </a:p>
          <a:p>
            <a:pPr marL="0" indent="0">
              <a:buNone/>
            </a:pPr>
            <a:r>
              <a:rPr lang="en-PH" dirty="0"/>
              <a:t>	 Graph(int V);</a:t>
            </a:r>
          </a:p>
          <a:p>
            <a:pPr marL="0" indent="0">
              <a:buNone/>
            </a:pPr>
            <a:r>
              <a:rPr lang="en-PH" dirty="0"/>
              <a:t>	 </a:t>
            </a:r>
            <a:r>
              <a:rPr lang="en-PH" dirty="0" err="1"/>
              <a:t>AdjListNode</a:t>
            </a:r>
            <a:r>
              <a:rPr lang="en-PH" dirty="0"/>
              <a:t>* </a:t>
            </a:r>
            <a:r>
              <a:rPr lang="en-PH" dirty="0" err="1"/>
              <a:t>newAdjListNode</a:t>
            </a:r>
            <a:r>
              <a:rPr lang="en-PH" dirty="0"/>
              <a:t>(int 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pPr marL="0" indent="0">
              <a:buNone/>
            </a:pPr>
            <a:r>
              <a:rPr lang="en-PH" dirty="0"/>
              <a:t>	 void </a:t>
            </a:r>
            <a:r>
              <a:rPr lang="en-PH" dirty="0" err="1"/>
              <a:t>addEdge</a:t>
            </a:r>
            <a:r>
              <a:rPr lang="en-PH" dirty="0"/>
              <a:t>(int </a:t>
            </a:r>
            <a:r>
              <a:rPr lang="en-PH" dirty="0" err="1"/>
              <a:t>src</a:t>
            </a:r>
            <a:r>
              <a:rPr lang="en-PH" dirty="0"/>
              <a:t>, int 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pPr marL="0" indent="0">
              <a:buNone/>
            </a:pPr>
            <a:r>
              <a:rPr lang="en-PH" dirty="0"/>
              <a:t>	 void </a:t>
            </a:r>
            <a:r>
              <a:rPr lang="en-PH" dirty="0" err="1"/>
              <a:t>printGraph</a:t>
            </a:r>
            <a:r>
              <a:rPr lang="en-PH" dirty="0"/>
              <a:t>();</a:t>
            </a:r>
          </a:p>
          <a:p>
            <a:pPr marL="0" indent="0">
              <a:buNone/>
            </a:pPr>
            <a:r>
              <a:rPr lang="en-PH" dirty="0"/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7E1E2-6C02-4C4C-AF50-BC91080C03B6}"/>
              </a:ext>
            </a:extLst>
          </p:cNvPr>
          <p:cNvSpPr/>
          <p:nvPr/>
        </p:nvSpPr>
        <p:spPr>
          <a:xfrm>
            <a:off x="6555971" y="302487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 Graph(int V)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this-&gt;V = V;</a:t>
            </a:r>
          </a:p>
          <a:p>
            <a:r>
              <a:rPr lang="en-PH" dirty="0"/>
              <a:t>            array = new </a:t>
            </a:r>
            <a:r>
              <a:rPr lang="en-PH" dirty="0" err="1"/>
              <a:t>AdjList</a:t>
            </a:r>
            <a:r>
              <a:rPr lang="en-PH" dirty="0"/>
              <a:t> [V];</a:t>
            </a:r>
          </a:p>
          <a:p>
            <a:r>
              <a:rPr lang="en-PH" dirty="0"/>
              <a:t>            for (int </a:t>
            </a:r>
            <a:r>
              <a:rPr lang="en-PH" dirty="0" err="1"/>
              <a:t>i</a:t>
            </a:r>
            <a:r>
              <a:rPr lang="en-PH" dirty="0"/>
              <a:t> = 0; </a:t>
            </a:r>
            <a:r>
              <a:rPr lang="en-PH" dirty="0" err="1"/>
              <a:t>i</a:t>
            </a:r>
            <a:r>
              <a:rPr lang="en-PH" dirty="0"/>
              <a:t> &lt; V; ++</a:t>
            </a:r>
            <a:r>
              <a:rPr lang="en-PH" dirty="0" err="1"/>
              <a:t>i</a:t>
            </a:r>
            <a:r>
              <a:rPr lang="en-PH" dirty="0"/>
              <a:t>)</a:t>
            </a:r>
          </a:p>
          <a:p>
            <a:r>
              <a:rPr lang="en-PH" dirty="0"/>
              <a:t>                array[</a:t>
            </a:r>
            <a:r>
              <a:rPr lang="en-PH" dirty="0" err="1"/>
              <a:t>i</a:t>
            </a:r>
            <a:r>
              <a:rPr lang="en-PH" dirty="0"/>
              <a:t>].head = NULL;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940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E45A3F3D-8620-47E3-9066-D9BF6CD4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4595" name="Oval 3">
            <a:extLst>
              <a:ext uri="{FF2B5EF4-FFF2-40B4-BE49-F238E27FC236}">
                <a16:creationId xmlns:a16="http://schemas.microsoft.com/office/drawing/2014/main" id="{9A137B0F-DC34-4AEA-A117-02991644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4596" name="Line 4">
            <a:extLst>
              <a:ext uri="{FF2B5EF4-FFF2-40B4-BE49-F238E27FC236}">
                <a16:creationId xmlns:a16="http://schemas.microsoft.com/office/drawing/2014/main" id="{68DFE869-33B2-4783-9230-E746132E5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7" name="Line 5">
            <a:extLst>
              <a:ext uri="{FF2B5EF4-FFF2-40B4-BE49-F238E27FC236}">
                <a16:creationId xmlns:a16="http://schemas.microsoft.com/office/drawing/2014/main" id="{210714F0-BECD-4349-A14A-A6E24D687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8" name="Line 6">
            <a:extLst>
              <a:ext uri="{FF2B5EF4-FFF2-40B4-BE49-F238E27FC236}">
                <a16:creationId xmlns:a16="http://schemas.microsoft.com/office/drawing/2014/main" id="{2AF90D17-929C-4746-A771-A789FA9B8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9" name="Line 7">
            <a:extLst>
              <a:ext uri="{FF2B5EF4-FFF2-40B4-BE49-F238E27FC236}">
                <a16:creationId xmlns:a16="http://schemas.microsoft.com/office/drawing/2014/main" id="{9B606EE3-A177-42A6-9F1A-C455759C1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0" name="Line 8">
            <a:extLst>
              <a:ext uri="{FF2B5EF4-FFF2-40B4-BE49-F238E27FC236}">
                <a16:creationId xmlns:a16="http://schemas.microsoft.com/office/drawing/2014/main" id="{9C245A74-462C-4A84-A9A6-4FBC0AE92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1" name="Line 9">
            <a:extLst>
              <a:ext uri="{FF2B5EF4-FFF2-40B4-BE49-F238E27FC236}">
                <a16:creationId xmlns:a16="http://schemas.microsoft.com/office/drawing/2014/main" id="{45C61889-EB93-4743-B992-DD14B1C52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2" name="Line 10">
            <a:extLst>
              <a:ext uri="{FF2B5EF4-FFF2-40B4-BE49-F238E27FC236}">
                <a16:creationId xmlns:a16="http://schemas.microsoft.com/office/drawing/2014/main" id="{80093C09-B0BA-45A9-ADA5-71FF608AE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3" name="Line 11">
            <a:extLst>
              <a:ext uri="{FF2B5EF4-FFF2-40B4-BE49-F238E27FC236}">
                <a16:creationId xmlns:a16="http://schemas.microsoft.com/office/drawing/2014/main" id="{EFCA10D1-EF09-43AA-813B-8BF5B9C2EF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4" name="Line 12">
            <a:extLst>
              <a:ext uri="{FF2B5EF4-FFF2-40B4-BE49-F238E27FC236}">
                <a16:creationId xmlns:a16="http://schemas.microsoft.com/office/drawing/2014/main" id="{43ACD081-4FCE-4BFC-8B3E-7ED151010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5" name="Line 13">
            <a:extLst>
              <a:ext uri="{FF2B5EF4-FFF2-40B4-BE49-F238E27FC236}">
                <a16:creationId xmlns:a16="http://schemas.microsoft.com/office/drawing/2014/main" id="{73E94834-1E56-4B12-9B77-93B570AAF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6" name="Line 14">
            <a:extLst>
              <a:ext uri="{FF2B5EF4-FFF2-40B4-BE49-F238E27FC236}">
                <a16:creationId xmlns:a16="http://schemas.microsoft.com/office/drawing/2014/main" id="{A17ED4BE-B6A3-4CFE-A9DF-DFBC61AD7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7" name="Line 15">
            <a:extLst>
              <a:ext uri="{FF2B5EF4-FFF2-40B4-BE49-F238E27FC236}">
                <a16:creationId xmlns:a16="http://schemas.microsoft.com/office/drawing/2014/main" id="{D21DB184-6FE9-4227-AB56-7049DDAE54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8" name="Oval 16">
            <a:extLst>
              <a:ext uri="{FF2B5EF4-FFF2-40B4-BE49-F238E27FC236}">
                <a16:creationId xmlns:a16="http://schemas.microsoft.com/office/drawing/2014/main" id="{EF2F724E-9AFD-4915-B878-A6433905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4609" name="Oval 17">
            <a:extLst>
              <a:ext uri="{FF2B5EF4-FFF2-40B4-BE49-F238E27FC236}">
                <a16:creationId xmlns:a16="http://schemas.microsoft.com/office/drawing/2014/main" id="{B8149D34-908E-42ED-9CB8-237A4AA1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4610" name="Oval 18">
            <a:extLst>
              <a:ext uri="{FF2B5EF4-FFF2-40B4-BE49-F238E27FC236}">
                <a16:creationId xmlns:a16="http://schemas.microsoft.com/office/drawing/2014/main" id="{5C560B66-C345-4A45-B77E-39D11DDC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4611" name="Oval 19">
            <a:extLst>
              <a:ext uri="{FF2B5EF4-FFF2-40B4-BE49-F238E27FC236}">
                <a16:creationId xmlns:a16="http://schemas.microsoft.com/office/drawing/2014/main" id="{21190C58-EC7F-49B1-93E2-32C4CF59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4612" name="Oval 20">
            <a:extLst>
              <a:ext uri="{FF2B5EF4-FFF2-40B4-BE49-F238E27FC236}">
                <a16:creationId xmlns:a16="http://schemas.microsoft.com/office/drawing/2014/main" id="{B5D8E60E-2934-49DC-9624-A55F28961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4613" name="Oval 21">
            <a:extLst>
              <a:ext uri="{FF2B5EF4-FFF2-40B4-BE49-F238E27FC236}">
                <a16:creationId xmlns:a16="http://schemas.microsoft.com/office/drawing/2014/main" id="{70365E39-B9C1-4BCE-8F7F-6B76BAF0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4614" name="Oval 22">
            <a:extLst>
              <a:ext uri="{FF2B5EF4-FFF2-40B4-BE49-F238E27FC236}">
                <a16:creationId xmlns:a16="http://schemas.microsoft.com/office/drawing/2014/main" id="{F9CD385C-E6E1-46C2-8BBE-075C03E8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4615" name="Oval 23">
            <a:extLst>
              <a:ext uri="{FF2B5EF4-FFF2-40B4-BE49-F238E27FC236}">
                <a16:creationId xmlns:a16="http://schemas.microsoft.com/office/drawing/2014/main" id="{023595DB-7399-42EF-AB78-539D2668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4616" name="Text Box 24">
            <a:extLst>
              <a:ext uri="{FF2B5EF4-FFF2-40B4-BE49-F238E27FC236}">
                <a16:creationId xmlns:a16="http://schemas.microsoft.com/office/drawing/2014/main" id="{8D977E55-CE59-4F07-9916-AFE3F976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494617" name="Line 25">
            <a:extLst>
              <a:ext uri="{FF2B5EF4-FFF2-40B4-BE49-F238E27FC236}">
                <a16:creationId xmlns:a16="http://schemas.microsoft.com/office/drawing/2014/main" id="{AE63B689-AB42-43BC-A8E1-7523BE19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18" name="Line 26">
            <a:extLst>
              <a:ext uri="{FF2B5EF4-FFF2-40B4-BE49-F238E27FC236}">
                <a16:creationId xmlns:a16="http://schemas.microsoft.com/office/drawing/2014/main" id="{BDB24BBE-B762-48C2-B085-C0A2788D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19" name="Line 27">
            <a:extLst>
              <a:ext uri="{FF2B5EF4-FFF2-40B4-BE49-F238E27FC236}">
                <a16:creationId xmlns:a16="http://schemas.microsoft.com/office/drawing/2014/main" id="{823A2DB5-927C-4DA1-86D6-AE4F05D27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20" name="Text Box 28">
            <a:extLst>
              <a:ext uri="{FF2B5EF4-FFF2-40B4-BE49-F238E27FC236}">
                <a16:creationId xmlns:a16="http://schemas.microsoft.com/office/drawing/2014/main" id="{74636B2B-9DD8-40E2-AD75-B1AB1B6C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86001"/>
            <a:ext cx="838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4621" name="Text Box 29">
            <a:extLst>
              <a:ext uri="{FF2B5EF4-FFF2-40B4-BE49-F238E27FC236}">
                <a16:creationId xmlns:a16="http://schemas.microsoft.com/office/drawing/2014/main" id="{14C630ED-8537-4DF7-8698-9D8BD148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1816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75881AF2-19E8-434A-B281-D6A7B575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5619" name="Oval 3">
            <a:extLst>
              <a:ext uri="{FF2B5EF4-FFF2-40B4-BE49-F238E27FC236}">
                <a16:creationId xmlns:a16="http://schemas.microsoft.com/office/drawing/2014/main" id="{25E6C433-ECEA-4FE7-A048-3E8B9298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5620" name="Line 4">
            <a:extLst>
              <a:ext uri="{FF2B5EF4-FFF2-40B4-BE49-F238E27FC236}">
                <a16:creationId xmlns:a16="http://schemas.microsoft.com/office/drawing/2014/main" id="{FA7948ED-8B3D-404F-AF1A-1B878561A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1" name="Line 5">
            <a:extLst>
              <a:ext uri="{FF2B5EF4-FFF2-40B4-BE49-F238E27FC236}">
                <a16:creationId xmlns:a16="http://schemas.microsoft.com/office/drawing/2014/main" id="{D6701148-30DB-47BE-856C-2E80FAC64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2" name="Line 6">
            <a:extLst>
              <a:ext uri="{FF2B5EF4-FFF2-40B4-BE49-F238E27FC236}">
                <a16:creationId xmlns:a16="http://schemas.microsoft.com/office/drawing/2014/main" id="{9B4855E2-2980-4081-A697-DE7A35AC04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3" name="Line 7">
            <a:extLst>
              <a:ext uri="{FF2B5EF4-FFF2-40B4-BE49-F238E27FC236}">
                <a16:creationId xmlns:a16="http://schemas.microsoft.com/office/drawing/2014/main" id="{D1BFBF35-15C4-48EB-BA5D-F9676561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4" name="Line 8">
            <a:extLst>
              <a:ext uri="{FF2B5EF4-FFF2-40B4-BE49-F238E27FC236}">
                <a16:creationId xmlns:a16="http://schemas.microsoft.com/office/drawing/2014/main" id="{D54AA9B0-472E-4B9A-BBF6-26BC47167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5" name="Line 9">
            <a:extLst>
              <a:ext uri="{FF2B5EF4-FFF2-40B4-BE49-F238E27FC236}">
                <a16:creationId xmlns:a16="http://schemas.microsoft.com/office/drawing/2014/main" id="{5EE036DC-8042-4F60-89AB-E94B06C92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6" name="Line 10">
            <a:extLst>
              <a:ext uri="{FF2B5EF4-FFF2-40B4-BE49-F238E27FC236}">
                <a16:creationId xmlns:a16="http://schemas.microsoft.com/office/drawing/2014/main" id="{2336B73A-6BF7-4D1D-876B-A7145D1AB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7" name="Line 11">
            <a:extLst>
              <a:ext uri="{FF2B5EF4-FFF2-40B4-BE49-F238E27FC236}">
                <a16:creationId xmlns:a16="http://schemas.microsoft.com/office/drawing/2014/main" id="{76E03935-7FCC-4685-9B4C-490C88D8B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8" name="Line 12">
            <a:extLst>
              <a:ext uri="{FF2B5EF4-FFF2-40B4-BE49-F238E27FC236}">
                <a16:creationId xmlns:a16="http://schemas.microsoft.com/office/drawing/2014/main" id="{67E6D9EE-D0CA-4C9A-B278-ADFCD3788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9" name="Line 13">
            <a:extLst>
              <a:ext uri="{FF2B5EF4-FFF2-40B4-BE49-F238E27FC236}">
                <a16:creationId xmlns:a16="http://schemas.microsoft.com/office/drawing/2014/main" id="{341E7B77-4E1C-4126-808B-BC59688AAA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0" name="Line 14">
            <a:extLst>
              <a:ext uri="{FF2B5EF4-FFF2-40B4-BE49-F238E27FC236}">
                <a16:creationId xmlns:a16="http://schemas.microsoft.com/office/drawing/2014/main" id="{92D35284-7E38-445A-8A5A-7EE4AB4BD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1" name="Line 15">
            <a:extLst>
              <a:ext uri="{FF2B5EF4-FFF2-40B4-BE49-F238E27FC236}">
                <a16:creationId xmlns:a16="http://schemas.microsoft.com/office/drawing/2014/main" id="{AB2C3F0B-FDE3-4C42-BFFA-85777FA4FF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2" name="Oval 16">
            <a:extLst>
              <a:ext uri="{FF2B5EF4-FFF2-40B4-BE49-F238E27FC236}">
                <a16:creationId xmlns:a16="http://schemas.microsoft.com/office/drawing/2014/main" id="{AE25EFD6-7F21-4691-A4D0-467F1D8E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5633" name="Oval 17">
            <a:extLst>
              <a:ext uri="{FF2B5EF4-FFF2-40B4-BE49-F238E27FC236}">
                <a16:creationId xmlns:a16="http://schemas.microsoft.com/office/drawing/2014/main" id="{86AE5434-6BAE-4E78-AA96-FD9B0985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5634" name="Oval 18">
            <a:extLst>
              <a:ext uri="{FF2B5EF4-FFF2-40B4-BE49-F238E27FC236}">
                <a16:creationId xmlns:a16="http://schemas.microsoft.com/office/drawing/2014/main" id="{C65C491A-4C74-4656-A91D-2BEF27B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5635" name="Oval 19">
            <a:extLst>
              <a:ext uri="{FF2B5EF4-FFF2-40B4-BE49-F238E27FC236}">
                <a16:creationId xmlns:a16="http://schemas.microsoft.com/office/drawing/2014/main" id="{A4262234-DD34-4F57-B8FA-0B477354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5636" name="Oval 20">
            <a:extLst>
              <a:ext uri="{FF2B5EF4-FFF2-40B4-BE49-F238E27FC236}">
                <a16:creationId xmlns:a16="http://schemas.microsoft.com/office/drawing/2014/main" id="{4FA79CDD-2C2C-4F7E-970A-7A75E241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5637" name="Oval 21">
            <a:extLst>
              <a:ext uri="{FF2B5EF4-FFF2-40B4-BE49-F238E27FC236}">
                <a16:creationId xmlns:a16="http://schemas.microsoft.com/office/drawing/2014/main" id="{C41561FC-A14B-4354-9001-727799A8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5638" name="Oval 22">
            <a:extLst>
              <a:ext uri="{FF2B5EF4-FFF2-40B4-BE49-F238E27FC236}">
                <a16:creationId xmlns:a16="http://schemas.microsoft.com/office/drawing/2014/main" id="{E2E9E2C3-A696-4C2D-9708-87671813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5639" name="Oval 23">
            <a:extLst>
              <a:ext uri="{FF2B5EF4-FFF2-40B4-BE49-F238E27FC236}">
                <a16:creationId xmlns:a16="http://schemas.microsoft.com/office/drawing/2014/main" id="{8DCEA66F-14CA-4B8F-8994-75D1C3EE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5640" name="Text Box 24">
            <a:extLst>
              <a:ext uri="{FF2B5EF4-FFF2-40B4-BE49-F238E27FC236}">
                <a16:creationId xmlns:a16="http://schemas.microsoft.com/office/drawing/2014/main" id="{2DCB6F9D-3AE3-4D6A-9994-BD90B029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95641" name="Line 25">
            <a:extLst>
              <a:ext uri="{FF2B5EF4-FFF2-40B4-BE49-F238E27FC236}">
                <a16:creationId xmlns:a16="http://schemas.microsoft.com/office/drawing/2014/main" id="{3CDDEBF6-AC94-424A-9571-96CBC6096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2" name="Line 26">
            <a:extLst>
              <a:ext uri="{FF2B5EF4-FFF2-40B4-BE49-F238E27FC236}">
                <a16:creationId xmlns:a16="http://schemas.microsoft.com/office/drawing/2014/main" id="{4E068D65-CEE2-4132-8E92-8ED1ED774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3" name="Line 27">
            <a:extLst>
              <a:ext uri="{FF2B5EF4-FFF2-40B4-BE49-F238E27FC236}">
                <a16:creationId xmlns:a16="http://schemas.microsoft.com/office/drawing/2014/main" id="{2DCBECF2-658B-4C23-B548-D6B208D7D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4" name="Text Box 28">
            <a:extLst>
              <a:ext uri="{FF2B5EF4-FFF2-40B4-BE49-F238E27FC236}">
                <a16:creationId xmlns:a16="http://schemas.microsoft.com/office/drawing/2014/main" id="{621B7C67-8769-4A69-BF4C-E0C529C5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86001"/>
            <a:ext cx="838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95645" name="Text Box 29">
            <a:extLst>
              <a:ext uri="{FF2B5EF4-FFF2-40B4-BE49-F238E27FC236}">
                <a16:creationId xmlns:a16="http://schemas.microsoft.com/office/drawing/2014/main" id="{30430F52-8EEC-481D-8DC6-0DBDCD82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6FC349C2-D625-42C4-A7AA-8B7CB851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6643" name="Oval 3">
            <a:extLst>
              <a:ext uri="{FF2B5EF4-FFF2-40B4-BE49-F238E27FC236}">
                <a16:creationId xmlns:a16="http://schemas.microsoft.com/office/drawing/2014/main" id="{BCD5A363-F58E-459D-90FA-05D61B37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6644" name="Line 4">
            <a:extLst>
              <a:ext uri="{FF2B5EF4-FFF2-40B4-BE49-F238E27FC236}">
                <a16:creationId xmlns:a16="http://schemas.microsoft.com/office/drawing/2014/main" id="{BD9371CC-1C4B-4DDA-BB90-870CFFBA7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5" name="Line 5">
            <a:extLst>
              <a:ext uri="{FF2B5EF4-FFF2-40B4-BE49-F238E27FC236}">
                <a16:creationId xmlns:a16="http://schemas.microsoft.com/office/drawing/2014/main" id="{9BE1E5A2-AAAF-4CCA-9AC7-84661D46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6" name="Line 6">
            <a:extLst>
              <a:ext uri="{FF2B5EF4-FFF2-40B4-BE49-F238E27FC236}">
                <a16:creationId xmlns:a16="http://schemas.microsoft.com/office/drawing/2014/main" id="{17EC178B-60B8-4B2B-B7D1-96237E90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7" name="Line 7">
            <a:extLst>
              <a:ext uri="{FF2B5EF4-FFF2-40B4-BE49-F238E27FC236}">
                <a16:creationId xmlns:a16="http://schemas.microsoft.com/office/drawing/2014/main" id="{EFFACDA9-5455-4F87-8782-B8584A779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8" name="Line 8">
            <a:extLst>
              <a:ext uri="{FF2B5EF4-FFF2-40B4-BE49-F238E27FC236}">
                <a16:creationId xmlns:a16="http://schemas.microsoft.com/office/drawing/2014/main" id="{48637736-403B-4641-AA8B-8E1CCFF1C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9" name="Line 9">
            <a:extLst>
              <a:ext uri="{FF2B5EF4-FFF2-40B4-BE49-F238E27FC236}">
                <a16:creationId xmlns:a16="http://schemas.microsoft.com/office/drawing/2014/main" id="{0ED4CCFE-0309-4588-9843-80B076E0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0" name="Line 10">
            <a:extLst>
              <a:ext uri="{FF2B5EF4-FFF2-40B4-BE49-F238E27FC236}">
                <a16:creationId xmlns:a16="http://schemas.microsoft.com/office/drawing/2014/main" id="{D246F2AC-ED85-4225-8255-A2955BFBC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1" name="Line 11">
            <a:extLst>
              <a:ext uri="{FF2B5EF4-FFF2-40B4-BE49-F238E27FC236}">
                <a16:creationId xmlns:a16="http://schemas.microsoft.com/office/drawing/2014/main" id="{A6EA197C-0A96-4AFF-89D2-E4182A11A5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2" name="Line 12">
            <a:extLst>
              <a:ext uri="{FF2B5EF4-FFF2-40B4-BE49-F238E27FC236}">
                <a16:creationId xmlns:a16="http://schemas.microsoft.com/office/drawing/2014/main" id="{9F269D7D-1897-41B1-9695-9336BBFDD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3" name="Line 13">
            <a:extLst>
              <a:ext uri="{FF2B5EF4-FFF2-40B4-BE49-F238E27FC236}">
                <a16:creationId xmlns:a16="http://schemas.microsoft.com/office/drawing/2014/main" id="{562F6DCB-1ACD-4E16-BAE9-942E4ECA5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4" name="Line 14">
            <a:extLst>
              <a:ext uri="{FF2B5EF4-FFF2-40B4-BE49-F238E27FC236}">
                <a16:creationId xmlns:a16="http://schemas.microsoft.com/office/drawing/2014/main" id="{D2992A7E-1C4C-4C7D-AA89-A3C9FCF3B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5" name="Line 15">
            <a:extLst>
              <a:ext uri="{FF2B5EF4-FFF2-40B4-BE49-F238E27FC236}">
                <a16:creationId xmlns:a16="http://schemas.microsoft.com/office/drawing/2014/main" id="{FF2AD864-244D-4F2F-9890-2286C1EECC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6" name="Oval 16">
            <a:extLst>
              <a:ext uri="{FF2B5EF4-FFF2-40B4-BE49-F238E27FC236}">
                <a16:creationId xmlns:a16="http://schemas.microsoft.com/office/drawing/2014/main" id="{EDFAF395-8BD5-44F8-BEB6-E88CF6CD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6657" name="Oval 17">
            <a:extLst>
              <a:ext uri="{FF2B5EF4-FFF2-40B4-BE49-F238E27FC236}">
                <a16:creationId xmlns:a16="http://schemas.microsoft.com/office/drawing/2014/main" id="{75598126-C662-4374-AC97-4BD41D1F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6658" name="Oval 18">
            <a:extLst>
              <a:ext uri="{FF2B5EF4-FFF2-40B4-BE49-F238E27FC236}">
                <a16:creationId xmlns:a16="http://schemas.microsoft.com/office/drawing/2014/main" id="{20CBA2C2-ACC4-41E2-84A6-CBC682BB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6659" name="Oval 19">
            <a:extLst>
              <a:ext uri="{FF2B5EF4-FFF2-40B4-BE49-F238E27FC236}">
                <a16:creationId xmlns:a16="http://schemas.microsoft.com/office/drawing/2014/main" id="{E7749CE1-7950-448C-9319-D3DD7FDB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6660" name="Oval 20">
            <a:extLst>
              <a:ext uri="{FF2B5EF4-FFF2-40B4-BE49-F238E27FC236}">
                <a16:creationId xmlns:a16="http://schemas.microsoft.com/office/drawing/2014/main" id="{A2AFAD4F-DEF3-4EC1-B177-5358551F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6661" name="Oval 21">
            <a:extLst>
              <a:ext uri="{FF2B5EF4-FFF2-40B4-BE49-F238E27FC236}">
                <a16:creationId xmlns:a16="http://schemas.microsoft.com/office/drawing/2014/main" id="{6D55F540-8E5D-4AF6-9492-C6D5CBB4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6662" name="Oval 22">
            <a:extLst>
              <a:ext uri="{FF2B5EF4-FFF2-40B4-BE49-F238E27FC236}">
                <a16:creationId xmlns:a16="http://schemas.microsoft.com/office/drawing/2014/main" id="{46B467FD-A0D8-4838-8D06-660ED042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6663" name="Oval 23">
            <a:extLst>
              <a:ext uri="{FF2B5EF4-FFF2-40B4-BE49-F238E27FC236}">
                <a16:creationId xmlns:a16="http://schemas.microsoft.com/office/drawing/2014/main" id="{A258EB97-86F9-4B0D-811E-7D112FD5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6664" name="Text Box 24">
            <a:extLst>
              <a:ext uri="{FF2B5EF4-FFF2-40B4-BE49-F238E27FC236}">
                <a16:creationId xmlns:a16="http://schemas.microsoft.com/office/drawing/2014/main" id="{1F7E2ECD-73DB-4F06-BFBF-05FEE6D3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96665" name="Line 25">
            <a:extLst>
              <a:ext uri="{FF2B5EF4-FFF2-40B4-BE49-F238E27FC236}">
                <a16:creationId xmlns:a16="http://schemas.microsoft.com/office/drawing/2014/main" id="{7CE405C0-0955-491C-8247-D3CC24602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6" name="Line 26">
            <a:extLst>
              <a:ext uri="{FF2B5EF4-FFF2-40B4-BE49-F238E27FC236}">
                <a16:creationId xmlns:a16="http://schemas.microsoft.com/office/drawing/2014/main" id="{A05E7AF2-D244-4829-AD56-71E01611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7" name="Line 27">
            <a:extLst>
              <a:ext uri="{FF2B5EF4-FFF2-40B4-BE49-F238E27FC236}">
                <a16:creationId xmlns:a16="http://schemas.microsoft.com/office/drawing/2014/main" id="{866F9555-332C-4A25-8C49-9F66320C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8" name="Text Box 28">
            <a:extLst>
              <a:ext uri="{FF2B5EF4-FFF2-40B4-BE49-F238E27FC236}">
                <a16:creationId xmlns:a16="http://schemas.microsoft.com/office/drawing/2014/main" id="{ABB44533-848B-45A7-A43B-4802999C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6669" name="Text Box 29">
            <a:extLst>
              <a:ext uri="{FF2B5EF4-FFF2-40B4-BE49-F238E27FC236}">
                <a16:creationId xmlns:a16="http://schemas.microsoft.com/office/drawing/2014/main" id="{8AE8ED79-AFAB-4F22-AEDD-B14DBB70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2, Push 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35E328A4-FB85-4499-86A9-8D66FA87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7667" name="Oval 3">
            <a:extLst>
              <a:ext uri="{FF2B5EF4-FFF2-40B4-BE49-F238E27FC236}">
                <a16:creationId xmlns:a16="http://schemas.microsoft.com/office/drawing/2014/main" id="{E957509A-92D7-44E2-92F6-3F8F9A7CB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7668" name="Line 4">
            <a:extLst>
              <a:ext uri="{FF2B5EF4-FFF2-40B4-BE49-F238E27FC236}">
                <a16:creationId xmlns:a16="http://schemas.microsoft.com/office/drawing/2014/main" id="{548FFDBB-A0E5-4AF9-899F-CEF3F3517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69" name="Line 5">
            <a:extLst>
              <a:ext uri="{FF2B5EF4-FFF2-40B4-BE49-F238E27FC236}">
                <a16:creationId xmlns:a16="http://schemas.microsoft.com/office/drawing/2014/main" id="{71EDC5E2-6D35-49DB-9BEF-77D9DE65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0" name="Line 6">
            <a:extLst>
              <a:ext uri="{FF2B5EF4-FFF2-40B4-BE49-F238E27FC236}">
                <a16:creationId xmlns:a16="http://schemas.microsoft.com/office/drawing/2014/main" id="{66706A21-6A19-4E04-9CAC-9EB1B5670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1" name="Line 7">
            <a:extLst>
              <a:ext uri="{FF2B5EF4-FFF2-40B4-BE49-F238E27FC236}">
                <a16:creationId xmlns:a16="http://schemas.microsoft.com/office/drawing/2014/main" id="{B697FC2B-A34A-4A53-B9DD-7A77BEA78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2" name="Line 8">
            <a:extLst>
              <a:ext uri="{FF2B5EF4-FFF2-40B4-BE49-F238E27FC236}">
                <a16:creationId xmlns:a16="http://schemas.microsoft.com/office/drawing/2014/main" id="{626BB70D-9E19-44B6-BE45-B9311DFBF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3" name="Line 9">
            <a:extLst>
              <a:ext uri="{FF2B5EF4-FFF2-40B4-BE49-F238E27FC236}">
                <a16:creationId xmlns:a16="http://schemas.microsoft.com/office/drawing/2014/main" id="{4FA5F09C-F18C-4B21-AF7F-04D8FEDD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4" name="Line 10">
            <a:extLst>
              <a:ext uri="{FF2B5EF4-FFF2-40B4-BE49-F238E27FC236}">
                <a16:creationId xmlns:a16="http://schemas.microsoft.com/office/drawing/2014/main" id="{2A86F9C1-6AB0-4A43-A4B0-BD07D630B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5" name="Line 11">
            <a:extLst>
              <a:ext uri="{FF2B5EF4-FFF2-40B4-BE49-F238E27FC236}">
                <a16:creationId xmlns:a16="http://schemas.microsoft.com/office/drawing/2014/main" id="{DC0CBF29-B522-4110-B908-D6B38455EB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6" name="Line 12">
            <a:extLst>
              <a:ext uri="{FF2B5EF4-FFF2-40B4-BE49-F238E27FC236}">
                <a16:creationId xmlns:a16="http://schemas.microsoft.com/office/drawing/2014/main" id="{13F5481A-1FFE-4BBC-AC0E-0A914348D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7" name="Line 13">
            <a:extLst>
              <a:ext uri="{FF2B5EF4-FFF2-40B4-BE49-F238E27FC236}">
                <a16:creationId xmlns:a16="http://schemas.microsoft.com/office/drawing/2014/main" id="{00012A8E-41F6-4EFE-B8ED-976A1CB3C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8" name="Line 14">
            <a:extLst>
              <a:ext uri="{FF2B5EF4-FFF2-40B4-BE49-F238E27FC236}">
                <a16:creationId xmlns:a16="http://schemas.microsoft.com/office/drawing/2014/main" id="{D3716619-D564-48F9-9307-4C684FC3E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9" name="Line 15">
            <a:extLst>
              <a:ext uri="{FF2B5EF4-FFF2-40B4-BE49-F238E27FC236}">
                <a16:creationId xmlns:a16="http://schemas.microsoft.com/office/drawing/2014/main" id="{7603CCE1-8180-491F-AD71-8BC6E3E720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80" name="Oval 16">
            <a:extLst>
              <a:ext uri="{FF2B5EF4-FFF2-40B4-BE49-F238E27FC236}">
                <a16:creationId xmlns:a16="http://schemas.microsoft.com/office/drawing/2014/main" id="{A57641F6-5E1D-47CF-8592-398E9E1B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7681" name="Oval 17">
            <a:extLst>
              <a:ext uri="{FF2B5EF4-FFF2-40B4-BE49-F238E27FC236}">
                <a16:creationId xmlns:a16="http://schemas.microsoft.com/office/drawing/2014/main" id="{93DB0ECD-08EA-483F-BDAD-368AB6AD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7682" name="Oval 18">
            <a:extLst>
              <a:ext uri="{FF2B5EF4-FFF2-40B4-BE49-F238E27FC236}">
                <a16:creationId xmlns:a16="http://schemas.microsoft.com/office/drawing/2014/main" id="{646C410E-9BCC-4D36-941B-93623465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7683" name="Oval 19">
            <a:extLst>
              <a:ext uri="{FF2B5EF4-FFF2-40B4-BE49-F238E27FC236}">
                <a16:creationId xmlns:a16="http://schemas.microsoft.com/office/drawing/2014/main" id="{DAAFA081-A1A2-4479-9B6F-883F5A2F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7684" name="Oval 20">
            <a:extLst>
              <a:ext uri="{FF2B5EF4-FFF2-40B4-BE49-F238E27FC236}">
                <a16:creationId xmlns:a16="http://schemas.microsoft.com/office/drawing/2014/main" id="{57476FBC-BB2A-4814-820C-850765F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7685" name="Oval 21">
            <a:extLst>
              <a:ext uri="{FF2B5EF4-FFF2-40B4-BE49-F238E27FC236}">
                <a16:creationId xmlns:a16="http://schemas.microsoft.com/office/drawing/2014/main" id="{421925FC-E703-413D-8849-A3F7F808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7686" name="Oval 22">
            <a:extLst>
              <a:ext uri="{FF2B5EF4-FFF2-40B4-BE49-F238E27FC236}">
                <a16:creationId xmlns:a16="http://schemas.microsoft.com/office/drawing/2014/main" id="{249A0200-B843-4E3F-A479-10220D28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7687" name="Oval 23">
            <a:extLst>
              <a:ext uri="{FF2B5EF4-FFF2-40B4-BE49-F238E27FC236}">
                <a16:creationId xmlns:a16="http://schemas.microsoft.com/office/drawing/2014/main" id="{71BF212D-7637-4CEF-AED1-519D3217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7688" name="Text Box 24">
            <a:extLst>
              <a:ext uri="{FF2B5EF4-FFF2-40B4-BE49-F238E27FC236}">
                <a16:creationId xmlns:a16="http://schemas.microsoft.com/office/drawing/2014/main" id="{4D79D184-615A-4B61-88AC-E353F47B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</a:t>
            </a:r>
          </a:p>
        </p:txBody>
      </p:sp>
      <p:sp>
        <p:nvSpPr>
          <p:cNvPr id="497689" name="Line 25">
            <a:extLst>
              <a:ext uri="{FF2B5EF4-FFF2-40B4-BE49-F238E27FC236}">
                <a16:creationId xmlns:a16="http://schemas.microsoft.com/office/drawing/2014/main" id="{A7893B84-4364-4030-81F1-40704C805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0" name="Line 26">
            <a:extLst>
              <a:ext uri="{FF2B5EF4-FFF2-40B4-BE49-F238E27FC236}">
                <a16:creationId xmlns:a16="http://schemas.microsoft.com/office/drawing/2014/main" id="{6E8B1F83-DBD1-453F-9752-F0F593E7E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1" name="Line 27">
            <a:extLst>
              <a:ext uri="{FF2B5EF4-FFF2-40B4-BE49-F238E27FC236}">
                <a16:creationId xmlns:a16="http://schemas.microsoft.com/office/drawing/2014/main" id="{0BB6877D-84E7-4E39-B89B-9CB0113A5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2" name="Text Box 28">
            <a:extLst>
              <a:ext uri="{FF2B5EF4-FFF2-40B4-BE49-F238E27FC236}">
                <a16:creationId xmlns:a16="http://schemas.microsoft.com/office/drawing/2014/main" id="{5470131A-0B4F-4F7E-A7DE-69F24C52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7693" name="Text Box 29">
            <a:extLst>
              <a:ext uri="{FF2B5EF4-FFF2-40B4-BE49-F238E27FC236}">
                <a16:creationId xmlns:a16="http://schemas.microsoft.com/office/drawing/2014/main" id="{4B5BCB63-5E82-40F3-ADED-1445B99F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5AFFD5F2-7F85-4065-BC19-73D9D00E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8691" name="Oval 3">
            <a:extLst>
              <a:ext uri="{FF2B5EF4-FFF2-40B4-BE49-F238E27FC236}">
                <a16:creationId xmlns:a16="http://schemas.microsoft.com/office/drawing/2014/main" id="{3A9B770C-00A6-495A-83A5-09BD7153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8692" name="Line 4">
            <a:extLst>
              <a:ext uri="{FF2B5EF4-FFF2-40B4-BE49-F238E27FC236}">
                <a16:creationId xmlns:a16="http://schemas.microsoft.com/office/drawing/2014/main" id="{F6679E9C-F302-45BB-94ED-47B8E834A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3" name="Line 5">
            <a:extLst>
              <a:ext uri="{FF2B5EF4-FFF2-40B4-BE49-F238E27FC236}">
                <a16:creationId xmlns:a16="http://schemas.microsoft.com/office/drawing/2014/main" id="{5CBB18B3-0D87-447F-9485-1A20814DC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4" name="Line 6">
            <a:extLst>
              <a:ext uri="{FF2B5EF4-FFF2-40B4-BE49-F238E27FC236}">
                <a16:creationId xmlns:a16="http://schemas.microsoft.com/office/drawing/2014/main" id="{92964E67-72D0-44A7-A984-2110930B32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5" name="Line 7">
            <a:extLst>
              <a:ext uri="{FF2B5EF4-FFF2-40B4-BE49-F238E27FC236}">
                <a16:creationId xmlns:a16="http://schemas.microsoft.com/office/drawing/2014/main" id="{7427178C-4722-4A53-9B75-D35AA421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6" name="Line 8">
            <a:extLst>
              <a:ext uri="{FF2B5EF4-FFF2-40B4-BE49-F238E27FC236}">
                <a16:creationId xmlns:a16="http://schemas.microsoft.com/office/drawing/2014/main" id="{5C6609B3-3D03-4D8E-A1E9-8AB5D659C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7" name="Line 9">
            <a:extLst>
              <a:ext uri="{FF2B5EF4-FFF2-40B4-BE49-F238E27FC236}">
                <a16:creationId xmlns:a16="http://schemas.microsoft.com/office/drawing/2014/main" id="{8DD2A88A-A027-496D-908A-3D946849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8" name="Line 10">
            <a:extLst>
              <a:ext uri="{FF2B5EF4-FFF2-40B4-BE49-F238E27FC236}">
                <a16:creationId xmlns:a16="http://schemas.microsoft.com/office/drawing/2014/main" id="{DC99F694-ED88-4B25-B021-736798CCB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9" name="Line 11">
            <a:extLst>
              <a:ext uri="{FF2B5EF4-FFF2-40B4-BE49-F238E27FC236}">
                <a16:creationId xmlns:a16="http://schemas.microsoft.com/office/drawing/2014/main" id="{0D346DDC-0777-4225-A43F-B52C16F287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0" name="Line 12">
            <a:extLst>
              <a:ext uri="{FF2B5EF4-FFF2-40B4-BE49-F238E27FC236}">
                <a16:creationId xmlns:a16="http://schemas.microsoft.com/office/drawing/2014/main" id="{220D8068-FCB9-4AEB-A04E-D9AE1C988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1" name="Line 13">
            <a:extLst>
              <a:ext uri="{FF2B5EF4-FFF2-40B4-BE49-F238E27FC236}">
                <a16:creationId xmlns:a16="http://schemas.microsoft.com/office/drawing/2014/main" id="{9A1E790E-C69C-47DC-AAF5-2EE0A9627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2" name="Line 14">
            <a:extLst>
              <a:ext uri="{FF2B5EF4-FFF2-40B4-BE49-F238E27FC236}">
                <a16:creationId xmlns:a16="http://schemas.microsoft.com/office/drawing/2014/main" id="{A5649C0B-955A-479D-9102-2DF18D938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3" name="Line 15">
            <a:extLst>
              <a:ext uri="{FF2B5EF4-FFF2-40B4-BE49-F238E27FC236}">
                <a16:creationId xmlns:a16="http://schemas.microsoft.com/office/drawing/2014/main" id="{0CFC1329-BE78-434E-AEB7-DA1FB20E2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4" name="Oval 16">
            <a:extLst>
              <a:ext uri="{FF2B5EF4-FFF2-40B4-BE49-F238E27FC236}">
                <a16:creationId xmlns:a16="http://schemas.microsoft.com/office/drawing/2014/main" id="{9026ADE4-7008-4078-AD55-48992775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8705" name="Oval 17">
            <a:extLst>
              <a:ext uri="{FF2B5EF4-FFF2-40B4-BE49-F238E27FC236}">
                <a16:creationId xmlns:a16="http://schemas.microsoft.com/office/drawing/2014/main" id="{C67A5022-A389-4B60-BAC9-50482B2A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8706" name="Oval 18">
            <a:extLst>
              <a:ext uri="{FF2B5EF4-FFF2-40B4-BE49-F238E27FC236}">
                <a16:creationId xmlns:a16="http://schemas.microsoft.com/office/drawing/2014/main" id="{6574BC3A-FE50-4F92-AEE4-23BA9C8C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8707" name="Oval 19">
            <a:extLst>
              <a:ext uri="{FF2B5EF4-FFF2-40B4-BE49-F238E27FC236}">
                <a16:creationId xmlns:a16="http://schemas.microsoft.com/office/drawing/2014/main" id="{CBFE271D-799E-49AD-851E-A6BA52F2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8708" name="Oval 20">
            <a:extLst>
              <a:ext uri="{FF2B5EF4-FFF2-40B4-BE49-F238E27FC236}">
                <a16:creationId xmlns:a16="http://schemas.microsoft.com/office/drawing/2014/main" id="{4E49E87B-3896-4DE8-BFBF-815FC5CB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8709" name="Oval 21">
            <a:extLst>
              <a:ext uri="{FF2B5EF4-FFF2-40B4-BE49-F238E27FC236}">
                <a16:creationId xmlns:a16="http://schemas.microsoft.com/office/drawing/2014/main" id="{74A1D5D7-B459-4E54-958E-6B87160E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8710" name="Oval 22">
            <a:extLst>
              <a:ext uri="{FF2B5EF4-FFF2-40B4-BE49-F238E27FC236}">
                <a16:creationId xmlns:a16="http://schemas.microsoft.com/office/drawing/2014/main" id="{AB2D5F95-F118-4FA1-AEEC-37B9E4AE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8711" name="Oval 23">
            <a:extLst>
              <a:ext uri="{FF2B5EF4-FFF2-40B4-BE49-F238E27FC236}">
                <a16:creationId xmlns:a16="http://schemas.microsoft.com/office/drawing/2014/main" id="{535DFC68-D4C6-40D7-A533-64E4C877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8712" name="Text Box 24">
            <a:extLst>
              <a:ext uri="{FF2B5EF4-FFF2-40B4-BE49-F238E27FC236}">
                <a16:creationId xmlns:a16="http://schemas.microsoft.com/office/drawing/2014/main" id="{1E50A3AD-7218-430D-BBD6-D3581E8C1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</a:t>
            </a:r>
          </a:p>
        </p:txBody>
      </p:sp>
      <p:sp>
        <p:nvSpPr>
          <p:cNvPr id="498713" name="Line 25">
            <a:extLst>
              <a:ext uri="{FF2B5EF4-FFF2-40B4-BE49-F238E27FC236}">
                <a16:creationId xmlns:a16="http://schemas.microsoft.com/office/drawing/2014/main" id="{851BFF15-66CC-4BAB-849F-42CDAEEBF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4" name="Line 26">
            <a:extLst>
              <a:ext uri="{FF2B5EF4-FFF2-40B4-BE49-F238E27FC236}">
                <a16:creationId xmlns:a16="http://schemas.microsoft.com/office/drawing/2014/main" id="{78003B59-E01B-4B79-A41B-1075D22E6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5" name="Line 27">
            <a:extLst>
              <a:ext uri="{FF2B5EF4-FFF2-40B4-BE49-F238E27FC236}">
                <a16:creationId xmlns:a16="http://schemas.microsoft.com/office/drawing/2014/main" id="{0925794E-6FC1-4248-B79E-0B51E4543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6" name="Text Box 28">
            <a:extLst>
              <a:ext uri="{FF2B5EF4-FFF2-40B4-BE49-F238E27FC236}">
                <a16:creationId xmlns:a16="http://schemas.microsoft.com/office/drawing/2014/main" id="{93046009-56F1-4C73-9FA4-0264F254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8717" name="Text Box 29">
            <a:extLst>
              <a:ext uri="{FF2B5EF4-FFF2-40B4-BE49-F238E27FC236}">
                <a16:creationId xmlns:a16="http://schemas.microsoft.com/office/drawing/2014/main" id="{8709A7C6-0562-45DF-B8F7-102E0E97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4, Push 2, Push 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7AFE2666-CC0D-4A87-BBB0-0D348D24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9715" name="Oval 3">
            <a:extLst>
              <a:ext uri="{FF2B5EF4-FFF2-40B4-BE49-F238E27FC236}">
                <a16:creationId xmlns:a16="http://schemas.microsoft.com/office/drawing/2014/main" id="{AA6FD098-7346-4E5C-A652-AF7E395E5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57229471-3842-4AD7-848B-BE77C4456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7" name="Line 5">
            <a:extLst>
              <a:ext uri="{FF2B5EF4-FFF2-40B4-BE49-F238E27FC236}">
                <a16:creationId xmlns:a16="http://schemas.microsoft.com/office/drawing/2014/main" id="{9C7D3A4C-721E-4C5E-A45E-D15C8353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8" name="Line 6">
            <a:extLst>
              <a:ext uri="{FF2B5EF4-FFF2-40B4-BE49-F238E27FC236}">
                <a16:creationId xmlns:a16="http://schemas.microsoft.com/office/drawing/2014/main" id="{C4E324C6-2A6B-4DAB-A0B4-810D6294C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74CA96B8-15A0-46FF-82AC-F5E219EFA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0" name="Line 8">
            <a:extLst>
              <a:ext uri="{FF2B5EF4-FFF2-40B4-BE49-F238E27FC236}">
                <a16:creationId xmlns:a16="http://schemas.microsoft.com/office/drawing/2014/main" id="{AF2D0DB1-0BF7-4C92-B7EA-D30128291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1" name="Line 9">
            <a:extLst>
              <a:ext uri="{FF2B5EF4-FFF2-40B4-BE49-F238E27FC236}">
                <a16:creationId xmlns:a16="http://schemas.microsoft.com/office/drawing/2014/main" id="{102BFAC1-25BB-4EA3-8EED-89F6105E2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2" name="Line 10">
            <a:extLst>
              <a:ext uri="{FF2B5EF4-FFF2-40B4-BE49-F238E27FC236}">
                <a16:creationId xmlns:a16="http://schemas.microsoft.com/office/drawing/2014/main" id="{333AFB95-3D6E-4F48-A3C9-FF5A04FA5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3" name="Line 11">
            <a:extLst>
              <a:ext uri="{FF2B5EF4-FFF2-40B4-BE49-F238E27FC236}">
                <a16:creationId xmlns:a16="http://schemas.microsoft.com/office/drawing/2014/main" id="{C1936051-185F-4DEE-86A9-5AF63653BE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4" name="Line 12">
            <a:extLst>
              <a:ext uri="{FF2B5EF4-FFF2-40B4-BE49-F238E27FC236}">
                <a16:creationId xmlns:a16="http://schemas.microsoft.com/office/drawing/2014/main" id="{19549D29-272A-4374-A3D0-7A923F15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5" name="Line 13">
            <a:extLst>
              <a:ext uri="{FF2B5EF4-FFF2-40B4-BE49-F238E27FC236}">
                <a16:creationId xmlns:a16="http://schemas.microsoft.com/office/drawing/2014/main" id="{FD07E51A-7A04-4AAE-903C-AD6A77291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6" name="Line 14">
            <a:extLst>
              <a:ext uri="{FF2B5EF4-FFF2-40B4-BE49-F238E27FC236}">
                <a16:creationId xmlns:a16="http://schemas.microsoft.com/office/drawing/2014/main" id="{76BB9222-A7A8-4395-B9E5-5DEB4FE85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7" name="Line 15">
            <a:extLst>
              <a:ext uri="{FF2B5EF4-FFF2-40B4-BE49-F238E27FC236}">
                <a16:creationId xmlns:a16="http://schemas.microsoft.com/office/drawing/2014/main" id="{DB7482E8-E1FE-4606-B3EA-5B03E4123F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8" name="Oval 16">
            <a:extLst>
              <a:ext uri="{FF2B5EF4-FFF2-40B4-BE49-F238E27FC236}">
                <a16:creationId xmlns:a16="http://schemas.microsoft.com/office/drawing/2014/main" id="{F59DBD95-D14C-4986-B141-DB2E1DCA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9729" name="Oval 17">
            <a:extLst>
              <a:ext uri="{FF2B5EF4-FFF2-40B4-BE49-F238E27FC236}">
                <a16:creationId xmlns:a16="http://schemas.microsoft.com/office/drawing/2014/main" id="{88A80116-5310-431F-BDA4-8C528015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9730" name="Oval 18">
            <a:extLst>
              <a:ext uri="{FF2B5EF4-FFF2-40B4-BE49-F238E27FC236}">
                <a16:creationId xmlns:a16="http://schemas.microsoft.com/office/drawing/2014/main" id="{385E5FF1-0A88-4E33-B669-98DECE91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9731" name="Oval 19">
            <a:extLst>
              <a:ext uri="{FF2B5EF4-FFF2-40B4-BE49-F238E27FC236}">
                <a16:creationId xmlns:a16="http://schemas.microsoft.com/office/drawing/2014/main" id="{34F99D19-82DE-4130-8384-2C643790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9732" name="Oval 20">
            <a:extLst>
              <a:ext uri="{FF2B5EF4-FFF2-40B4-BE49-F238E27FC236}">
                <a16:creationId xmlns:a16="http://schemas.microsoft.com/office/drawing/2014/main" id="{5AB642A6-D953-4E1F-95D2-EEC82AAB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9733" name="Oval 21">
            <a:extLst>
              <a:ext uri="{FF2B5EF4-FFF2-40B4-BE49-F238E27FC236}">
                <a16:creationId xmlns:a16="http://schemas.microsoft.com/office/drawing/2014/main" id="{1828612F-A127-42FA-84F0-06BCFB7F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9734" name="Oval 22">
            <a:extLst>
              <a:ext uri="{FF2B5EF4-FFF2-40B4-BE49-F238E27FC236}">
                <a16:creationId xmlns:a16="http://schemas.microsoft.com/office/drawing/2014/main" id="{1603E3A8-6A28-48B3-AFE3-979D66EB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9735" name="Oval 23">
            <a:extLst>
              <a:ext uri="{FF2B5EF4-FFF2-40B4-BE49-F238E27FC236}">
                <a16:creationId xmlns:a16="http://schemas.microsoft.com/office/drawing/2014/main" id="{2EF81F1F-1D4A-4400-B2F7-0A5DD2FD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9736" name="Text Box 24">
            <a:extLst>
              <a:ext uri="{FF2B5EF4-FFF2-40B4-BE49-F238E27FC236}">
                <a16:creationId xmlns:a16="http://schemas.microsoft.com/office/drawing/2014/main" id="{0CD8F49F-32D3-4039-8C4B-E2EEC039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</a:t>
            </a:r>
          </a:p>
        </p:txBody>
      </p:sp>
      <p:sp>
        <p:nvSpPr>
          <p:cNvPr id="499737" name="Line 25">
            <a:extLst>
              <a:ext uri="{FF2B5EF4-FFF2-40B4-BE49-F238E27FC236}">
                <a16:creationId xmlns:a16="http://schemas.microsoft.com/office/drawing/2014/main" id="{C46D2C65-9597-4C20-90C6-61731B4E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38" name="Line 26">
            <a:extLst>
              <a:ext uri="{FF2B5EF4-FFF2-40B4-BE49-F238E27FC236}">
                <a16:creationId xmlns:a16="http://schemas.microsoft.com/office/drawing/2014/main" id="{5EB73602-BB0A-4883-8B6B-BCD6194D9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39" name="Line 27">
            <a:extLst>
              <a:ext uri="{FF2B5EF4-FFF2-40B4-BE49-F238E27FC236}">
                <a16:creationId xmlns:a16="http://schemas.microsoft.com/office/drawing/2014/main" id="{E44725B8-6F83-40FA-8D2B-B545E1EDD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40" name="Text Box 28">
            <a:extLst>
              <a:ext uri="{FF2B5EF4-FFF2-40B4-BE49-F238E27FC236}">
                <a16:creationId xmlns:a16="http://schemas.microsoft.com/office/drawing/2014/main" id="{3C43153C-F553-46E5-8D0F-CEEFB352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9741" name="Text Box 29">
            <a:extLst>
              <a:ext uri="{FF2B5EF4-FFF2-40B4-BE49-F238E27FC236}">
                <a16:creationId xmlns:a16="http://schemas.microsoft.com/office/drawing/2014/main" id="{2597AD1E-A4E6-4705-BDEA-24A9651E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0AB67651-E8B2-4B2C-ACB5-9B89F0CB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0739" name="Oval 3">
            <a:extLst>
              <a:ext uri="{FF2B5EF4-FFF2-40B4-BE49-F238E27FC236}">
                <a16:creationId xmlns:a16="http://schemas.microsoft.com/office/drawing/2014/main" id="{A461A126-EFEB-425A-A859-C919BC1A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0740" name="Line 4">
            <a:extLst>
              <a:ext uri="{FF2B5EF4-FFF2-40B4-BE49-F238E27FC236}">
                <a16:creationId xmlns:a16="http://schemas.microsoft.com/office/drawing/2014/main" id="{2E20D5E5-0FEF-4942-ACB4-2782FAE6C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1" name="Line 5">
            <a:extLst>
              <a:ext uri="{FF2B5EF4-FFF2-40B4-BE49-F238E27FC236}">
                <a16:creationId xmlns:a16="http://schemas.microsoft.com/office/drawing/2014/main" id="{2532F96D-E340-4564-8421-B98AFA564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2" name="Line 6">
            <a:extLst>
              <a:ext uri="{FF2B5EF4-FFF2-40B4-BE49-F238E27FC236}">
                <a16:creationId xmlns:a16="http://schemas.microsoft.com/office/drawing/2014/main" id="{6C2509D7-881B-492C-AF80-6B94880D6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3" name="Line 7">
            <a:extLst>
              <a:ext uri="{FF2B5EF4-FFF2-40B4-BE49-F238E27FC236}">
                <a16:creationId xmlns:a16="http://schemas.microsoft.com/office/drawing/2014/main" id="{DD1811BA-51D5-4F1B-8ED7-213E03D53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4" name="Line 8">
            <a:extLst>
              <a:ext uri="{FF2B5EF4-FFF2-40B4-BE49-F238E27FC236}">
                <a16:creationId xmlns:a16="http://schemas.microsoft.com/office/drawing/2014/main" id="{E39A0D35-1B97-489F-97B0-DEAF7D23B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5" name="Line 9">
            <a:extLst>
              <a:ext uri="{FF2B5EF4-FFF2-40B4-BE49-F238E27FC236}">
                <a16:creationId xmlns:a16="http://schemas.microsoft.com/office/drawing/2014/main" id="{C3B277F0-94EB-4B5E-8C78-E2466487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6" name="Line 10">
            <a:extLst>
              <a:ext uri="{FF2B5EF4-FFF2-40B4-BE49-F238E27FC236}">
                <a16:creationId xmlns:a16="http://schemas.microsoft.com/office/drawing/2014/main" id="{89583E2A-CAA9-4077-A6BA-E1EF49606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7" name="Line 11">
            <a:extLst>
              <a:ext uri="{FF2B5EF4-FFF2-40B4-BE49-F238E27FC236}">
                <a16:creationId xmlns:a16="http://schemas.microsoft.com/office/drawing/2014/main" id="{55279BC0-4759-4D30-9618-D66CB8F4AC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8" name="Line 12">
            <a:extLst>
              <a:ext uri="{FF2B5EF4-FFF2-40B4-BE49-F238E27FC236}">
                <a16:creationId xmlns:a16="http://schemas.microsoft.com/office/drawing/2014/main" id="{8A6F22A2-E894-4F75-B8C4-FDA2266A7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9" name="Line 13">
            <a:extLst>
              <a:ext uri="{FF2B5EF4-FFF2-40B4-BE49-F238E27FC236}">
                <a16:creationId xmlns:a16="http://schemas.microsoft.com/office/drawing/2014/main" id="{7796C22F-4038-4FFA-ACE8-FC905335D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0" name="Line 14">
            <a:extLst>
              <a:ext uri="{FF2B5EF4-FFF2-40B4-BE49-F238E27FC236}">
                <a16:creationId xmlns:a16="http://schemas.microsoft.com/office/drawing/2014/main" id="{262F65F7-98BD-48EB-9254-76D4F1F17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1" name="Line 15">
            <a:extLst>
              <a:ext uri="{FF2B5EF4-FFF2-40B4-BE49-F238E27FC236}">
                <a16:creationId xmlns:a16="http://schemas.microsoft.com/office/drawing/2014/main" id="{708E6A7F-4695-48F8-A32E-088B7DA6A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2" name="Oval 16">
            <a:extLst>
              <a:ext uri="{FF2B5EF4-FFF2-40B4-BE49-F238E27FC236}">
                <a16:creationId xmlns:a16="http://schemas.microsoft.com/office/drawing/2014/main" id="{9C695A7C-0593-4037-8174-C0167621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0753" name="Oval 17">
            <a:extLst>
              <a:ext uri="{FF2B5EF4-FFF2-40B4-BE49-F238E27FC236}">
                <a16:creationId xmlns:a16="http://schemas.microsoft.com/office/drawing/2014/main" id="{1A7613FC-D23E-4D87-940C-7FA21C9A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0754" name="Oval 18">
            <a:extLst>
              <a:ext uri="{FF2B5EF4-FFF2-40B4-BE49-F238E27FC236}">
                <a16:creationId xmlns:a16="http://schemas.microsoft.com/office/drawing/2014/main" id="{029786AB-5C32-4326-9CF2-A6D67363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0755" name="Oval 19">
            <a:extLst>
              <a:ext uri="{FF2B5EF4-FFF2-40B4-BE49-F238E27FC236}">
                <a16:creationId xmlns:a16="http://schemas.microsoft.com/office/drawing/2014/main" id="{40804804-3A92-4F7C-924D-87EBFE22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0756" name="Oval 20">
            <a:extLst>
              <a:ext uri="{FF2B5EF4-FFF2-40B4-BE49-F238E27FC236}">
                <a16:creationId xmlns:a16="http://schemas.microsoft.com/office/drawing/2014/main" id="{75883506-9A91-44C4-93D3-B5ECFADF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0757" name="Oval 21">
            <a:extLst>
              <a:ext uri="{FF2B5EF4-FFF2-40B4-BE49-F238E27FC236}">
                <a16:creationId xmlns:a16="http://schemas.microsoft.com/office/drawing/2014/main" id="{C95BB384-2E7E-44F6-A1B6-99C8AEA5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0758" name="Oval 22">
            <a:extLst>
              <a:ext uri="{FF2B5EF4-FFF2-40B4-BE49-F238E27FC236}">
                <a16:creationId xmlns:a16="http://schemas.microsoft.com/office/drawing/2014/main" id="{E52ACEEA-976F-4A6C-9294-5480DC00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0759" name="Oval 23">
            <a:extLst>
              <a:ext uri="{FF2B5EF4-FFF2-40B4-BE49-F238E27FC236}">
                <a16:creationId xmlns:a16="http://schemas.microsoft.com/office/drawing/2014/main" id="{E63A1785-8D9F-490E-9597-4147B922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0760" name="Text Box 24">
            <a:extLst>
              <a:ext uri="{FF2B5EF4-FFF2-40B4-BE49-F238E27FC236}">
                <a16:creationId xmlns:a16="http://schemas.microsoft.com/office/drawing/2014/main" id="{6CE5993C-A589-42FE-937A-187CD515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</a:t>
            </a:r>
          </a:p>
        </p:txBody>
      </p:sp>
      <p:sp>
        <p:nvSpPr>
          <p:cNvPr id="500761" name="Line 25">
            <a:extLst>
              <a:ext uri="{FF2B5EF4-FFF2-40B4-BE49-F238E27FC236}">
                <a16:creationId xmlns:a16="http://schemas.microsoft.com/office/drawing/2014/main" id="{736FA5C3-CE55-49DF-98B0-1359ADB1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2" name="Line 26">
            <a:extLst>
              <a:ext uri="{FF2B5EF4-FFF2-40B4-BE49-F238E27FC236}">
                <a16:creationId xmlns:a16="http://schemas.microsoft.com/office/drawing/2014/main" id="{CE865EB6-DB36-43CC-94A2-B6E10689F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3" name="Line 27">
            <a:extLst>
              <a:ext uri="{FF2B5EF4-FFF2-40B4-BE49-F238E27FC236}">
                <a16:creationId xmlns:a16="http://schemas.microsoft.com/office/drawing/2014/main" id="{E7EAD371-914E-4555-BFCB-CD9631265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4" name="Text Box 28">
            <a:extLst>
              <a:ext uri="{FF2B5EF4-FFF2-40B4-BE49-F238E27FC236}">
                <a16:creationId xmlns:a16="http://schemas.microsoft.com/office/drawing/2014/main" id="{45BA6540-5F3C-40C6-BA1B-91E33815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0765" name="Text Box 29">
            <a:extLst>
              <a:ext uri="{FF2B5EF4-FFF2-40B4-BE49-F238E27FC236}">
                <a16:creationId xmlns:a16="http://schemas.microsoft.com/office/drawing/2014/main" id="{2CE2EC13-465B-43DC-8FA1-F5A1C16E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7, Push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32CA7313-1D0E-47A7-9F76-543DE144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1763" name="Oval 3">
            <a:extLst>
              <a:ext uri="{FF2B5EF4-FFF2-40B4-BE49-F238E27FC236}">
                <a16:creationId xmlns:a16="http://schemas.microsoft.com/office/drawing/2014/main" id="{FC6E99FD-4C4F-4E85-9318-240F93D3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1764" name="Line 4">
            <a:extLst>
              <a:ext uri="{FF2B5EF4-FFF2-40B4-BE49-F238E27FC236}">
                <a16:creationId xmlns:a16="http://schemas.microsoft.com/office/drawing/2014/main" id="{240AF458-0F24-4802-A8A1-5831072E3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5" name="Line 5">
            <a:extLst>
              <a:ext uri="{FF2B5EF4-FFF2-40B4-BE49-F238E27FC236}">
                <a16:creationId xmlns:a16="http://schemas.microsoft.com/office/drawing/2014/main" id="{AEFA401D-2E1E-462E-8960-C84ED2647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6" name="Line 6">
            <a:extLst>
              <a:ext uri="{FF2B5EF4-FFF2-40B4-BE49-F238E27FC236}">
                <a16:creationId xmlns:a16="http://schemas.microsoft.com/office/drawing/2014/main" id="{7A83FA31-8AC5-47DC-A2B1-0ECD1C004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7" name="Line 7">
            <a:extLst>
              <a:ext uri="{FF2B5EF4-FFF2-40B4-BE49-F238E27FC236}">
                <a16:creationId xmlns:a16="http://schemas.microsoft.com/office/drawing/2014/main" id="{083B7D04-E579-49A9-9D76-85F681988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8" name="Line 8">
            <a:extLst>
              <a:ext uri="{FF2B5EF4-FFF2-40B4-BE49-F238E27FC236}">
                <a16:creationId xmlns:a16="http://schemas.microsoft.com/office/drawing/2014/main" id="{1F556EC3-3967-42B4-BB8B-A8C4DF924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9" name="Line 9">
            <a:extLst>
              <a:ext uri="{FF2B5EF4-FFF2-40B4-BE49-F238E27FC236}">
                <a16:creationId xmlns:a16="http://schemas.microsoft.com/office/drawing/2014/main" id="{B509D342-94AC-4D88-BF36-BC1A849E1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0" name="Line 10">
            <a:extLst>
              <a:ext uri="{FF2B5EF4-FFF2-40B4-BE49-F238E27FC236}">
                <a16:creationId xmlns:a16="http://schemas.microsoft.com/office/drawing/2014/main" id="{839A9B6E-658C-4F90-9318-7115F6A1A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1" name="Line 11">
            <a:extLst>
              <a:ext uri="{FF2B5EF4-FFF2-40B4-BE49-F238E27FC236}">
                <a16:creationId xmlns:a16="http://schemas.microsoft.com/office/drawing/2014/main" id="{88DD641D-B11D-4644-B795-D838DF6A71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2" name="Line 12">
            <a:extLst>
              <a:ext uri="{FF2B5EF4-FFF2-40B4-BE49-F238E27FC236}">
                <a16:creationId xmlns:a16="http://schemas.microsoft.com/office/drawing/2014/main" id="{569A77D3-BECD-4635-B0E9-7369CCB7C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3" name="Line 13">
            <a:extLst>
              <a:ext uri="{FF2B5EF4-FFF2-40B4-BE49-F238E27FC236}">
                <a16:creationId xmlns:a16="http://schemas.microsoft.com/office/drawing/2014/main" id="{F2132845-5C48-42ED-AF06-5B8C862E2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4" name="Line 14">
            <a:extLst>
              <a:ext uri="{FF2B5EF4-FFF2-40B4-BE49-F238E27FC236}">
                <a16:creationId xmlns:a16="http://schemas.microsoft.com/office/drawing/2014/main" id="{74F0157D-F081-49A4-98AF-8D5E38AF0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5" name="Line 15">
            <a:extLst>
              <a:ext uri="{FF2B5EF4-FFF2-40B4-BE49-F238E27FC236}">
                <a16:creationId xmlns:a16="http://schemas.microsoft.com/office/drawing/2014/main" id="{4B92C9BD-972C-4FE9-815F-6A59DB87F0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6" name="Oval 16">
            <a:extLst>
              <a:ext uri="{FF2B5EF4-FFF2-40B4-BE49-F238E27FC236}">
                <a16:creationId xmlns:a16="http://schemas.microsoft.com/office/drawing/2014/main" id="{98E83440-3896-4BC2-894E-CF047643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1777" name="Oval 17">
            <a:extLst>
              <a:ext uri="{FF2B5EF4-FFF2-40B4-BE49-F238E27FC236}">
                <a16:creationId xmlns:a16="http://schemas.microsoft.com/office/drawing/2014/main" id="{CFC89D93-CCFF-4CA5-8181-3C308B73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1778" name="Oval 18">
            <a:extLst>
              <a:ext uri="{FF2B5EF4-FFF2-40B4-BE49-F238E27FC236}">
                <a16:creationId xmlns:a16="http://schemas.microsoft.com/office/drawing/2014/main" id="{FA901961-9D1F-4F9E-B978-995F0AA4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1779" name="Oval 19">
            <a:extLst>
              <a:ext uri="{FF2B5EF4-FFF2-40B4-BE49-F238E27FC236}">
                <a16:creationId xmlns:a16="http://schemas.microsoft.com/office/drawing/2014/main" id="{940ED8A0-BEAE-41B8-A58E-2AE12D6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1780" name="Oval 20">
            <a:extLst>
              <a:ext uri="{FF2B5EF4-FFF2-40B4-BE49-F238E27FC236}">
                <a16:creationId xmlns:a16="http://schemas.microsoft.com/office/drawing/2014/main" id="{335779B1-DCFA-4D60-9026-35AF101F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1781" name="Oval 21">
            <a:extLst>
              <a:ext uri="{FF2B5EF4-FFF2-40B4-BE49-F238E27FC236}">
                <a16:creationId xmlns:a16="http://schemas.microsoft.com/office/drawing/2014/main" id="{10434010-47AF-4C65-9603-C70ED9DF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1782" name="Oval 22">
            <a:extLst>
              <a:ext uri="{FF2B5EF4-FFF2-40B4-BE49-F238E27FC236}">
                <a16:creationId xmlns:a16="http://schemas.microsoft.com/office/drawing/2014/main" id="{F9B6F6CE-5451-4789-BD01-1611E859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1783" name="Oval 23">
            <a:extLst>
              <a:ext uri="{FF2B5EF4-FFF2-40B4-BE49-F238E27FC236}">
                <a16:creationId xmlns:a16="http://schemas.microsoft.com/office/drawing/2014/main" id="{3785500D-504D-4BB9-9EE7-DDB4C5B1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1784" name="Text Box 24">
            <a:extLst>
              <a:ext uri="{FF2B5EF4-FFF2-40B4-BE49-F238E27FC236}">
                <a16:creationId xmlns:a16="http://schemas.microsoft.com/office/drawing/2014/main" id="{064602E4-7C04-4D1D-9827-5FDDA8D12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</a:t>
            </a:r>
          </a:p>
        </p:txBody>
      </p:sp>
      <p:sp>
        <p:nvSpPr>
          <p:cNvPr id="501785" name="Line 25">
            <a:extLst>
              <a:ext uri="{FF2B5EF4-FFF2-40B4-BE49-F238E27FC236}">
                <a16:creationId xmlns:a16="http://schemas.microsoft.com/office/drawing/2014/main" id="{272D4468-D5C1-41F4-9928-1D79A0662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6" name="Line 26">
            <a:extLst>
              <a:ext uri="{FF2B5EF4-FFF2-40B4-BE49-F238E27FC236}">
                <a16:creationId xmlns:a16="http://schemas.microsoft.com/office/drawing/2014/main" id="{831B8B46-0CCA-4749-9EED-864358A5B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7" name="Line 27">
            <a:extLst>
              <a:ext uri="{FF2B5EF4-FFF2-40B4-BE49-F238E27FC236}">
                <a16:creationId xmlns:a16="http://schemas.microsoft.com/office/drawing/2014/main" id="{89825E45-F177-4C48-9C72-CE6DA46A9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8" name="Text Box 28">
            <a:extLst>
              <a:ext uri="{FF2B5EF4-FFF2-40B4-BE49-F238E27FC236}">
                <a16:creationId xmlns:a16="http://schemas.microsoft.com/office/drawing/2014/main" id="{A4185226-931C-446C-A0D2-23C7A890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1789" name="Text Box 29">
            <a:extLst>
              <a:ext uri="{FF2B5EF4-FFF2-40B4-BE49-F238E27FC236}">
                <a16:creationId xmlns:a16="http://schemas.microsoft.com/office/drawing/2014/main" id="{7586DD12-9E01-486C-8041-38B3FD73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33BAF54D-DB7F-4D96-B33F-8D7F08C3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2787" name="Oval 3">
            <a:extLst>
              <a:ext uri="{FF2B5EF4-FFF2-40B4-BE49-F238E27FC236}">
                <a16:creationId xmlns:a16="http://schemas.microsoft.com/office/drawing/2014/main" id="{F707529C-3690-4784-8287-6F954DC8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2788" name="Line 4">
            <a:extLst>
              <a:ext uri="{FF2B5EF4-FFF2-40B4-BE49-F238E27FC236}">
                <a16:creationId xmlns:a16="http://schemas.microsoft.com/office/drawing/2014/main" id="{D8AADB71-B87B-46FE-A779-9061F9198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89" name="Line 5">
            <a:extLst>
              <a:ext uri="{FF2B5EF4-FFF2-40B4-BE49-F238E27FC236}">
                <a16:creationId xmlns:a16="http://schemas.microsoft.com/office/drawing/2014/main" id="{D32D7EBB-0968-4335-B157-59E632836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0" name="Line 6">
            <a:extLst>
              <a:ext uri="{FF2B5EF4-FFF2-40B4-BE49-F238E27FC236}">
                <a16:creationId xmlns:a16="http://schemas.microsoft.com/office/drawing/2014/main" id="{393FC491-7D90-437F-8210-4BC5A5899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1" name="Line 7">
            <a:extLst>
              <a:ext uri="{FF2B5EF4-FFF2-40B4-BE49-F238E27FC236}">
                <a16:creationId xmlns:a16="http://schemas.microsoft.com/office/drawing/2014/main" id="{7161AD0E-911E-4B25-A50B-C4B3B8A1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2" name="Line 8">
            <a:extLst>
              <a:ext uri="{FF2B5EF4-FFF2-40B4-BE49-F238E27FC236}">
                <a16:creationId xmlns:a16="http://schemas.microsoft.com/office/drawing/2014/main" id="{E9DADD55-F4C9-41FC-BFC8-4442B113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3" name="Line 9">
            <a:extLst>
              <a:ext uri="{FF2B5EF4-FFF2-40B4-BE49-F238E27FC236}">
                <a16:creationId xmlns:a16="http://schemas.microsoft.com/office/drawing/2014/main" id="{BF7E7433-A99C-40FE-88DD-63D1D1BF6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4" name="Line 10">
            <a:extLst>
              <a:ext uri="{FF2B5EF4-FFF2-40B4-BE49-F238E27FC236}">
                <a16:creationId xmlns:a16="http://schemas.microsoft.com/office/drawing/2014/main" id="{BA2D7A2D-F1B7-427B-B076-D7ED39183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5" name="Line 11">
            <a:extLst>
              <a:ext uri="{FF2B5EF4-FFF2-40B4-BE49-F238E27FC236}">
                <a16:creationId xmlns:a16="http://schemas.microsoft.com/office/drawing/2014/main" id="{63EFB652-26C0-4FC6-A74C-5799AC3AFE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6" name="Line 12">
            <a:extLst>
              <a:ext uri="{FF2B5EF4-FFF2-40B4-BE49-F238E27FC236}">
                <a16:creationId xmlns:a16="http://schemas.microsoft.com/office/drawing/2014/main" id="{3FBE831B-45ED-44DC-BABD-CB8FEE3CC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7" name="Line 13">
            <a:extLst>
              <a:ext uri="{FF2B5EF4-FFF2-40B4-BE49-F238E27FC236}">
                <a16:creationId xmlns:a16="http://schemas.microsoft.com/office/drawing/2014/main" id="{BC1D30C7-A4E0-4CAA-8476-30BB2E0F2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8" name="Line 14">
            <a:extLst>
              <a:ext uri="{FF2B5EF4-FFF2-40B4-BE49-F238E27FC236}">
                <a16:creationId xmlns:a16="http://schemas.microsoft.com/office/drawing/2014/main" id="{A67981D3-3655-49FA-99FD-15535A2C2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9" name="Line 15">
            <a:extLst>
              <a:ext uri="{FF2B5EF4-FFF2-40B4-BE49-F238E27FC236}">
                <a16:creationId xmlns:a16="http://schemas.microsoft.com/office/drawing/2014/main" id="{B97325B2-1729-4A96-9FFB-2AD1C01492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00" name="Oval 16">
            <a:extLst>
              <a:ext uri="{FF2B5EF4-FFF2-40B4-BE49-F238E27FC236}">
                <a16:creationId xmlns:a16="http://schemas.microsoft.com/office/drawing/2014/main" id="{5B936690-BFEF-485B-BFB0-1558ED2A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2801" name="Oval 17">
            <a:extLst>
              <a:ext uri="{FF2B5EF4-FFF2-40B4-BE49-F238E27FC236}">
                <a16:creationId xmlns:a16="http://schemas.microsoft.com/office/drawing/2014/main" id="{05ED854B-A82A-4E9A-8D70-77DE52F4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2802" name="Oval 18">
            <a:extLst>
              <a:ext uri="{FF2B5EF4-FFF2-40B4-BE49-F238E27FC236}">
                <a16:creationId xmlns:a16="http://schemas.microsoft.com/office/drawing/2014/main" id="{D9899D99-D601-4640-85C3-8E1779B4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2803" name="Oval 19">
            <a:extLst>
              <a:ext uri="{FF2B5EF4-FFF2-40B4-BE49-F238E27FC236}">
                <a16:creationId xmlns:a16="http://schemas.microsoft.com/office/drawing/2014/main" id="{AAEBA200-0CC4-45C3-B611-7FB89893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2804" name="Oval 20">
            <a:extLst>
              <a:ext uri="{FF2B5EF4-FFF2-40B4-BE49-F238E27FC236}">
                <a16:creationId xmlns:a16="http://schemas.microsoft.com/office/drawing/2014/main" id="{0D2160C9-1A44-4733-BDD0-625C7DEE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2805" name="Oval 21">
            <a:extLst>
              <a:ext uri="{FF2B5EF4-FFF2-40B4-BE49-F238E27FC236}">
                <a16:creationId xmlns:a16="http://schemas.microsoft.com/office/drawing/2014/main" id="{EBDEF382-9E48-4150-A7D9-9EAAB53B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2806" name="Oval 22">
            <a:extLst>
              <a:ext uri="{FF2B5EF4-FFF2-40B4-BE49-F238E27FC236}">
                <a16:creationId xmlns:a16="http://schemas.microsoft.com/office/drawing/2014/main" id="{F1F893B0-7064-41E2-B253-6AA1CA1A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2807" name="Oval 23">
            <a:extLst>
              <a:ext uri="{FF2B5EF4-FFF2-40B4-BE49-F238E27FC236}">
                <a16:creationId xmlns:a16="http://schemas.microsoft.com/office/drawing/2014/main" id="{68204FB7-4B28-4AEE-A550-74B63CEC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2808" name="Text Box 24">
            <a:extLst>
              <a:ext uri="{FF2B5EF4-FFF2-40B4-BE49-F238E27FC236}">
                <a16:creationId xmlns:a16="http://schemas.microsoft.com/office/drawing/2014/main" id="{0B26B7A4-140A-46C6-A78D-803E4D5D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</a:t>
            </a:r>
          </a:p>
        </p:txBody>
      </p:sp>
      <p:sp>
        <p:nvSpPr>
          <p:cNvPr id="502809" name="Line 25">
            <a:extLst>
              <a:ext uri="{FF2B5EF4-FFF2-40B4-BE49-F238E27FC236}">
                <a16:creationId xmlns:a16="http://schemas.microsoft.com/office/drawing/2014/main" id="{D2BE8115-B5F4-498E-A061-AE2CF5D1E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0" name="Line 26">
            <a:extLst>
              <a:ext uri="{FF2B5EF4-FFF2-40B4-BE49-F238E27FC236}">
                <a16:creationId xmlns:a16="http://schemas.microsoft.com/office/drawing/2014/main" id="{964163DE-F351-4FC0-AA12-D2999FF70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1" name="Line 27">
            <a:extLst>
              <a:ext uri="{FF2B5EF4-FFF2-40B4-BE49-F238E27FC236}">
                <a16:creationId xmlns:a16="http://schemas.microsoft.com/office/drawing/2014/main" id="{2F28A1A1-A0D3-4C40-90DB-E25243B8F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2" name="Text Box 28">
            <a:extLst>
              <a:ext uri="{FF2B5EF4-FFF2-40B4-BE49-F238E27FC236}">
                <a16:creationId xmlns:a16="http://schemas.microsoft.com/office/drawing/2014/main" id="{86947683-5034-4412-807A-C8917719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2813" name="Text Box 29">
            <a:extLst>
              <a:ext uri="{FF2B5EF4-FFF2-40B4-BE49-F238E27FC236}">
                <a16:creationId xmlns:a16="http://schemas.microsoft.com/office/drawing/2014/main" id="{FA73C1B8-0550-42A7-8352-DB454AE8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F2898AFD-289B-4299-B696-D3B396B5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3811" name="Oval 3">
            <a:extLst>
              <a:ext uri="{FF2B5EF4-FFF2-40B4-BE49-F238E27FC236}">
                <a16:creationId xmlns:a16="http://schemas.microsoft.com/office/drawing/2014/main" id="{F7D32D0E-24D0-425E-9696-6B6671FE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3812" name="Line 4">
            <a:extLst>
              <a:ext uri="{FF2B5EF4-FFF2-40B4-BE49-F238E27FC236}">
                <a16:creationId xmlns:a16="http://schemas.microsoft.com/office/drawing/2014/main" id="{7C25D95D-C289-43B0-8B50-7A5F554DA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3" name="Line 5">
            <a:extLst>
              <a:ext uri="{FF2B5EF4-FFF2-40B4-BE49-F238E27FC236}">
                <a16:creationId xmlns:a16="http://schemas.microsoft.com/office/drawing/2014/main" id="{7B572F26-1684-415D-A0C6-7B94A6A58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4" name="Line 6">
            <a:extLst>
              <a:ext uri="{FF2B5EF4-FFF2-40B4-BE49-F238E27FC236}">
                <a16:creationId xmlns:a16="http://schemas.microsoft.com/office/drawing/2014/main" id="{AD40F75C-3850-4DD6-9499-9C76F9A13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5" name="Line 7">
            <a:extLst>
              <a:ext uri="{FF2B5EF4-FFF2-40B4-BE49-F238E27FC236}">
                <a16:creationId xmlns:a16="http://schemas.microsoft.com/office/drawing/2014/main" id="{B206E0EC-8345-4E17-AC01-904692CE8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6" name="Line 8">
            <a:extLst>
              <a:ext uri="{FF2B5EF4-FFF2-40B4-BE49-F238E27FC236}">
                <a16:creationId xmlns:a16="http://schemas.microsoft.com/office/drawing/2014/main" id="{A40EE9DF-2265-44A6-9B25-CB0CEB126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7" name="Line 9">
            <a:extLst>
              <a:ext uri="{FF2B5EF4-FFF2-40B4-BE49-F238E27FC236}">
                <a16:creationId xmlns:a16="http://schemas.microsoft.com/office/drawing/2014/main" id="{E35F40F1-0D03-4225-91B1-B0BE05E02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8" name="Line 10">
            <a:extLst>
              <a:ext uri="{FF2B5EF4-FFF2-40B4-BE49-F238E27FC236}">
                <a16:creationId xmlns:a16="http://schemas.microsoft.com/office/drawing/2014/main" id="{6BF9192E-ABBC-4053-A1A6-BBC4E060B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9" name="Line 11">
            <a:extLst>
              <a:ext uri="{FF2B5EF4-FFF2-40B4-BE49-F238E27FC236}">
                <a16:creationId xmlns:a16="http://schemas.microsoft.com/office/drawing/2014/main" id="{7C8B0D9E-7245-4B33-89DA-5403FDAEF8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0" name="Line 12">
            <a:extLst>
              <a:ext uri="{FF2B5EF4-FFF2-40B4-BE49-F238E27FC236}">
                <a16:creationId xmlns:a16="http://schemas.microsoft.com/office/drawing/2014/main" id="{9B3D26B2-BEC6-432E-84A5-B15CA8158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1" name="Line 13">
            <a:extLst>
              <a:ext uri="{FF2B5EF4-FFF2-40B4-BE49-F238E27FC236}">
                <a16:creationId xmlns:a16="http://schemas.microsoft.com/office/drawing/2014/main" id="{C38445C2-BB90-40D6-8837-ECF91EE6F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2" name="Line 14">
            <a:extLst>
              <a:ext uri="{FF2B5EF4-FFF2-40B4-BE49-F238E27FC236}">
                <a16:creationId xmlns:a16="http://schemas.microsoft.com/office/drawing/2014/main" id="{808F3A1E-5576-43CF-9852-B078B549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3" name="Line 15">
            <a:extLst>
              <a:ext uri="{FF2B5EF4-FFF2-40B4-BE49-F238E27FC236}">
                <a16:creationId xmlns:a16="http://schemas.microsoft.com/office/drawing/2014/main" id="{9D9964EB-11A5-4A94-B3E8-E47859A66F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4" name="Oval 16">
            <a:extLst>
              <a:ext uri="{FF2B5EF4-FFF2-40B4-BE49-F238E27FC236}">
                <a16:creationId xmlns:a16="http://schemas.microsoft.com/office/drawing/2014/main" id="{B8910FB9-A536-4B25-9125-FE4B799D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3825" name="Oval 17">
            <a:extLst>
              <a:ext uri="{FF2B5EF4-FFF2-40B4-BE49-F238E27FC236}">
                <a16:creationId xmlns:a16="http://schemas.microsoft.com/office/drawing/2014/main" id="{523A950B-22A8-4D4E-8BEA-05A210E8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3826" name="Oval 18">
            <a:extLst>
              <a:ext uri="{FF2B5EF4-FFF2-40B4-BE49-F238E27FC236}">
                <a16:creationId xmlns:a16="http://schemas.microsoft.com/office/drawing/2014/main" id="{F3B5DC00-5B11-49CF-91BB-48A4EDAC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3827" name="Oval 19">
            <a:extLst>
              <a:ext uri="{FF2B5EF4-FFF2-40B4-BE49-F238E27FC236}">
                <a16:creationId xmlns:a16="http://schemas.microsoft.com/office/drawing/2014/main" id="{20BE62F4-CFEE-4ABB-8777-CEB11506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3828" name="Oval 20">
            <a:extLst>
              <a:ext uri="{FF2B5EF4-FFF2-40B4-BE49-F238E27FC236}">
                <a16:creationId xmlns:a16="http://schemas.microsoft.com/office/drawing/2014/main" id="{C549D839-983F-461A-85C1-EDD9E976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3829" name="Oval 21">
            <a:extLst>
              <a:ext uri="{FF2B5EF4-FFF2-40B4-BE49-F238E27FC236}">
                <a16:creationId xmlns:a16="http://schemas.microsoft.com/office/drawing/2014/main" id="{8E4ECAA2-B67A-4C8F-B2E8-43EEB1DA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3830" name="Oval 22">
            <a:extLst>
              <a:ext uri="{FF2B5EF4-FFF2-40B4-BE49-F238E27FC236}">
                <a16:creationId xmlns:a16="http://schemas.microsoft.com/office/drawing/2014/main" id="{4FC7E3E1-CAAB-4B32-A601-FC6BB8B1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3831" name="Oval 23">
            <a:extLst>
              <a:ext uri="{FF2B5EF4-FFF2-40B4-BE49-F238E27FC236}">
                <a16:creationId xmlns:a16="http://schemas.microsoft.com/office/drawing/2014/main" id="{D1F1411D-DC25-419B-9E38-FCBEE6CF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3832" name="Text Box 24">
            <a:extLst>
              <a:ext uri="{FF2B5EF4-FFF2-40B4-BE49-F238E27FC236}">
                <a16:creationId xmlns:a16="http://schemas.microsoft.com/office/drawing/2014/main" id="{FE5725CB-E2E5-4F0B-BE51-B6AF28E5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</a:t>
            </a:r>
          </a:p>
        </p:txBody>
      </p:sp>
      <p:sp>
        <p:nvSpPr>
          <p:cNvPr id="503833" name="Line 25">
            <a:extLst>
              <a:ext uri="{FF2B5EF4-FFF2-40B4-BE49-F238E27FC236}">
                <a16:creationId xmlns:a16="http://schemas.microsoft.com/office/drawing/2014/main" id="{EF5D1E10-159B-45FD-96D7-6BEBCB86E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4" name="Line 26">
            <a:extLst>
              <a:ext uri="{FF2B5EF4-FFF2-40B4-BE49-F238E27FC236}">
                <a16:creationId xmlns:a16="http://schemas.microsoft.com/office/drawing/2014/main" id="{0F5864FD-DD61-4372-B4C1-6BFEAA2C9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5" name="Line 27">
            <a:extLst>
              <a:ext uri="{FF2B5EF4-FFF2-40B4-BE49-F238E27FC236}">
                <a16:creationId xmlns:a16="http://schemas.microsoft.com/office/drawing/2014/main" id="{0023EA5D-703C-4F85-BADA-84D73884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6" name="Text Box 28">
            <a:extLst>
              <a:ext uri="{FF2B5EF4-FFF2-40B4-BE49-F238E27FC236}">
                <a16:creationId xmlns:a16="http://schemas.microsoft.com/office/drawing/2014/main" id="{27D3DFD9-7D36-44E6-8617-7EAE0F71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3837" name="Text Box 29">
            <a:extLst>
              <a:ext uri="{FF2B5EF4-FFF2-40B4-BE49-F238E27FC236}">
                <a16:creationId xmlns:a16="http://schemas.microsoft.com/office/drawing/2014/main" id="{B677DE0A-6023-4C99-9B4C-7E979C56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937B-C4F2-4113-BA8B-5B843C73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A9E7-49BE-45DA-85A5-38ACB341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PH" dirty="0"/>
              <a:t>An adjacency matrix is implemented using a two dimensional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2EA4-3F91-4030-B458-5DCCB9603083}"/>
              </a:ext>
            </a:extLst>
          </p:cNvPr>
          <p:cNvSpPr/>
          <p:nvPr/>
        </p:nvSpPr>
        <p:spPr>
          <a:xfrm>
            <a:off x="818712" y="30507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class </a:t>
            </a:r>
            <a:r>
              <a:rPr lang="en-PH" dirty="0" err="1"/>
              <a:t>AdjacencyMatrix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private:</a:t>
            </a:r>
          </a:p>
          <a:p>
            <a:r>
              <a:rPr lang="en-PH" dirty="0"/>
              <a:t>        int n;</a:t>
            </a:r>
          </a:p>
          <a:p>
            <a:r>
              <a:rPr lang="en-PH" dirty="0"/>
              <a:t>        int **adj;</a:t>
            </a:r>
          </a:p>
          <a:p>
            <a:r>
              <a:rPr lang="en-PH" dirty="0"/>
              <a:t>public:</a:t>
            </a:r>
          </a:p>
          <a:p>
            <a:r>
              <a:rPr lang="en-PH" dirty="0"/>
              <a:t>        </a:t>
            </a:r>
            <a:r>
              <a:rPr lang="en-PH" dirty="0" err="1"/>
              <a:t>AdjacencyMatrix</a:t>
            </a:r>
            <a:r>
              <a:rPr lang="en-PH" dirty="0"/>
              <a:t>(int n);</a:t>
            </a:r>
          </a:p>
          <a:p>
            <a:r>
              <a:rPr lang="en-PH" dirty="0"/>
              <a:t>	 void </a:t>
            </a:r>
            <a:r>
              <a:rPr lang="en-PH" dirty="0" err="1"/>
              <a:t>add_edge</a:t>
            </a:r>
            <a:r>
              <a:rPr lang="en-PH" dirty="0"/>
              <a:t>(int origin, int </a:t>
            </a:r>
            <a:r>
              <a:rPr lang="en-PH" dirty="0" err="1"/>
              <a:t>destin</a:t>
            </a:r>
            <a:r>
              <a:rPr lang="en-PH" dirty="0"/>
              <a:t>);</a:t>
            </a:r>
          </a:p>
          <a:p>
            <a:r>
              <a:rPr lang="en-PH" dirty="0"/>
              <a:t>	 void display();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D0EA4-B0ED-4008-B99C-94F9BE2F7861}"/>
              </a:ext>
            </a:extLst>
          </p:cNvPr>
          <p:cNvSpPr/>
          <p:nvPr/>
        </p:nvSpPr>
        <p:spPr>
          <a:xfrm>
            <a:off x="6522720" y="294908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AdjacencyMatrix</a:t>
            </a:r>
            <a:r>
              <a:rPr lang="en-PH" dirty="0"/>
              <a:t>(int n)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this-&gt;n = n;</a:t>
            </a:r>
          </a:p>
          <a:p>
            <a:r>
              <a:rPr lang="en-PH" dirty="0"/>
              <a:t>	     adj = new int* [n];</a:t>
            </a:r>
          </a:p>
          <a:p>
            <a:r>
              <a:rPr lang="en-PH" dirty="0"/>
              <a:t>            for (int </a:t>
            </a:r>
            <a:r>
              <a:rPr lang="en-PH" dirty="0" err="1"/>
              <a:t>i</a:t>
            </a:r>
            <a:r>
              <a:rPr lang="en-PH" dirty="0"/>
              <a:t> = 0; </a:t>
            </a:r>
            <a:r>
              <a:rPr lang="en-PH" dirty="0" err="1"/>
              <a:t>i</a:t>
            </a:r>
            <a:r>
              <a:rPr lang="en-PH" dirty="0"/>
              <a:t> &lt; n; </a:t>
            </a:r>
            <a:r>
              <a:rPr lang="en-PH" dirty="0" err="1"/>
              <a:t>i</a:t>
            </a:r>
            <a:r>
              <a:rPr lang="en-PH" dirty="0"/>
              <a:t>++)</a:t>
            </a:r>
          </a:p>
          <a:p>
            <a:r>
              <a:rPr lang="en-PH" dirty="0"/>
              <a:t>            {</a:t>
            </a:r>
          </a:p>
          <a:p>
            <a:r>
              <a:rPr lang="en-PH" dirty="0"/>
              <a:t>                adj[</a:t>
            </a:r>
            <a:r>
              <a:rPr lang="en-PH" dirty="0" err="1"/>
              <a:t>i</a:t>
            </a:r>
            <a:r>
              <a:rPr lang="en-PH" dirty="0"/>
              <a:t>] = new int [n];</a:t>
            </a:r>
          </a:p>
          <a:p>
            <a:r>
              <a:rPr lang="en-PH" dirty="0"/>
              <a:t>                for(int j = 0; j &lt; n; </a:t>
            </a:r>
            <a:r>
              <a:rPr lang="en-PH" dirty="0" err="1"/>
              <a:t>j++</a:t>
            </a:r>
            <a:r>
              <a:rPr lang="en-PH" dirty="0"/>
              <a:t>)</a:t>
            </a:r>
          </a:p>
          <a:p>
            <a:r>
              <a:rPr lang="en-PH" dirty="0"/>
              <a:t>                {</a:t>
            </a:r>
          </a:p>
          <a:p>
            <a:r>
              <a:rPr lang="en-PH" dirty="0"/>
              <a:t>                    adj[</a:t>
            </a:r>
            <a:r>
              <a:rPr lang="en-PH" dirty="0" err="1"/>
              <a:t>i</a:t>
            </a:r>
            <a:r>
              <a:rPr lang="en-PH" dirty="0"/>
              <a:t>][j] = 0;</a:t>
            </a:r>
          </a:p>
          <a:p>
            <a:r>
              <a:rPr lang="en-PH" dirty="0"/>
              <a:t>                }</a:t>
            </a:r>
          </a:p>
          <a:p>
            <a:r>
              <a:rPr lang="en-PH" dirty="0"/>
              <a:t>            }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6685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3C40F529-E342-44DF-8401-E702CD1B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4835" name="Oval 3">
            <a:extLst>
              <a:ext uri="{FF2B5EF4-FFF2-40B4-BE49-F238E27FC236}">
                <a16:creationId xmlns:a16="http://schemas.microsoft.com/office/drawing/2014/main" id="{A9F9DC46-41AB-4370-B2CF-BDD61D3E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4836" name="Line 4">
            <a:extLst>
              <a:ext uri="{FF2B5EF4-FFF2-40B4-BE49-F238E27FC236}">
                <a16:creationId xmlns:a16="http://schemas.microsoft.com/office/drawing/2014/main" id="{BDEF1E19-EA8C-46EC-9FD0-29FF0889E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7" name="Line 5">
            <a:extLst>
              <a:ext uri="{FF2B5EF4-FFF2-40B4-BE49-F238E27FC236}">
                <a16:creationId xmlns:a16="http://schemas.microsoft.com/office/drawing/2014/main" id="{8D19AF5A-DA2A-467C-9EB1-D3D25DBF3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8" name="Line 6">
            <a:extLst>
              <a:ext uri="{FF2B5EF4-FFF2-40B4-BE49-F238E27FC236}">
                <a16:creationId xmlns:a16="http://schemas.microsoft.com/office/drawing/2014/main" id="{3643B089-5F20-4776-A21E-1F21FA317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9" name="Line 7">
            <a:extLst>
              <a:ext uri="{FF2B5EF4-FFF2-40B4-BE49-F238E27FC236}">
                <a16:creationId xmlns:a16="http://schemas.microsoft.com/office/drawing/2014/main" id="{AC352271-038E-4A5D-BEB8-4079C14F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0" name="Line 8">
            <a:extLst>
              <a:ext uri="{FF2B5EF4-FFF2-40B4-BE49-F238E27FC236}">
                <a16:creationId xmlns:a16="http://schemas.microsoft.com/office/drawing/2014/main" id="{895C2797-DDE7-40EC-9ECA-8C54243B1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1" name="Line 9">
            <a:extLst>
              <a:ext uri="{FF2B5EF4-FFF2-40B4-BE49-F238E27FC236}">
                <a16:creationId xmlns:a16="http://schemas.microsoft.com/office/drawing/2014/main" id="{1A837C0E-F045-4657-81F4-D792C1B55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2" name="Line 10">
            <a:extLst>
              <a:ext uri="{FF2B5EF4-FFF2-40B4-BE49-F238E27FC236}">
                <a16:creationId xmlns:a16="http://schemas.microsoft.com/office/drawing/2014/main" id="{491AED99-E932-4B36-93A9-B1E7007BC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3" name="Line 11">
            <a:extLst>
              <a:ext uri="{FF2B5EF4-FFF2-40B4-BE49-F238E27FC236}">
                <a16:creationId xmlns:a16="http://schemas.microsoft.com/office/drawing/2014/main" id="{47274952-9E61-4AB0-AFBA-116B446419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4" name="Line 12">
            <a:extLst>
              <a:ext uri="{FF2B5EF4-FFF2-40B4-BE49-F238E27FC236}">
                <a16:creationId xmlns:a16="http://schemas.microsoft.com/office/drawing/2014/main" id="{150E2293-2925-443E-A669-E3F447A68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5" name="Line 13">
            <a:extLst>
              <a:ext uri="{FF2B5EF4-FFF2-40B4-BE49-F238E27FC236}">
                <a16:creationId xmlns:a16="http://schemas.microsoft.com/office/drawing/2014/main" id="{17B68500-96C4-43C0-A0E8-466F4DF33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6" name="Line 14">
            <a:extLst>
              <a:ext uri="{FF2B5EF4-FFF2-40B4-BE49-F238E27FC236}">
                <a16:creationId xmlns:a16="http://schemas.microsoft.com/office/drawing/2014/main" id="{AC03DB8F-43B9-447E-92DC-0273FD897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7" name="Line 15">
            <a:extLst>
              <a:ext uri="{FF2B5EF4-FFF2-40B4-BE49-F238E27FC236}">
                <a16:creationId xmlns:a16="http://schemas.microsoft.com/office/drawing/2014/main" id="{204EF5F7-D5BB-43A2-A2B1-4D239991BC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8" name="Oval 16">
            <a:extLst>
              <a:ext uri="{FF2B5EF4-FFF2-40B4-BE49-F238E27FC236}">
                <a16:creationId xmlns:a16="http://schemas.microsoft.com/office/drawing/2014/main" id="{69F93F50-A1AF-4FE1-9864-55A11F40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4849" name="Oval 17">
            <a:extLst>
              <a:ext uri="{FF2B5EF4-FFF2-40B4-BE49-F238E27FC236}">
                <a16:creationId xmlns:a16="http://schemas.microsoft.com/office/drawing/2014/main" id="{046FA363-15AB-4A26-9C6B-AAAFCC67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4850" name="Oval 18">
            <a:extLst>
              <a:ext uri="{FF2B5EF4-FFF2-40B4-BE49-F238E27FC236}">
                <a16:creationId xmlns:a16="http://schemas.microsoft.com/office/drawing/2014/main" id="{C0658CE0-F6EE-431F-BAA3-B214EF27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4851" name="Oval 19">
            <a:extLst>
              <a:ext uri="{FF2B5EF4-FFF2-40B4-BE49-F238E27FC236}">
                <a16:creationId xmlns:a16="http://schemas.microsoft.com/office/drawing/2014/main" id="{04C9E90F-76FE-48AF-99DB-1255B15E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4852" name="Oval 20">
            <a:extLst>
              <a:ext uri="{FF2B5EF4-FFF2-40B4-BE49-F238E27FC236}">
                <a16:creationId xmlns:a16="http://schemas.microsoft.com/office/drawing/2014/main" id="{1C35C3B0-9EAB-4534-AFB1-AB8D22B9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4853" name="Oval 21">
            <a:extLst>
              <a:ext uri="{FF2B5EF4-FFF2-40B4-BE49-F238E27FC236}">
                <a16:creationId xmlns:a16="http://schemas.microsoft.com/office/drawing/2014/main" id="{139892DD-A724-4B9A-BA15-282F5835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4854" name="Oval 22">
            <a:extLst>
              <a:ext uri="{FF2B5EF4-FFF2-40B4-BE49-F238E27FC236}">
                <a16:creationId xmlns:a16="http://schemas.microsoft.com/office/drawing/2014/main" id="{F380C57B-21BB-4162-A67D-ADEB578E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4855" name="Oval 23">
            <a:extLst>
              <a:ext uri="{FF2B5EF4-FFF2-40B4-BE49-F238E27FC236}">
                <a16:creationId xmlns:a16="http://schemas.microsoft.com/office/drawing/2014/main" id="{1572F095-61E3-44E9-AFCC-381DEFF9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4856" name="Text Box 24">
            <a:extLst>
              <a:ext uri="{FF2B5EF4-FFF2-40B4-BE49-F238E27FC236}">
                <a16:creationId xmlns:a16="http://schemas.microsoft.com/office/drawing/2014/main" id="{48D01CC5-9D0E-42D8-B11E-CC195CC7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</a:t>
            </a:r>
          </a:p>
        </p:txBody>
      </p:sp>
      <p:sp>
        <p:nvSpPr>
          <p:cNvPr id="504857" name="Line 25">
            <a:extLst>
              <a:ext uri="{FF2B5EF4-FFF2-40B4-BE49-F238E27FC236}">
                <a16:creationId xmlns:a16="http://schemas.microsoft.com/office/drawing/2014/main" id="{7F9185AA-F21F-4402-90E3-921298069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58" name="Line 26">
            <a:extLst>
              <a:ext uri="{FF2B5EF4-FFF2-40B4-BE49-F238E27FC236}">
                <a16:creationId xmlns:a16="http://schemas.microsoft.com/office/drawing/2014/main" id="{5C31EAE0-7CE2-43EA-956F-711A3C3B2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59" name="Line 27">
            <a:extLst>
              <a:ext uri="{FF2B5EF4-FFF2-40B4-BE49-F238E27FC236}">
                <a16:creationId xmlns:a16="http://schemas.microsoft.com/office/drawing/2014/main" id="{A360ACAC-8A89-4B60-9651-8626FC271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60" name="Text Box 28">
            <a:extLst>
              <a:ext uri="{FF2B5EF4-FFF2-40B4-BE49-F238E27FC236}">
                <a16:creationId xmlns:a16="http://schemas.microsoft.com/office/drawing/2014/main" id="{2D197027-0E4D-43E7-892C-6A12D552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4861" name="Text Box 29">
            <a:extLst>
              <a:ext uri="{FF2B5EF4-FFF2-40B4-BE49-F238E27FC236}">
                <a16:creationId xmlns:a16="http://schemas.microsoft.com/office/drawing/2014/main" id="{E6A08270-269B-418C-844A-B8F437DA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162D1705-BC68-4CA3-B913-0EBB7577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6883" name="Oval 3">
            <a:extLst>
              <a:ext uri="{FF2B5EF4-FFF2-40B4-BE49-F238E27FC236}">
                <a16:creationId xmlns:a16="http://schemas.microsoft.com/office/drawing/2014/main" id="{20A48C09-E8B3-4731-92A6-D8695128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6884" name="Line 4">
            <a:extLst>
              <a:ext uri="{FF2B5EF4-FFF2-40B4-BE49-F238E27FC236}">
                <a16:creationId xmlns:a16="http://schemas.microsoft.com/office/drawing/2014/main" id="{2940505E-83C4-485D-A077-EECBE9833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5" name="Line 5">
            <a:extLst>
              <a:ext uri="{FF2B5EF4-FFF2-40B4-BE49-F238E27FC236}">
                <a16:creationId xmlns:a16="http://schemas.microsoft.com/office/drawing/2014/main" id="{AAF7DB65-A92A-48C4-9E8F-C329DD35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6" name="Line 6">
            <a:extLst>
              <a:ext uri="{FF2B5EF4-FFF2-40B4-BE49-F238E27FC236}">
                <a16:creationId xmlns:a16="http://schemas.microsoft.com/office/drawing/2014/main" id="{E62B7900-702A-42D7-B7D9-89FE08A9F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7" name="Line 7">
            <a:extLst>
              <a:ext uri="{FF2B5EF4-FFF2-40B4-BE49-F238E27FC236}">
                <a16:creationId xmlns:a16="http://schemas.microsoft.com/office/drawing/2014/main" id="{24993D84-5920-4B56-B779-AFC58198D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8" name="Line 8">
            <a:extLst>
              <a:ext uri="{FF2B5EF4-FFF2-40B4-BE49-F238E27FC236}">
                <a16:creationId xmlns:a16="http://schemas.microsoft.com/office/drawing/2014/main" id="{3687D2E5-7C14-4EB7-A2FF-962F88CDA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9" name="Line 9">
            <a:extLst>
              <a:ext uri="{FF2B5EF4-FFF2-40B4-BE49-F238E27FC236}">
                <a16:creationId xmlns:a16="http://schemas.microsoft.com/office/drawing/2014/main" id="{5DF12D7D-BCD8-456B-89BE-A7C9CDF90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0" name="Line 10">
            <a:extLst>
              <a:ext uri="{FF2B5EF4-FFF2-40B4-BE49-F238E27FC236}">
                <a16:creationId xmlns:a16="http://schemas.microsoft.com/office/drawing/2014/main" id="{2FAE2905-76CC-4B9E-8505-860A3744C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1" name="Line 11">
            <a:extLst>
              <a:ext uri="{FF2B5EF4-FFF2-40B4-BE49-F238E27FC236}">
                <a16:creationId xmlns:a16="http://schemas.microsoft.com/office/drawing/2014/main" id="{3136278A-61A8-4E53-A183-B981079649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2" name="Line 12">
            <a:extLst>
              <a:ext uri="{FF2B5EF4-FFF2-40B4-BE49-F238E27FC236}">
                <a16:creationId xmlns:a16="http://schemas.microsoft.com/office/drawing/2014/main" id="{619CC950-AF5A-4DFA-AF6A-1B1E53BB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3" name="Line 13">
            <a:extLst>
              <a:ext uri="{FF2B5EF4-FFF2-40B4-BE49-F238E27FC236}">
                <a16:creationId xmlns:a16="http://schemas.microsoft.com/office/drawing/2014/main" id="{6622BF29-B634-4E3B-A17D-1CB63003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4" name="Line 14">
            <a:extLst>
              <a:ext uri="{FF2B5EF4-FFF2-40B4-BE49-F238E27FC236}">
                <a16:creationId xmlns:a16="http://schemas.microsoft.com/office/drawing/2014/main" id="{C5A8C9ED-0B77-4F71-A8D1-69EA44B58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5" name="Line 15">
            <a:extLst>
              <a:ext uri="{FF2B5EF4-FFF2-40B4-BE49-F238E27FC236}">
                <a16:creationId xmlns:a16="http://schemas.microsoft.com/office/drawing/2014/main" id="{2E500196-3547-420C-A126-929B2862B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6" name="Oval 16">
            <a:extLst>
              <a:ext uri="{FF2B5EF4-FFF2-40B4-BE49-F238E27FC236}">
                <a16:creationId xmlns:a16="http://schemas.microsoft.com/office/drawing/2014/main" id="{0638F850-2667-4A9B-B902-F295617A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6897" name="Oval 17">
            <a:extLst>
              <a:ext uri="{FF2B5EF4-FFF2-40B4-BE49-F238E27FC236}">
                <a16:creationId xmlns:a16="http://schemas.microsoft.com/office/drawing/2014/main" id="{851D3B1F-D60E-43A5-B8C2-0D1217FD7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6898" name="Oval 18">
            <a:extLst>
              <a:ext uri="{FF2B5EF4-FFF2-40B4-BE49-F238E27FC236}">
                <a16:creationId xmlns:a16="http://schemas.microsoft.com/office/drawing/2014/main" id="{1AB48F6F-2FA6-4321-8C29-D2D0249C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6899" name="Oval 19">
            <a:extLst>
              <a:ext uri="{FF2B5EF4-FFF2-40B4-BE49-F238E27FC236}">
                <a16:creationId xmlns:a16="http://schemas.microsoft.com/office/drawing/2014/main" id="{F6989C33-A6FE-4E69-BA35-F563E20C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6900" name="Oval 20">
            <a:extLst>
              <a:ext uri="{FF2B5EF4-FFF2-40B4-BE49-F238E27FC236}">
                <a16:creationId xmlns:a16="http://schemas.microsoft.com/office/drawing/2014/main" id="{B6B5B283-338D-4198-8A91-4F88F4D18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6901" name="Oval 21">
            <a:extLst>
              <a:ext uri="{FF2B5EF4-FFF2-40B4-BE49-F238E27FC236}">
                <a16:creationId xmlns:a16="http://schemas.microsoft.com/office/drawing/2014/main" id="{2D3B0A3E-959D-4119-90ED-4AF8CCE8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6902" name="Oval 22">
            <a:extLst>
              <a:ext uri="{FF2B5EF4-FFF2-40B4-BE49-F238E27FC236}">
                <a16:creationId xmlns:a16="http://schemas.microsoft.com/office/drawing/2014/main" id="{814D5471-767B-4294-A37E-E9E2C707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6903" name="Oval 23">
            <a:extLst>
              <a:ext uri="{FF2B5EF4-FFF2-40B4-BE49-F238E27FC236}">
                <a16:creationId xmlns:a16="http://schemas.microsoft.com/office/drawing/2014/main" id="{5AEE731E-300F-4BCE-A873-56C508AF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6904" name="Text Box 24">
            <a:extLst>
              <a:ext uri="{FF2B5EF4-FFF2-40B4-BE49-F238E27FC236}">
                <a16:creationId xmlns:a16="http://schemas.microsoft.com/office/drawing/2014/main" id="{DA766D8F-646F-4B19-94A0-09055939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</a:t>
            </a:r>
          </a:p>
        </p:txBody>
      </p:sp>
      <p:sp>
        <p:nvSpPr>
          <p:cNvPr id="506905" name="Line 25">
            <a:extLst>
              <a:ext uri="{FF2B5EF4-FFF2-40B4-BE49-F238E27FC236}">
                <a16:creationId xmlns:a16="http://schemas.microsoft.com/office/drawing/2014/main" id="{0B5DCB0C-73E4-41FC-BF80-C5F903F35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6" name="Line 26">
            <a:extLst>
              <a:ext uri="{FF2B5EF4-FFF2-40B4-BE49-F238E27FC236}">
                <a16:creationId xmlns:a16="http://schemas.microsoft.com/office/drawing/2014/main" id="{178C01C3-F671-4FD5-A185-4A6DEA6B4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7" name="Line 27">
            <a:extLst>
              <a:ext uri="{FF2B5EF4-FFF2-40B4-BE49-F238E27FC236}">
                <a16:creationId xmlns:a16="http://schemas.microsoft.com/office/drawing/2014/main" id="{FC9CB119-0B6D-4C49-8CF0-82E89575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8" name="Text Box 28">
            <a:extLst>
              <a:ext uri="{FF2B5EF4-FFF2-40B4-BE49-F238E27FC236}">
                <a16:creationId xmlns:a16="http://schemas.microsoft.com/office/drawing/2014/main" id="{A335D4E5-9DE4-4E91-B8BE-E91169C5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6909" name="Text Box 29">
            <a:extLst>
              <a:ext uri="{FF2B5EF4-FFF2-40B4-BE49-F238E27FC236}">
                <a16:creationId xmlns:a16="http://schemas.microsoft.com/office/drawing/2014/main" id="{6BE56A77-F754-41E2-9B36-AE543614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E15AC5D0-F2D0-4FD6-B9C6-4C2B5570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7907" name="Oval 3">
            <a:extLst>
              <a:ext uri="{FF2B5EF4-FFF2-40B4-BE49-F238E27FC236}">
                <a16:creationId xmlns:a16="http://schemas.microsoft.com/office/drawing/2014/main" id="{FFBA06F7-FD4D-462A-8FFB-3DDBB9A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7908" name="Line 4">
            <a:extLst>
              <a:ext uri="{FF2B5EF4-FFF2-40B4-BE49-F238E27FC236}">
                <a16:creationId xmlns:a16="http://schemas.microsoft.com/office/drawing/2014/main" id="{A4173F7B-D667-4420-A2BE-FF06E8B52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09" name="Line 5">
            <a:extLst>
              <a:ext uri="{FF2B5EF4-FFF2-40B4-BE49-F238E27FC236}">
                <a16:creationId xmlns:a16="http://schemas.microsoft.com/office/drawing/2014/main" id="{A82CB477-AAF5-4571-AC54-9E660D491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0" name="Line 6">
            <a:extLst>
              <a:ext uri="{FF2B5EF4-FFF2-40B4-BE49-F238E27FC236}">
                <a16:creationId xmlns:a16="http://schemas.microsoft.com/office/drawing/2014/main" id="{852706C2-653A-4D6A-9F0F-D7F5F33EA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1" name="Line 7">
            <a:extLst>
              <a:ext uri="{FF2B5EF4-FFF2-40B4-BE49-F238E27FC236}">
                <a16:creationId xmlns:a16="http://schemas.microsoft.com/office/drawing/2014/main" id="{18A296F1-E9F8-4218-9A67-1A5E58D8F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2" name="Line 8">
            <a:extLst>
              <a:ext uri="{FF2B5EF4-FFF2-40B4-BE49-F238E27FC236}">
                <a16:creationId xmlns:a16="http://schemas.microsoft.com/office/drawing/2014/main" id="{CE5612E2-5CA8-4367-8CC6-B8BBD379C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3" name="Line 9">
            <a:extLst>
              <a:ext uri="{FF2B5EF4-FFF2-40B4-BE49-F238E27FC236}">
                <a16:creationId xmlns:a16="http://schemas.microsoft.com/office/drawing/2014/main" id="{26A73044-0E1D-462D-B753-BEF4B40D9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4" name="Line 10">
            <a:extLst>
              <a:ext uri="{FF2B5EF4-FFF2-40B4-BE49-F238E27FC236}">
                <a16:creationId xmlns:a16="http://schemas.microsoft.com/office/drawing/2014/main" id="{7F2D7443-F808-4691-804C-824700719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5" name="Line 11">
            <a:extLst>
              <a:ext uri="{FF2B5EF4-FFF2-40B4-BE49-F238E27FC236}">
                <a16:creationId xmlns:a16="http://schemas.microsoft.com/office/drawing/2014/main" id="{ACC26055-3C63-4702-8BA3-420D0A3439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6" name="Line 12">
            <a:extLst>
              <a:ext uri="{FF2B5EF4-FFF2-40B4-BE49-F238E27FC236}">
                <a16:creationId xmlns:a16="http://schemas.microsoft.com/office/drawing/2014/main" id="{7D3933B1-233D-4365-8424-9FF154D9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7" name="Line 13">
            <a:extLst>
              <a:ext uri="{FF2B5EF4-FFF2-40B4-BE49-F238E27FC236}">
                <a16:creationId xmlns:a16="http://schemas.microsoft.com/office/drawing/2014/main" id="{D2BCE387-6334-4026-90E6-519C68D2D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8" name="Line 14">
            <a:extLst>
              <a:ext uri="{FF2B5EF4-FFF2-40B4-BE49-F238E27FC236}">
                <a16:creationId xmlns:a16="http://schemas.microsoft.com/office/drawing/2014/main" id="{DB249672-D1E2-4E96-B646-443FF020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9" name="Line 15">
            <a:extLst>
              <a:ext uri="{FF2B5EF4-FFF2-40B4-BE49-F238E27FC236}">
                <a16:creationId xmlns:a16="http://schemas.microsoft.com/office/drawing/2014/main" id="{23B61FAD-ADB2-46F0-BBEB-3DB32B4E4D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20" name="Oval 16">
            <a:extLst>
              <a:ext uri="{FF2B5EF4-FFF2-40B4-BE49-F238E27FC236}">
                <a16:creationId xmlns:a16="http://schemas.microsoft.com/office/drawing/2014/main" id="{F75080D8-0C6B-4677-8F1E-CB996B1F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7921" name="Oval 17">
            <a:extLst>
              <a:ext uri="{FF2B5EF4-FFF2-40B4-BE49-F238E27FC236}">
                <a16:creationId xmlns:a16="http://schemas.microsoft.com/office/drawing/2014/main" id="{3F950D35-5CE7-4CF4-B895-43CF14F4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7922" name="Oval 18">
            <a:extLst>
              <a:ext uri="{FF2B5EF4-FFF2-40B4-BE49-F238E27FC236}">
                <a16:creationId xmlns:a16="http://schemas.microsoft.com/office/drawing/2014/main" id="{36AFC4FE-9F17-4E0A-80E2-1FF56C47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7923" name="Oval 19">
            <a:extLst>
              <a:ext uri="{FF2B5EF4-FFF2-40B4-BE49-F238E27FC236}">
                <a16:creationId xmlns:a16="http://schemas.microsoft.com/office/drawing/2014/main" id="{8DC09E58-70A9-4EAB-8575-23744285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7924" name="Oval 20">
            <a:extLst>
              <a:ext uri="{FF2B5EF4-FFF2-40B4-BE49-F238E27FC236}">
                <a16:creationId xmlns:a16="http://schemas.microsoft.com/office/drawing/2014/main" id="{8EC05FDA-0DBD-4C06-9A04-C142B5E7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7925" name="Oval 21">
            <a:extLst>
              <a:ext uri="{FF2B5EF4-FFF2-40B4-BE49-F238E27FC236}">
                <a16:creationId xmlns:a16="http://schemas.microsoft.com/office/drawing/2014/main" id="{A88C1FE5-4FA7-4891-AC5C-010B7E89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7926" name="Oval 22">
            <a:extLst>
              <a:ext uri="{FF2B5EF4-FFF2-40B4-BE49-F238E27FC236}">
                <a16:creationId xmlns:a16="http://schemas.microsoft.com/office/drawing/2014/main" id="{679A3350-33EB-4FE7-9B27-1947F978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7927" name="Oval 23">
            <a:extLst>
              <a:ext uri="{FF2B5EF4-FFF2-40B4-BE49-F238E27FC236}">
                <a16:creationId xmlns:a16="http://schemas.microsoft.com/office/drawing/2014/main" id="{8CC4A11F-03B1-4FAA-99A5-7DBC7174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7928" name="Text Box 24">
            <a:extLst>
              <a:ext uri="{FF2B5EF4-FFF2-40B4-BE49-F238E27FC236}">
                <a16:creationId xmlns:a16="http://schemas.microsoft.com/office/drawing/2014/main" id="{E7018722-235D-4486-AF78-A6930838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</a:t>
            </a:r>
          </a:p>
        </p:txBody>
      </p:sp>
      <p:sp>
        <p:nvSpPr>
          <p:cNvPr id="507929" name="Line 25">
            <a:extLst>
              <a:ext uri="{FF2B5EF4-FFF2-40B4-BE49-F238E27FC236}">
                <a16:creationId xmlns:a16="http://schemas.microsoft.com/office/drawing/2014/main" id="{424F6106-949E-4C99-AAF6-E34ECFD0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0" name="Line 26">
            <a:extLst>
              <a:ext uri="{FF2B5EF4-FFF2-40B4-BE49-F238E27FC236}">
                <a16:creationId xmlns:a16="http://schemas.microsoft.com/office/drawing/2014/main" id="{B676C348-60E8-4A94-80EC-ED8FCEDD8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1" name="Line 27">
            <a:extLst>
              <a:ext uri="{FF2B5EF4-FFF2-40B4-BE49-F238E27FC236}">
                <a16:creationId xmlns:a16="http://schemas.microsoft.com/office/drawing/2014/main" id="{0B6B98AC-EB7C-4103-AB13-E495E3BD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2" name="Text Box 28">
            <a:extLst>
              <a:ext uri="{FF2B5EF4-FFF2-40B4-BE49-F238E27FC236}">
                <a16:creationId xmlns:a16="http://schemas.microsoft.com/office/drawing/2014/main" id="{0971AAE2-3C52-44AA-9C5B-B51B72191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7933" name="Text Box 29">
            <a:extLst>
              <a:ext uri="{FF2B5EF4-FFF2-40B4-BE49-F238E27FC236}">
                <a16:creationId xmlns:a16="http://schemas.microsoft.com/office/drawing/2014/main" id="{585ECE98-BA4F-4093-BC23-6DB3527E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>
            <a:extLst>
              <a:ext uri="{FF2B5EF4-FFF2-40B4-BE49-F238E27FC236}">
                <a16:creationId xmlns:a16="http://schemas.microsoft.com/office/drawing/2014/main" id="{5C50D6D1-DB68-4708-8D2A-A94ADA91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17125" name="Oval 5">
            <a:extLst>
              <a:ext uri="{FF2B5EF4-FFF2-40B4-BE49-F238E27FC236}">
                <a16:creationId xmlns:a16="http://schemas.microsoft.com/office/drawing/2014/main" id="{BD22D1CD-2596-4728-953B-489A76A8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7126" name="Line 6">
            <a:extLst>
              <a:ext uri="{FF2B5EF4-FFF2-40B4-BE49-F238E27FC236}">
                <a16:creationId xmlns:a16="http://schemas.microsoft.com/office/drawing/2014/main" id="{D17ADB31-3675-4E8E-A549-C5D9EF88F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7" name="Line 7">
            <a:extLst>
              <a:ext uri="{FF2B5EF4-FFF2-40B4-BE49-F238E27FC236}">
                <a16:creationId xmlns:a16="http://schemas.microsoft.com/office/drawing/2014/main" id="{3E70C687-D101-4387-838A-BD3D2F906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8" name="Line 8">
            <a:extLst>
              <a:ext uri="{FF2B5EF4-FFF2-40B4-BE49-F238E27FC236}">
                <a16:creationId xmlns:a16="http://schemas.microsoft.com/office/drawing/2014/main" id="{978C5724-2C08-40E8-BD77-BC682B6485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9" name="Line 9">
            <a:extLst>
              <a:ext uri="{FF2B5EF4-FFF2-40B4-BE49-F238E27FC236}">
                <a16:creationId xmlns:a16="http://schemas.microsoft.com/office/drawing/2014/main" id="{C800C0E3-35B9-43AE-AB3C-F0C82801F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0" name="Line 10">
            <a:extLst>
              <a:ext uri="{FF2B5EF4-FFF2-40B4-BE49-F238E27FC236}">
                <a16:creationId xmlns:a16="http://schemas.microsoft.com/office/drawing/2014/main" id="{478AB9BE-ED9A-4E49-A89F-2A72F3F3C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1" name="Line 11">
            <a:extLst>
              <a:ext uri="{FF2B5EF4-FFF2-40B4-BE49-F238E27FC236}">
                <a16:creationId xmlns:a16="http://schemas.microsoft.com/office/drawing/2014/main" id="{61912E77-7C7A-4850-9DE0-C2EFF906D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2" name="Line 12">
            <a:extLst>
              <a:ext uri="{FF2B5EF4-FFF2-40B4-BE49-F238E27FC236}">
                <a16:creationId xmlns:a16="http://schemas.microsoft.com/office/drawing/2014/main" id="{0FFCCFDD-3E61-45C9-A84C-DDAF89230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3" name="Line 13">
            <a:extLst>
              <a:ext uri="{FF2B5EF4-FFF2-40B4-BE49-F238E27FC236}">
                <a16:creationId xmlns:a16="http://schemas.microsoft.com/office/drawing/2014/main" id="{3006386E-76DA-44B9-AA3F-ED0FC2D314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4" name="Line 14">
            <a:extLst>
              <a:ext uri="{FF2B5EF4-FFF2-40B4-BE49-F238E27FC236}">
                <a16:creationId xmlns:a16="http://schemas.microsoft.com/office/drawing/2014/main" id="{DC4ADB8B-98D4-4EC4-9E02-FA7E3109B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5" name="Line 15">
            <a:extLst>
              <a:ext uri="{FF2B5EF4-FFF2-40B4-BE49-F238E27FC236}">
                <a16:creationId xmlns:a16="http://schemas.microsoft.com/office/drawing/2014/main" id="{6D97B3A8-CB82-4282-9A42-8107A4FB4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6" name="Line 16">
            <a:extLst>
              <a:ext uri="{FF2B5EF4-FFF2-40B4-BE49-F238E27FC236}">
                <a16:creationId xmlns:a16="http://schemas.microsoft.com/office/drawing/2014/main" id="{D3CE4B07-0DA4-4B9B-8FF5-8A6B28B03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7" name="Line 17">
            <a:extLst>
              <a:ext uri="{FF2B5EF4-FFF2-40B4-BE49-F238E27FC236}">
                <a16:creationId xmlns:a16="http://schemas.microsoft.com/office/drawing/2014/main" id="{437A0E22-FDE0-4E96-8B3C-DE759061E4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8" name="Oval 18">
            <a:extLst>
              <a:ext uri="{FF2B5EF4-FFF2-40B4-BE49-F238E27FC236}">
                <a16:creationId xmlns:a16="http://schemas.microsoft.com/office/drawing/2014/main" id="{E4E58F8C-4BFA-4A78-9725-3A3630F1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17139" name="Oval 19">
            <a:extLst>
              <a:ext uri="{FF2B5EF4-FFF2-40B4-BE49-F238E27FC236}">
                <a16:creationId xmlns:a16="http://schemas.microsoft.com/office/drawing/2014/main" id="{86FCC91D-C0F0-41BB-9146-18F6D78F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7140" name="Oval 20">
            <a:extLst>
              <a:ext uri="{FF2B5EF4-FFF2-40B4-BE49-F238E27FC236}">
                <a16:creationId xmlns:a16="http://schemas.microsoft.com/office/drawing/2014/main" id="{5E5FA897-2DEA-46B3-8697-795B9753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7141" name="Oval 21">
            <a:extLst>
              <a:ext uri="{FF2B5EF4-FFF2-40B4-BE49-F238E27FC236}">
                <a16:creationId xmlns:a16="http://schemas.microsoft.com/office/drawing/2014/main" id="{E3A4EF3F-D52C-46A8-BE74-7EF0C5FA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7142" name="Oval 22">
            <a:extLst>
              <a:ext uri="{FF2B5EF4-FFF2-40B4-BE49-F238E27FC236}">
                <a16:creationId xmlns:a16="http://schemas.microsoft.com/office/drawing/2014/main" id="{54FE6E04-3517-4FC4-9E1D-884D9104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7143" name="Oval 23">
            <a:extLst>
              <a:ext uri="{FF2B5EF4-FFF2-40B4-BE49-F238E27FC236}">
                <a16:creationId xmlns:a16="http://schemas.microsoft.com/office/drawing/2014/main" id="{3605745C-DE20-4CE6-879D-838BA2F2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7144" name="Oval 24">
            <a:extLst>
              <a:ext uri="{FF2B5EF4-FFF2-40B4-BE49-F238E27FC236}">
                <a16:creationId xmlns:a16="http://schemas.microsoft.com/office/drawing/2014/main" id="{8C0E0BB3-1454-40A9-9A9E-DCD17129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7145" name="Oval 25">
            <a:extLst>
              <a:ext uri="{FF2B5EF4-FFF2-40B4-BE49-F238E27FC236}">
                <a16:creationId xmlns:a16="http://schemas.microsoft.com/office/drawing/2014/main" id="{D5E6909B-9F5E-4EDC-ADE9-C81454F6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7146" name="Text Box 26">
            <a:extLst>
              <a:ext uri="{FF2B5EF4-FFF2-40B4-BE49-F238E27FC236}">
                <a16:creationId xmlns:a16="http://schemas.microsoft.com/office/drawing/2014/main" id="{4E82EA13-5564-4106-AF0E-ECB0AC8E1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</a:t>
            </a:r>
          </a:p>
        </p:txBody>
      </p:sp>
      <p:sp>
        <p:nvSpPr>
          <p:cNvPr id="517147" name="Line 27">
            <a:extLst>
              <a:ext uri="{FF2B5EF4-FFF2-40B4-BE49-F238E27FC236}">
                <a16:creationId xmlns:a16="http://schemas.microsoft.com/office/drawing/2014/main" id="{3D8794B0-D05C-4851-A2A3-76E7C09D3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48" name="Line 28">
            <a:extLst>
              <a:ext uri="{FF2B5EF4-FFF2-40B4-BE49-F238E27FC236}">
                <a16:creationId xmlns:a16="http://schemas.microsoft.com/office/drawing/2014/main" id="{EBA3285A-EB4B-4014-BD58-DEF09DC30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49" name="Line 29">
            <a:extLst>
              <a:ext uri="{FF2B5EF4-FFF2-40B4-BE49-F238E27FC236}">
                <a16:creationId xmlns:a16="http://schemas.microsoft.com/office/drawing/2014/main" id="{511285B5-AD42-4075-B533-31E45FDBE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50" name="Text Box 30">
            <a:extLst>
              <a:ext uri="{FF2B5EF4-FFF2-40B4-BE49-F238E27FC236}">
                <a16:creationId xmlns:a16="http://schemas.microsoft.com/office/drawing/2014/main" id="{04085703-35BC-4C58-800E-1BCB2573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17151" name="Text Box 31">
            <a:extLst>
              <a:ext uri="{FF2B5EF4-FFF2-40B4-BE49-F238E27FC236}">
                <a16:creationId xmlns:a16="http://schemas.microsoft.com/office/drawing/2014/main" id="{AB3A1566-2B46-4643-98B2-22881963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 (don’t visit) 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>
            <a:extLst>
              <a:ext uri="{FF2B5EF4-FFF2-40B4-BE49-F238E27FC236}">
                <a16:creationId xmlns:a16="http://schemas.microsoft.com/office/drawing/2014/main" id="{64E596CD-9B0E-4DD7-991B-6CAAE8E2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18149" name="Oval 5">
            <a:extLst>
              <a:ext uri="{FF2B5EF4-FFF2-40B4-BE49-F238E27FC236}">
                <a16:creationId xmlns:a16="http://schemas.microsoft.com/office/drawing/2014/main" id="{162DF333-37E2-4B38-83AA-2E5C492E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8150" name="Line 6">
            <a:extLst>
              <a:ext uri="{FF2B5EF4-FFF2-40B4-BE49-F238E27FC236}">
                <a16:creationId xmlns:a16="http://schemas.microsoft.com/office/drawing/2014/main" id="{5C2E3352-974C-44F3-A639-445FFD98E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1" name="Line 7">
            <a:extLst>
              <a:ext uri="{FF2B5EF4-FFF2-40B4-BE49-F238E27FC236}">
                <a16:creationId xmlns:a16="http://schemas.microsoft.com/office/drawing/2014/main" id="{8002E6D2-DBBE-48A3-9D8C-54A1C873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2" name="Line 8">
            <a:extLst>
              <a:ext uri="{FF2B5EF4-FFF2-40B4-BE49-F238E27FC236}">
                <a16:creationId xmlns:a16="http://schemas.microsoft.com/office/drawing/2014/main" id="{B5F406AA-92CB-41B9-9028-F7D096B67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3" name="Line 9">
            <a:extLst>
              <a:ext uri="{FF2B5EF4-FFF2-40B4-BE49-F238E27FC236}">
                <a16:creationId xmlns:a16="http://schemas.microsoft.com/office/drawing/2014/main" id="{0EF9CF14-C6BF-43E4-B1DC-8297B0042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4" name="Line 10">
            <a:extLst>
              <a:ext uri="{FF2B5EF4-FFF2-40B4-BE49-F238E27FC236}">
                <a16:creationId xmlns:a16="http://schemas.microsoft.com/office/drawing/2014/main" id="{51C0A218-283E-4AED-B420-D83941FFDB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5" name="Line 11">
            <a:extLst>
              <a:ext uri="{FF2B5EF4-FFF2-40B4-BE49-F238E27FC236}">
                <a16:creationId xmlns:a16="http://schemas.microsoft.com/office/drawing/2014/main" id="{E83201C4-7A1A-46A1-AF47-033D5662D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6" name="Line 12">
            <a:extLst>
              <a:ext uri="{FF2B5EF4-FFF2-40B4-BE49-F238E27FC236}">
                <a16:creationId xmlns:a16="http://schemas.microsoft.com/office/drawing/2014/main" id="{B46745F1-801B-4B3C-9E7A-8CAA5F6BF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7" name="Line 13">
            <a:extLst>
              <a:ext uri="{FF2B5EF4-FFF2-40B4-BE49-F238E27FC236}">
                <a16:creationId xmlns:a16="http://schemas.microsoft.com/office/drawing/2014/main" id="{BB33C97F-5328-47DE-B0B8-29990541BC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8" name="Line 14">
            <a:extLst>
              <a:ext uri="{FF2B5EF4-FFF2-40B4-BE49-F238E27FC236}">
                <a16:creationId xmlns:a16="http://schemas.microsoft.com/office/drawing/2014/main" id="{43F5E483-4181-4D30-B8F8-9509B247B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9" name="Line 15">
            <a:extLst>
              <a:ext uri="{FF2B5EF4-FFF2-40B4-BE49-F238E27FC236}">
                <a16:creationId xmlns:a16="http://schemas.microsoft.com/office/drawing/2014/main" id="{0A9BD3C1-A1E4-4E18-A48E-855C6A24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0" name="Line 16">
            <a:extLst>
              <a:ext uri="{FF2B5EF4-FFF2-40B4-BE49-F238E27FC236}">
                <a16:creationId xmlns:a16="http://schemas.microsoft.com/office/drawing/2014/main" id="{B2AB645B-4B63-4C56-9938-84EEE7279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1" name="Line 17">
            <a:extLst>
              <a:ext uri="{FF2B5EF4-FFF2-40B4-BE49-F238E27FC236}">
                <a16:creationId xmlns:a16="http://schemas.microsoft.com/office/drawing/2014/main" id="{660C0B2A-F044-4A35-B8F9-DC412111FD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2" name="Oval 18">
            <a:extLst>
              <a:ext uri="{FF2B5EF4-FFF2-40B4-BE49-F238E27FC236}">
                <a16:creationId xmlns:a16="http://schemas.microsoft.com/office/drawing/2014/main" id="{AD10CF97-4205-4044-9C1C-FD720AEC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18163" name="Oval 19">
            <a:extLst>
              <a:ext uri="{FF2B5EF4-FFF2-40B4-BE49-F238E27FC236}">
                <a16:creationId xmlns:a16="http://schemas.microsoft.com/office/drawing/2014/main" id="{B69B5100-F16C-48AB-ADA8-6E51BEA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8164" name="Oval 20">
            <a:extLst>
              <a:ext uri="{FF2B5EF4-FFF2-40B4-BE49-F238E27FC236}">
                <a16:creationId xmlns:a16="http://schemas.microsoft.com/office/drawing/2014/main" id="{24674744-CCF8-4AA7-B9DA-B4EE7B60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8165" name="Oval 21">
            <a:extLst>
              <a:ext uri="{FF2B5EF4-FFF2-40B4-BE49-F238E27FC236}">
                <a16:creationId xmlns:a16="http://schemas.microsoft.com/office/drawing/2014/main" id="{51EFE64B-FE38-420C-ABA5-EAF2A334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8166" name="Oval 22">
            <a:extLst>
              <a:ext uri="{FF2B5EF4-FFF2-40B4-BE49-F238E27FC236}">
                <a16:creationId xmlns:a16="http://schemas.microsoft.com/office/drawing/2014/main" id="{35E15DA8-3377-41D4-80A1-53EFBF1E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8167" name="Oval 23">
            <a:extLst>
              <a:ext uri="{FF2B5EF4-FFF2-40B4-BE49-F238E27FC236}">
                <a16:creationId xmlns:a16="http://schemas.microsoft.com/office/drawing/2014/main" id="{7731EF6E-C0E9-40A5-8F88-3D278688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8168" name="Oval 24">
            <a:extLst>
              <a:ext uri="{FF2B5EF4-FFF2-40B4-BE49-F238E27FC236}">
                <a16:creationId xmlns:a16="http://schemas.microsoft.com/office/drawing/2014/main" id="{344B2E50-3295-40D6-8FDF-88837EEB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8169" name="Oval 25">
            <a:extLst>
              <a:ext uri="{FF2B5EF4-FFF2-40B4-BE49-F238E27FC236}">
                <a16:creationId xmlns:a16="http://schemas.microsoft.com/office/drawing/2014/main" id="{18102405-CD20-42C3-B4FC-613BC75A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8170" name="Text Box 26">
            <a:extLst>
              <a:ext uri="{FF2B5EF4-FFF2-40B4-BE49-F238E27FC236}">
                <a16:creationId xmlns:a16="http://schemas.microsoft.com/office/drawing/2014/main" id="{34301FFB-12B4-4C7C-9766-855B9516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18171" name="Line 27">
            <a:extLst>
              <a:ext uri="{FF2B5EF4-FFF2-40B4-BE49-F238E27FC236}">
                <a16:creationId xmlns:a16="http://schemas.microsoft.com/office/drawing/2014/main" id="{0CEA3EC7-777D-49CF-AC82-C405CF9BD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2" name="Line 28">
            <a:extLst>
              <a:ext uri="{FF2B5EF4-FFF2-40B4-BE49-F238E27FC236}">
                <a16:creationId xmlns:a16="http://schemas.microsoft.com/office/drawing/2014/main" id="{8B757822-0391-43D3-8267-5DD189B4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3" name="Line 29">
            <a:extLst>
              <a:ext uri="{FF2B5EF4-FFF2-40B4-BE49-F238E27FC236}">
                <a16:creationId xmlns:a16="http://schemas.microsoft.com/office/drawing/2014/main" id="{B87458CA-EA65-4178-B5F7-3FCFCBFD4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4" name="Text Box 30">
            <a:extLst>
              <a:ext uri="{FF2B5EF4-FFF2-40B4-BE49-F238E27FC236}">
                <a16:creationId xmlns:a16="http://schemas.microsoft.com/office/drawing/2014/main" id="{A622B252-87AA-446C-BBF3-5DC0DF85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18175" name="Text Box 31">
            <a:extLst>
              <a:ext uri="{FF2B5EF4-FFF2-40B4-BE49-F238E27FC236}">
                <a16:creationId xmlns:a16="http://schemas.microsoft.com/office/drawing/2014/main" id="{F8C1781D-DCF2-49A1-8E06-C6CAEA0B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58" name="Rectangle 30">
            <a:extLst>
              <a:ext uri="{FF2B5EF4-FFF2-40B4-BE49-F238E27FC236}">
                <a16:creationId xmlns:a16="http://schemas.microsoft.com/office/drawing/2014/main" id="{66B3B5CA-FAAA-4D07-8D96-53A2877D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8959" name="Oval 31">
            <a:extLst>
              <a:ext uri="{FF2B5EF4-FFF2-40B4-BE49-F238E27FC236}">
                <a16:creationId xmlns:a16="http://schemas.microsoft.com/office/drawing/2014/main" id="{B2A583A6-1D2F-4E9A-80E4-EF2D671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8960" name="Line 32">
            <a:extLst>
              <a:ext uri="{FF2B5EF4-FFF2-40B4-BE49-F238E27FC236}">
                <a16:creationId xmlns:a16="http://schemas.microsoft.com/office/drawing/2014/main" id="{D5E18174-8CA7-43EA-A5EE-F1828E767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1" name="Line 33">
            <a:extLst>
              <a:ext uri="{FF2B5EF4-FFF2-40B4-BE49-F238E27FC236}">
                <a16:creationId xmlns:a16="http://schemas.microsoft.com/office/drawing/2014/main" id="{D65713B5-1366-4262-97B3-C747AC637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2" name="Line 34">
            <a:extLst>
              <a:ext uri="{FF2B5EF4-FFF2-40B4-BE49-F238E27FC236}">
                <a16:creationId xmlns:a16="http://schemas.microsoft.com/office/drawing/2014/main" id="{4DB5DD3E-DC8A-44A5-AD98-780E0EFB3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3" name="Line 35">
            <a:extLst>
              <a:ext uri="{FF2B5EF4-FFF2-40B4-BE49-F238E27FC236}">
                <a16:creationId xmlns:a16="http://schemas.microsoft.com/office/drawing/2014/main" id="{046BB37D-D281-466E-B66C-82447B776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4" name="Line 36">
            <a:extLst>
              <a:ext uri="{FF2B5EF4-FFF2-40B4-BE49-F238E27FC236}">
                <a16:creationId xmlns:a16="http://schemas.microsoft.com/office/drawing/2014/main" id="{7B950F56-6E23-427D-9C87-D34117F9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5" name="Line 37">
            <a:extLst>
              <a:ext uri="{FF2B5EF4-FFF2-40B4-BE49-F238E27FC236}">
                <a16:creationId xmlns:a16="http://schemas.microsoft.com/office/drawing/2014/main" id="{EF009C25-C9DB-41DA-A994-544C91E50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6" name="Line 38">
            <a:extLst>
              <a:ext uri="{FF2B5EF4-FFF2-40B4-BE49-F238E27FC236}">
                <a16:creationId xmlns:a16="http://schemas.microsoft.com/office/drawing/2014/main" id="{B5BDA69A-DB3E-44B2-A2D9-45F6C30FF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7" name="Line 39">
            <a:extLst>
              <a:ext uri="{FF2B5EF4-FFF2-40B4-BE49-F238E27FC236}">
                <a16:creationId xmlns:a16="http://schemas.microsoft.com/office/drawing/2014/main" id="{4A135454-48B9-491B-80E9-BDD2FFD326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8" name="Line 40">
            <a:extLst>
              <a:ext uri="{FF2B5EF4-FFF2-40B4-BE49-F238E27FC236}">
                <a16:creationId xmlns:a16="http://schemas.microsoft.com/office/drawing/2014/main" id="{FDD6A401-E16D-4A0F-8282-A73AB8E19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9" name="Line 41">
            <a:extLst>
              <a:ext uri="{FF2B5EF4-FFF2-40B4-BE49-F238E27FC236}">
                <a16:creationId xmlns:a16="http://schemas.microsoft.com/office/drawing/2014/main" id="{DBBF7282-ED41-4DC9-B8DB-82612DB77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0" name="Line 42">
            <a:extLst>
              <a:ext uri="{FF2B5EF4-FFF2-40B4-BE49-F238E27FC236}">
                <a16:creationId xmlns:a16="http://schemas.microsoft.com/office/drawing/2014/main" id="{D7C9D31E-09E6-4C4E-A73E-60ED054B6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1" name="Line 43">
            <a:extLst>
              <a:ext uri="{FF2B5EF4-FFF2-40B4-BE49-F238E27FC236}">
                <a16:creationId xmlns:a16="http://schemas.microsoft.com/office/drawing/2014/main" id="{89DD67FE-7CC5-4B58-A959-BF61A0E900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2" name="Oval 44">
            <a:extLst>
              <a:ext uri="{FF2B5EF4-FFF2-40B4-BE49-F238E27FC236}">
                <a16:creationId xmlns:a16="http://schemas.microsoft.com/office/drawing/2014/main" id="{E0E7C67F-432C-40C1-A2B7-FFAE0F9A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8973" name="Oval 45">
            <a:extLst>
              <a:ext uri="{FF2B5EF4-FFF2-40B4-BE49-F238E27FC236}">
                <a16:creationId xmlns:a16="http://schemas.microsoft.com/office/drawing/2014/main" id="{29E1150E-1B2A-45EF-93A5-36816409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8974" name="Oval 46">
            <a:extLst>
              <a:ext uri="{FF2B5EF4-FFF2-40B4-BE49-F238E27FC236}">
                <a16:creationId xmlns:a16="http://schemas.microsoft.com/office/drawing/2014/main" id="{9D26C0C4-DC21-4918-9329-071BC7A9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8975" name="Oval 47">
            <a:extLst>
              <a:ext uri="{FF2B5EF4-FFF2-40B4-BE49-F238E27FC236}">
                <a16:creationId xmlns:a16="http://schemas.microsoft.com/office/drawing/2014/main" id="{4167FFB2-2D11-4AA4-BA01-551D1F22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8976" name="Oval 48">
            <a:extLst>
              <a:ext uri="{FF2B5EF4-FFF2-40B4-BE49-F238E27FC236}">
                <a16:creationId xmlns:a16="http://schemas.microsoft.com/office/drawing/2014/main" id="{AF9B3B73-099A-4AE2-9A7D-C752F141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8977" name="Oval 49">
            <a:extLst>
              <a:ext uri="{FF2B5EF4-FFF2-40B4-BE49-F238E27FC236}">
                <a16:creationId xmlns:a16="http://schemas.microsoft.com/office/drawing/2014/main" id="{2FA62451-CE91-493D-A396-B3CBC241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8978" name="Oval 50">
            <a:extLst>
              <a:ext uri="{FF2B5EF4-FFF2-40B4-BE49-F238E27FC236}">
                <a16:creationId xmlns:a16="http://schemas.microsoft.com/office/drawing/2014/main" id="{72C2A91C-82EE-4F39-9180-7D651D92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8979" name="Oval 51">
            <a:extLst>
              <a:ext uri="{FF2B5EF4-FFF2-40B4-BE49-F238E27FC236}">
                <a16:creationId xmlns:a16="http://schemas.microsoft.com/office/drawing/2014/main" id="{F39DB412-EF31-46A8-AB20-F02715FB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8980" name="Text Box 52">
            <a:extLst>
              <a:ext uri="{FF2B5EF4-FFF2-40B4-BE49-F238E27FC236}">
                <a16:creationId xmlns:a16="http://schemas.microsoft.com/office/drawing/2014/main" id="{3A3ACA5D-4B8A-40C2-AE69-CE6F8A0B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08981" name="Line 53">
            <a:extLst>
              <a:ext uri="{FF2B5EF4-FFF2-40B4-BE49-F238E27FC236}">
                <a16:creationId xmlns:a16="http://schemas.microsoft.com/office/drawing/2014/main" id="{5D405BA7-10B5-42B1-962A-3D3AAB6EE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2" name="Line 54">
            <a:extLst>
              <a:ext uri="{FF2B5EF4-FFF2-40B4-BE49-F238E27FC236}">
                <a16:creationId xmlns:a16="http://schemas.microsoft.com/office/drawing/2014/main" id="{DEF6DFDD-E231-4D79-8229-D682A18A6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3" name="Line 55">
            <a:extLst>
              <a:ext uri="{FF2B5EF4-FFF2-40B4-BE49-F238E27FC236}">
                <a16:creationId xmlns:a16="http://schemas.microsoft.com/office/drawing/2014/main" id="{A78619B7-A166-4E3B-AE02-6F641E85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4" name="Text Box 56">
            <a:extLst>
              <a:ext uri="{FF2B5EF4-FFF2-40B4-BE49-F238E27FC236}">
                <a16:creationId xmlns:a16="http://schemas.microsoft.com/office/drawing/2014/main" id="{EF758C67-8348-4D93-869D-2DF8DF29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508985" name="Text Box 57">
            <a:extLst>
              <a:ext uri="{FF2B5EF4-FFF2-40B4-BE49-F238E27FC236}">
                <a16:creationId xmlns:a16="http://schemas.microsoft.com/office/drawing/2014/main" id="{CE09F81A-AB63-495F-BA06-FB72E980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 (don’t visit) 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9D042D76-BE8B-4AD2-B0A3-A3799B00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9955" name="Oval 3">
            <a:extLst>
              <a:ext uri="{FF2B5EF4-FFF2-40B4-BE49-F238E27FC236}">
                <a16:creationId xmlns:a16="http://schemas.microsoft.com/office/drawing/2014/main" id="{FE745ACE-F7C3-4837-ABEA-1F6D7E5F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9956" name="Line 4">
            <a:extLst>
              <a:ext uri="{FF2B5EF4-FFF2-40B4-BE49-F238E27FC236}">
                <a16:creationId xmlns:a16="http://schemas.microsoft.com/office/drawing/2014/main" id="{B73562CD-BB39-482C-983E-BFBC6C752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7" name="Line 5">
            <a:extLst>
              <a:ext uri="{FF2B5EF4-FFF2-40B4-BE49-F238E27FC236}">
                <a16:creationId xmlns:a16="http://schemas.microsoft.com/office/drawing/2014/main" id="{CC6D4B52-4A4B-4EAF-AC06-3F6F6566A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8" name="Line 6">
            <a:extLst>
              <a:ext uri="{FF2B5EF4-FFF2-40B4-BE49-F238E27FC236}">
                <a16:creationId xmlns:a16="http://schemas.microsoft.com/office/drawing/2014/main" id="{99C70570-BF05-4910-A6F8-40F516FE9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9" name="Line 7">
            <a:extLst>
              <a:ext uri="{FF2B5EF4-FFF2-40B4-BE49-F238E27FC236}">
                <a16:creationId xmlns:a16="http://schemas.microsoft.com/office/drawing/2014/main" id="{67DBF130-0074-4710-9C00-97E86CC18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0" name="Line 8">
            <a:extLst>
              <a:ext uri="{FF2B5EF4-FFF2-40B4-BE49-F238E27FC236}">
                <a16:creationId xmlns:a16="http://schemas.microsoft.com/office/drawing/2014/main" id="{9A2A9826-C27B-42D8-A4FD-4D8903F6C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1" name="Line 9">
            <a:extLst>
              <a:ext uri="{FF2B5EF4-FFF2-40B4-BE49-F238E27FC236}">
                <a16:creationId xmlns:a16="http://schemas.microsoft.com/office/drawing/2014/main" id="{8C479A03-8F6E-4AF8-9274-A333FB23D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2" name="Line 10">
            <a:extLst>
              <a:ext uri="{FF2B5EF4-FFF2-40B4-BE49-F238E27FC236}">
                <a16:creationId xmlns:a16="http://schemas.microsoft.com/office/drawing/2014/main" id="{F389733E-514B-42BE-BA2A-D73516B5D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3" name="Line 11">
            <a:extLst>
              <a:ext uri="{FF2B5EF4-FFF2-40B4-BE49-F238E27FC236}">
                <a16:creationId xmlns:a16="http://schemas.microsoft.com/office/drawing/2014/main" id="{EB12D296-2A39-43B5-BBE6-F8CFE08F41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4" name="Line 12">
            <a:extLst>
              <a:ext uri="{FF2B5EF4-FFF2-40B4-BE49-F238E27FC236}">
                <a16:creationId xmlns:a16="http://schemas.microsoft.com/office/drawing/2014/main" id="{5BC1CE02-C71A-41C2-BE51-C0311BEFE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5" name="Line 13">
            <a:extLst>
              <a:ext uri="{FF2B5EF4-FFF2-40B4-BE49-F238E27FC236}">
                <a16:creationId xmlns:a16="http://schemas.microsoft.com/office/drawing/2014/main" id="{3DC05281-9666-4DDE-9F32-94CC1742A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6" name="Line 14">
            <a:extLst>
              <a:ext uri="{FF2B5EF4-FFF2-40B4-BE49-F238E27FC236}">
                <a16:creationId xmlns:a16="http://schemas.microsoft.com/office/drawing/2014/main" id="{2944EC9B-D3C2-47CD-8676-7F197EECA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7" name="Line 15">
            <a:extLst>
              <a:ext uri="{FF2B5EF4-FFF2-40B4-BE49-F238E27FC236}">
                <a16:creationId xmlns:a16="http://schemas.microsoft.com/office/drawing/2014/main" id="{56D0DBAF-929B-4FCE-97BF-38797559C2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8" name="Oval 16">
            <a:extLst>
              <a:ext uri="{FF2B5EF4-FFF2-40B4-BE49-F238E27FC236}">
                <a16:creationId xmlns:a16="http://schemas.microsoft.com/office/drawing/2014/main" id="{56D26208-C2B7-4B92-A8C8-A4F4D684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9969" name="Oval 17">
            <a:extLst>
              <a:ext uri="{FF2B5EF4-FFF2-40B4-BE49-F238E27FC236}">
                <a16:creationId xmlns:a16="http://schemas.microsoft.com/office/drawing/2014/main" id="{021E310F-30FF-4BEB-ABCD-4E69E1A7C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9970" name="Oval 18">
            <a:extLst>
              <a:ext uri="{FF2B5EF4-FFF2-40B4-BE49-F238E27FC236}">
                <a16:creationId xmlns:a16="http://schemas.microsoft.com/office/drawing/2014/main" id="{FBC03FDC-DBF6-4713-8B03-37386161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9971" name="Oval 19">
            <a:extLst>
              <a:ext uri="{FF2B5EF4-FFF2-40B4-BE49-F238E27FC236}">
                <a16:creationId xmlns:a16="http://schemas.microsoft.com/office/drawing/2014/main" id="{2F113C9B-35B6-4AA1-A311-A9734DF6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9972" name="Oval 20">
            <a:extLst>
              <a:ext uri="{FF2B5EF4-FFF2-40B4-BE49-F238E27FC236}">
                <a16:creationId xmlns:a16="http://schemas.microsoft.com/office/drawing/2014/main" id="{85B00E51-F8F1-4E8B-9B8A-7038E818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9973" name="Oval 21">
            <a:extLst>
              <a:ext uri="{FF2B5EF4-FFF2-40B4-BE49-F238E27FC236}">
                <a16:creationId xmlns:a16="http://schemas.microsoft.com/office/drawing/2014/main" id="{DD2E3469-E2A4-483B-902C-F871A658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9974" name="Oval 22">
            <a:extLst>
              <a:ext uri="{FF2B5EF4-FFF2-40B4-BE49-F238E27FC236}">
                <a16:creationId xmlns:a16="http://schemas.microsoft.com/office/drawing/2014/main" id="{3B1234A6-433B-4A30-A74B-E325EAB7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9975" name="Oval 23">
            <a:extLst>
              <a:ext uri="{FF2B5EF4-FFF2-40B4-BE49-F238E27FC236}">
                <a16:creationId xmlns:a16="http://schemas.microsoft.com/office/drawing/2014/main" id="{0FB80FA5-42F7-4872-A9A3-44C45831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9976" name="Text Box 24">
            <a:extLst>
              <a:ext uri="{FF2B5EF4-FFF2-40B4-BE49-F238E27FC236}">
                <a16:creationId xmlns:a16="http://schemas.microsoft.com/office/drawing/2014/main" id="{EA88F148-B2EA-4210-838F-55625E2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09977" name="Line 25">
            <a:extLst>
              <a:ext uri="{FF2B5EF4-FFF2-40B4-BE49-F238E27FC236}">
                <a16:creationId xmlns:a16="http://schemas.microsoft.com/office/drawing/2014/main" id="{261E96EB-2A99-420D-BD7B-4085A0AAE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78" name="Line 26">
            <a:extLst>
              <a:ext uri="{FF2B5EF4-FFF2-40B4-BE49-F238E27FC236}">
                <a16:creationId xmlns:a16="http://schemas.microsoft.com/office/drawing/2014/main" id="{C5ED7895-09B3-4101-9B2B-DC86A1CC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79" name="Line 27">
            <a:extLst>
              <a:ext uri="{FF2B5EF4-FFF2-40B4-BE49-F238E27FC236}">
                <a16:creationId xmlns:a16="http://schemas.microsoft.com/office/drawing/2014/main" id="{35080E59-5BEF-4254-8B06-E8832D6A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80" name="Text Box 28">
            <a:extLst>
              <a:ext uri="{FF2B5EF4-FFF2-40B4-BE49-F238E27FC236}">
                <a16:creationId xmlns:a16="http://schemas.microsoft.com/office/drawing/2014/main" id="{10DE096B-933A-4411-A472-E25E9884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509981" name="Text Box 29">
            <a:extLst>
              <a:ext uri="{FF2B5EF4-FFF2-40B4-BE49-F238E27FC236}">
                <a16:creationId xmlns:a16="http://schemas.microsoft.com/office/drawing/2014/main" id="{6629AE83-E06B-4713-8CB1-5ECD6F12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Done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09" name="Rectangle 25">
            <a:extLst>
              <a:ext uri="{FF2B5EF4-FFF2-40B4-BE49-F238E27FC236}">
                <a16:creationId xmlns:a16="http://schemas.microsoft.com/office/drawing/2014/main" id="{0E411299-F424-4ADD-860C-231540C0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  <a:br>
              <a:rPr lang="en-US" altLang="en-US"/>
            </a:br>
            <a:r>
              <a:rPr lang="en-US" altLang="en-US"/>
              <a:t>Note: edge (0,3) removed</a:t>
            </a:r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39B9B7EB-848B-427C-B8A5-E14C7E55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77211" name="Line 27">
            <a:extLst>
              <a:ext uri="{FF2B5EF4-FFF2-40B4-BE49-F238E27FC236}">
                <a16:creationId xmlns:a16="http://schemas.microsoft.com/office/drawing/2014/main" id="{95709C05-9EA9-4D37-A948-3B6754512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2" name="Line 28">
            <a:extLst>
              <a:ext uri="{FF2B5EF4-FFF2-40B4-BE49-F238E27FC236}">
                <a16:creationId xmlns:a16="http://schemas.microsoft.com/office/drawing/2014/main" id="{E7F7C600-1A49-4DF2-8290-61A8D6A0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3" name="Line 29">
            <a:extLst>
              <a:ext uri="{FF2B5EF4-FFF2-40B4-BE49-F238E27FC236}">
                <a16:creationId xmlns:a16="http://schemas.microsoft.com/office/drawing/2014/main" id="{32AF19F7-F34C-45DB-8A68-7EC2CCA4A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4" name="Line 30">
            <a:extLst>
              <a:ext uri="{FF2B5EF4-FFF2-40B4-BE49-F238E27FC236}">
                <a16:creationId xmlns:a16="http://schemas.microsoft.com/office/drawing/2014/main" id="{32252871-277E-41E2-965D-0BFC35FE1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5" name="Line 31">
            <a:extLst>
              <a:ext uri="{FF2B5EF4-FFF2-40B4-BE49-F238E27FC236}">
                <a16:creationId xmlns:a16="http://schemas.microsoft.com/office/drawing/2014/main" id="{EE154D75-E50A-475C-9EBD-9F8C2D49F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6" name="Line 32">
            <a:extLst>
              <a:ext uri="{FF2B5EF4-FFF2-40B4-BE49-F238E27FC236}">
                <a16:creationId xmlns:a16="http://schemas.microsoft.com/office/drawing/2014/main" id="{3E808939-F867-46B4-919B-2BCA87C00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7" name="Line 33">
            <a:extLst>
              <a:ext uri="{FF2B5EF4-FFF2-40B4-BE49-F238E27FC236}">
                <a16:creationId xmlns:a16="http://schemas.microsoft.com/office/drawing/2014/main" id="{1026E0B6-CD86-4690-ADD8-43B9E8AA1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8" name="Line 34">
            <a:extLst>
              <a:ext uri="{FF2B5EF4-FFF2-40B4-BE49-F238E27FC236}">
                <a16:creationId xmlns:a16="http://schemas.microsoft.com/office/drawing/2014/main" id="{0C28095A-E381-42D4-8F23-40BEEDAEFE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9" name="Line 35">
            <a:extLst>
              <a:ext uri="{FF2B5EF4-FFF2-40B4-BE49-F238E27FC236}">
                <a16:creationId xmlns:a16="http://schemas.microsoft.com/office/drawing/2014/main" id="{B7CD864E-C3D0-4B61-BC72-987F99A1F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0" name="Line 36">
            <a:extLst>
              <a:ext uri="{FF2B5EF4-FFF2-40B4-BE49-F238E27FC236}">
                <a16:creationId xmlns:a16="http://schemas.microsoft.com/office/drawing/2014/main" id="{58934D33-A1BD-43C5-9497-1DC9BDF02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2" name="Line 38">
            <a:extLst>
              <a:ext uri="{FF2B5EF4-FFF2-40B4-BE49-F238E27FC236}">
                <a16:creationId xmlns:a16="http://schemas.microsoft.com/office/drawing/2014/main" id="{7807919E-3A07-456A-BC22-AD5264C974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3" name="Oval 39">
            <a:extLst>
              <a:ext uri="{FF2B5EF4-FFF2-40B4-BE49-F238E27FC236}">
                <a16:creationId xmlns:a16="http://schemas.microsoft.com/office/drawing/2014/main" id="{7E1B0236-8650-46ED-BCD5-88202C8C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77224" name="Oval 40">
            <a:extLst>
              <a:ext uri="{FF2B5EF4-FFF2-40B4-BE49-F238E27FC236}">
                <a16:creationId xmlns:a16="http://schemas.microsoft.com/office/drawing/2014/main" id="{94EA5281-8002-4627-9E81-1D4E532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7225" name="Oval 41">
            <a:extLst>
              <a:ext uri="{FF2B5EF4-FFF2-40B4-BE49-F238E27FC236}">
                <a16:creationId xmlns:a16="http://schemas.microsoft.com/office/drawing/2014/main" id="{928331FC-68C4-440F-B4DF-3636053A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77226" name="Oval 42">
            <a:extLst>
              <a:ext uri="{FF2B5EF4-FFF2-40B4-BE49-F238E27FC236}">
                <a16:creationId xmlns:a16="http://schemas.microsoft.com/office/drawing/2014/main" id="{3D03D0BA-4BAD-4913-8A11-3619CE9B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7227" name="Oval 43">
            <a:extLst>
              <a:ext uri="{FF2B5EF4-FFF2-40B4-BE49-F238E27FC236}">
                <a16:creationId xmlns:a16="http://schemas.microsoft.com/office/drawing/2014/main" id="{82A80990-3D38-4BF0-81AB-3B627E18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7228" name="Oval 44">
            <a:extLst>
              <a:ext uri="{FF2B5EF4-FFF2-40B4-BE49-F238E27FC236}">
                <a16:creationId xmlns:a16="http://schemas.microsoft.com/office/drawing/2014/main" id="{C939DBFA-522E-48C0-B209-81D68B14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7229" name="Oval 45">
            <a:extLst>
              <a:ext uri="{FF2B5EF4-FFF2-40B4-BE49-F238E27FC236}">
                <a16:creationId xmlns:a16="http://schemas.microsoft.com/office/drawing/2014/main" id="{1415A97F-3EC4-4819-8DB5-804E14E4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77230" name="Oval 46">
            <a:extLst>
              <a:ext uri="{FF2B5EF4-FFF2-40B4-BE49-F238E27FC236}">
                <a16:creationId xmlns:a16="http://schemas.microsoft.com/office/drawing/2014/main" id="{A36B2C55-EBFE-471E-B543-A8628A44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B77A97E5-5DFB-4F20-A8D3-AA850780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5  1  0  7  6  2  4  3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BF7-D068-4733-931F-3AF95D6D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72214-929E-4506-B0AC-83BB9746E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458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6E2C-9A6B-4AC9-A30B-A5B020A3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1B2A-8054-41AB-A48E-58CFBEED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sorting technique that counts the occurrences of an object in an array of objects.</a:t>
            </a:r>
          </a:p>
          <a:p>
            <a:r>
              <a:rPr lang="en-PH" dirty="0"/>
              <a:t>Count elements, determine position, and output sorted array.</a:t>
            </a:r>
          </a:p>
        </p:txBody>
      </p:sp>
    </p:spTree>
    <p:extLst>
      <p:ext uri="{BB962C8B-B14F-4D97-AF65-F5344CB8AC3E}">
        <p14:creationId xmlns:p14="http://schemas.microsoft.com/office/powerpoint/2010/main" val="32259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djacency Matrix Representation">
            <a:extLst>
              <a:ext uri="{FF2B5EF4-FFF2-40B4-BE49-F238E27FC236}">
                <a16:creationId xmlns:a16="http://schemas.microsoft.com/office/drawing/2014/main" id="{7B5C5A21-1DEC-4661-B615-B3712D7D1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-1" b="21653"/>
          <a:stretch/>
        </p:blipFill>
        <p:spPr bwMode="auto">
          <a:xfrm>
            <a:off x="3159731" y="111018"/>
            <a:ext cx="5872537" cy="663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6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32D9-359C-4486-9A3C-018AC7F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E3E4-0CF5-4B38-A843-29C3FB8A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Given Input data: 1, 4, 1, 2, 7, 5, 2</a:t>
            </a:r>
          </a:p>
          <a:p>
            <a:r>
              <a:rPr lang="en-PH" dirty="0"/>
              <a:t>Range 0-9</a:t>
            </a:r>
          </a:p>
          <a:p>
            <a:r>
              <a:rPr lang="en-PH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PH" dirty="0"/>
              <a:t>Take the count of each element and arrange it by the range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Modify the count array by adding the previous count to the next element in the array (Indicates the index in the output)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Access the count array and traverse the input data. For every element in the input, access the count and reduce the count of that element by 1 and place it in the output array</a:t>
            </a:r>
          </a:p>
          <a:p>
            <a:pPr>
              <a:buFont typeface="+mj-lt"/>
              <a:buAutoNum type="arabicPeriod" startAt="2"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https://www.geeksforgeeks.org/counting-sort/</a:t>
            </a:r>
          </a:p>
        </p:txBody>
      </p:sp>
    </p:spTree>
    <p:extLst>
      <p:ext uri="{BB962C8B-B14F-4D97-AF65-F5344CB8AC3E}">
        <p14:creationId xmlns:p14="http://schemas.microsoft.com/office/powerpoint/2010/main" val="982534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A2B5-1684-4B92-A3EB-FE77F6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9E5F-313E-4DE3-AA37-10E7CEEB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2475505"/>
            <a:ext cx="5899052" cy="4065972"/>
          </a:xfrm>
        </p:spPr>
        <p:txBody>
          <a:bodyPr>
            <a:normAutofit lnSpcReduction="10000"/>
          </a:bodyPr>
          <a:lstStyle/>
          <a:p>
            <a:r>
              <a:rPr lang="en-PH" dirty="0"/>
              <a:t>Input data: 1, 4, 1, 2, 7, 5, 2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1) Take a count array to store the count of each unique object.</a:t>
            </a:r>
          </a:p>
          <a:p>
            <a:pPr marL="0" indent="0">
              <a:buNone/>
            </a:pPr>
            <a:r>
              <a:rPr lang="en-PH" dirty="0"/>
              <a:t>	Index:     0  1  2  3  4  5  6  7  8  9</a:t>
            </a:r>
          </a:p>
          <a:p>
            <a:pPr marL="0" indent="0">
              <a:buNone/>
            </a:pPr>
            <a:r>
              <a:rPr lang="en-PH" dirty="0"/>
              <a:t>	Count:     0  2  2  0   1  1  0  1  0  0</a:t>
            </a:r>
          </a:p>
          <a:p>
            <a:pPr marL="0" indent="0">
              <a:buNone/>
            </a:pPr>
            <a:r>
              <a:rPr lang="en-PH" dirty="0"/>
              <a:t>2) Modify the count array such that each element at each index </a:t>
            </a:r>
          </a:p>
          <a:p>
            <a:pPr marL="0" indent="0">
              <a:buNone/>
            </a:pPr>
            <a:r>
              <a:rPr lang="en-PH" dirty="0"/>
              <a:t>  stores the sum of previous counts. </a:t>
            </a:r>
          </a:p>
          <a:p>
            <a:pPr marL="0" indent="0">
              <a:buNone/>
            </a:pPr>
            <a:r>
              <a:rPr lang="en-PH" dirty="0"/>
              <a:t>  Index:     0  1  2  3  4  5  6  7  8  9</a:t>
            </a:r>
          </a:p>
          <a:p>
            <a:pPr marL="0" indent="0">
              <a:buNone/>
            </a:pPr>
            <a:r>
              <a:rPr lang="en-PH" dirty="0"/>
              <a:t>  Count:     0  2  4  4  5  6  6  7  7  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453833-6FEE-4F72-8923-0E5992BEB777}"/>
              </a:ext>
            </a:extLst>
          </p:cNvPr>
          <p:cNvSpPr txBox="1">
            <a:spLocks/>
          </p:cNvSpPr>
          <p:nvPr/>
        </p:nvSpPr>
        <p:spPr>
          <a:xfrm>
            <a:off x="5955323" y="2042201"/>
            <a:ext cx="6236678" cy="40659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3) Output each object from the input sequence followed by  decreasing its count by 1.</a:t>
            </a:r>
          </a:p>
          <a:p>
            <a:r>
              <a:rPr lang="en-PH" dirty="0"/>
              <a:t>Process the input data: 1, 4, 1, 2, 7, 5, 2. Position of 1 is 2.</a:t>
            </a:r>
          </a:p>
          <a:p>
            <a:r>
              <a:rPr lang="en-PH" dirty="0"/>
              <a:t>1, 1, 2, 2, 4, 5, 7</a:t>
            </a:r>
          </a:p>
        </p:txBody>
      </p:sp>
    </p:spTree>
    <p:extLst>
      <p:ext uri="{BB962C8B-B14F-4D97-AF65-F5344CB8AC3E}">
        <p14:creationId xmlns:p14="http://schemas.microsoft.com/office/powerpoint/2010/main" val="2239685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F368-1B7D-4AAC-8190-E51232F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E36-DF21-43FD-9531-0E1FFB06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Stable Sorting Array – </a:t>
            </a:r>
          </a:p>
          <a:p>
            <a:r>
              <a:rPr lang="en-PH" dirty="0"/>
              <a:t>Time Complexity of </a:t>
            </a:r>
          </a:p>
        </p:txBody>
      </p:sp>
    </p:spTree>
    <p:extLst>
      <p:ext uri="{BB962C8B-B14F-4D97-AF65-F5344CB8AC3E}">
        <p14:creationId xmlns:p14="http://schemas.microsoft.com/office/powerpoint/2010/main" val="3274711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3DDF-C11F-4913-93F6-B9C139E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Counting sort is a linear sorting algorithm with O(</a:t>
                </a:r>
                <a:r>
                  <a:rPr lang="en-PH" dirty="0" err="1"/>
                  <a:t>n+k</a:t>
                </a:r>
                <a:r>
                  <a:rPr lang="en-PH" dirty="0"/>
                  <a:t>) time complexity where n is the number of elements and k is the range</a:t>
                </a:r>
              </a:p>
              <a:p>
                <a:r>
                  <a:rPr lang="en-PH" dirty="0"/>
                  <a:t>What if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dirty="0"/>
                  <a:t> ? </a:t>
                </a:r>
              </a:p>
              <a:p>
                <a:r>
                  <a:rPr lang="en-PH" dirty="0"/>
                  <a:t>Radix sort solves this by doing it by digit starting from the LSD to the MSD</a:t>
                </a:r>
              </a:p>
              <a:p>
                <a:r>
                  <a:rPr lang="en-PH" dirty="0"/>
                  <a:t>Radix sort makes use of counting sort per digit.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95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26C0-11B9-4AB2-9455-DD8AACE0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7F85-2CDA-4886-A421-026FD9C6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95823" cy="3636511"/>
          </a:xfrm>
        </p:spPr>
        <p:txBody>
          <a:bodyPr>
            <a:normAutofit/>
          </a:bodyPr>
          <a:lstStyle/>
          <a:p>
            <a:r>
              <a:rPr lang="en-PH" dirty="0"/>
              <a:t>Example </a:t>
            </a:r>
          </a:p>
          <a:p>
            <a:pPr marL="0" indent="0">
              <a:buNone/>
            </a:pPr>
            <a:r>
              <a:rPr lang="en-PH" dirty="0"/>
              <a:t>Original, unsorted list:</a:t>
            </a:r>
          </a:p>
          <a:p>
            <a:pPr marL="0" indent="0">
              <a:buNone/>
            </a:pPr>
            <a:r>
              <a:rPr lang="en-PH" dirty="0"/>
              <a:t>170, 45, 75, 90, 802, 24, 2, 66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least significant digit (1’s)</a:t>
            </a:r>
          </a:p>
          <a:p>
            <a:pPr marL="0" indent="0">
              <a:buNone/>
            </a:pPr>
            <a:r>
              <a:rPr lang="en-PH" dirty="0"/>
              <a:t>17</a:t>
            </a:r>
            <a:r>
              <a:rPr lang="en-PH" u="sng" dirty="0"/>
              <a:t>0</a:t>
            </a:r>
            <a:r>
              <a:rPr lang="en-PH" dirty="0"/>
              <a:t>, 9</a:t>
            </a:r>
            <a:r>
              <a:rPr lang="en-PH" u="sng" dirty="0"/>
              <a:t>0</a:t>
            </a:r>
            <a:r>
              <a:rPr lang="en-PH" dirty="0"/>
              <a:t>, 80</a:t>
            </a:r>
            <a:r>
              <a:rPr lang="en-PH" u="sng" dirty="0"/>
              <a:t>2</a:t>
            </a:r>
            <a:r>
              <a:rPr lang="en-PH" dirty="0"/>
              <a:t>, </a:t>
            </a:r>
            <a:r>
              <a:rPr lang="en-PH" u="sng" dirty="0"/>
              <a:t>2</a:t>
            </a:r>
            <a:r>
              <a:rPr lang="en-PH" dirty="0"/>
              <a:t>, 2</a:t>
            </a:r>
            <a:r>
              <a:rPr lang="en-PH" u="sng" dirty="0"/>
              <a:t>4</a:t>
            </a:r>
            <a:r>
              <a:rPr lang="en-PH" dirty="0"/>
              <a:t>, 4</a:t>
            </a:r>
            <a:r>
              <a:rPr lang="en-PH" u="sng" dirty="0"/>
              <a:t>5</a:t>
            </a:r>
            <a:r>
              <a:rPr lang="en-PH" dirty="0"/>
              <a:t>, 7</a:t>
            </a:r>
            <a:r>
              <a:rPr lang="en-PH" u="sng" dirty="0"/>
              <a:t>5</a:t>
            </a:r>
            <a:r>
              <a:rPr lang="en-PH" dirty="0"/>
              <a:t>, 6</a:t>
            </a:r>
            <a:r>
              <a:rPr lang="en-PH" u="sng" dirty="0"/>
              <a:t>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next significant digit (10’s)</a:t>
            </a:r>
          </a:p>
          <a:p>
            <a:pPr marL="0" indent="0">
              <a:buNone/>
            </a:pPr>
            <a:r>
              <a:rPr lang="en-PH" dirty="0"/>
              <a:t>8</a:t>
            </a:r>
            <a:r>
              <a:rPr lang="en-PH" u="sng" dirty="0"/>
              <a:t>0</a:t>
            </a:r>
            <a:r>
              <a:rPr lang="en-PH" dirty="0"/>
              <a:t>2, 2, </a:t>
            </a:r>
            <a:r>
              <a:rPr lang="en-PH" u="sng" dirty="0"/>
              <a:t>2</a:t>
            </a:r>
            <a:r>
              <a:rPr lang="en-PH" dirty="0"/>
              <a:t>4, </a:t>
            </a:r>
            <a:r>
              <a:rPr lang="en-PH" u="sng" dirty="0"/>
              <a:t>4</a:t>
            </a:r>
            <a:r>
              <a:rPr lang="en-PH" dirty="0"/>
              <a:t>5, </a:t>
            </a:r>
            <a:r>
              <a:rPr lang="en-PH" u="sng" dirty="0"/>
              <a:t>6</a:t>
            </a:r>
            <a:r>
              <a:rPr lang="en-PH" dirty="0"/>
              <a:t>6, 1</a:t>
            </a:r>
            <a:r>
              <a:rPr lang="en-PH" u="sng" dirty="0"/>
              <a:t>7</a:t>
            </a:r>
            <a:r>
              <a:rPr lang="en-PH" dirty="0"/>
              <a:t>0, </a:t>
            </a:r>
            <a:r>
              <a:rPr lang="en-PH" u="sng" dirty="0"/>
              <a:t>7</a:t>
            </a:r>
            <a:r>
              <a:rPr lang="en-PH" dirty="0"/>
              <a:t>5, </a:t>
            </a:r>
            <a:r>
              <a:rPr lang="en-PH" u="sng" dirty="0"/>
              <a:t>9</a:t>
            </a:r>
            <a:r>
              <a:rPr lang="en-PH" dirty="0"/>
              <a:t>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89941-B61E-4BC1-BB46-4D2A107C00ED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469582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PH" dirty="0"/>
          </a:p>
          <a:p>
            <a:pPr marL="0" indent="0">
              <a:buFont typeface="Wingdings 2" charset="2"/>
              <a:buNone/>
            </a:pPr>
            <a:r>
              <a:rPr lang="en-PH" dirty="0"/>
              <a:t>Sort by most significant digit (100’s)</a:t>
            </a:r>
          </a:p>
          <a:p>
            <a:pPr marL="0" indent="0">
              <a:buNone/>
            </a:pPr>
            <a:r>
              <a:rPr lang="en-PH" dirty="0"/>
              <a:t>2, 24, 45, 66, 75, 90, </a:t>
            </a:r>
            <a:r>
              <a:rPr lang="en-PH" u="sng" dirty="0"/>
              <a:t>1</a:t>
            </a:r>
            <a:r>
              <a:rPr lang="en-PH" dirty="0"/>
              <a:t>70, </a:t>
            </a:r>
            <a:r>
              <a:rPr lang="en-PH" u="sng" dirty="0"/>
              <a:t>8</a:t>
            </a:r>
            <a:r>
              <a:rPr lang="en-PH" dirty="0"/>
              <a:t>02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https://www.geeksforgeeks.org/radix-sort/</a:t>
            </a:r>
          </a:p>
        </p:txBody>
      </p:sp>
    </p:spTree>
    <p:extLst>
      <p:ext uri="{BB962C8B-B14F-4D97-AF65-F5344CB8AC3E}">
        <p14:creationId xmlns:p14="http://schemas.microsoft.com/office/powerpoint/2010/main" val="189135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AAB5-F3D4-4233-9746-BFCB37EB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PH" dirty="0"/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0B0D-0995-4EE1-B839-2E7D51A2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PH" sz="1600" dirty="0"/>
              <a:t>Bucket sort is mainly useful when input is uniformly distributed over a range. Take a look at the bucket.</a:t>
            </a:r>
          </a:p>
          <a:p>
            <a:r>
              <a:rPr lang="en-PH" dirty="0"/>
              <a:t>Create a bucket that have ranges (0 to 9, 10 to 19 </a:t>
            </a:r>
            <a:r>
              <a:rPr lang="en-PH" dirty="0" err="1"/>
              <a:t>etc</a:t>
            </a:r>
            <a:r>
              <a:rPr lang="en-PH" dirty="0"/>
              <a:t>)</a:t>
            </a:r>
          </a:p>
          <a:p>
            <a:r>
              <a:rPr lang="en-PH" dirty="0"/>
              <a:t>Recurse to the list and identify what bucket a specific item needs to go into.</a:t>
            </a:r>
          </a:p>
          <a:p>
            <a:endParaRPr lang="en-P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97C8E-3557-4EFD-8B8B-6354D3A0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938998"/>
            <a:ext cx="6277349" cy="26643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9244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63C8-32CD-414D-9031-DFFC828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9C11-4282-4A16-838C-66223A98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BUCKET_SORT (A)</a:t>
            </a:r>
            <a:endParaRPr lang="en-PH" dirty="0"/>
          </a:p>
          <a:p>
            <a:pPr marL="400050" lvl="1" indent="0">
              <a:buNone/>
            </a:pPr>
            <a:r>
              <a:rPr lang="en-PH" i="1" dirty="0"/>
              <a:t>n</a:t>
            </a:r>
            <a:r>
              <a:rPr lang="en-PH" dirty="0"/>
              <a:t> ← length [</a:t>
            </a:r>
            <a:r>
              <a:rPr lang="en-PH" i="1" dirty="0"/>
              <a:t>A</a:t>
            </a:r>
            <a:r>
              <a:rPr lang="en-PH" dirty="0"/>
              <a:t>]</a:t>
            </a:r>
          </a:p>
          <a:p>
            <a:pPr marL="400050" lvl="1" indent="0">
              <a:buNone/>
            </a:pPr>
            <a:r>
              <a:rPr lang="en-PH" dirty="0"/>
              <a:t>For </a:t>
            </a:r>
            <a:r>
              <a:rPr lang="en-PH" i="1" dirty="0" err="1"/>
              <a:t>i</a:t>
            </a:r>
            <a:r>
              <a:rPr lang="en-PH" dirty="0"/>
              <a:t> = 1 to </a:t>
            </a:r>
            <a:r>
              <a:rPr lang="en-PH" i="1" dirty="0"/>
              <a:t>n</a:t>
            </a:r>
            <a:r>
              <a:rPr lang="en-PH" dirty="0"/>
              <a:t> do</a:t>
            </a:r>
          </a:p>
          <a:p>
            <a:pPr marL="400050" lvl="1" indent="0">
              <a:buNone/>
            </a:pPr>
            <a:r>
              <a:rPr lang="en-PH" dirty="0"/>
              <a:t>    Insert </a:t>
            </a:r>
            <a:r>
              <a:rPr lang="en-PH" i="1" dirty="0"/>
              <a:t>A</a:t>
            </a:r>
            <a:r>
              <a:rPr lang="en-PH" dirty="0"/>
              <a:t>[</a:t>
            </a:r>
            <a:r>
              <a:rPr lang="en-PH" i="1" dirty="0" err="1"/>
              <a:t>i</a:t>
            </a:r>
            <a:r>
              <a:rPr lang="en-PH" dirty="0"/>
              <a:t>] into list </a:t>
            </a:r>
            <a:r>
              <a:rPr lang="en-PH" i="1" dirty="0"/>
              <a:t>B</a:t>
            </a:r>
            <a:r>
              <a:rPr lang="en-PH" dirty="0"/>
              <a:t>[</a:t>
            </a:r>
            <a:r>
              <a:rPr lang="en-PH" i="1" dirty="0" err="1"/>
              <a:t>nA</a:t>
            </a:r>
            <a:r>
              <a:rPr lang="en-PH" dirty="0"/>
              <a:t>[</a:t>
            </a:r>
            <a:r>
              <a:rPr lang="en-PH" i="1" dirty="0" err="1"/>
              <a:t>i</a:t>
            </a:r>
            <a:r>
              <a:rPr lang="en-PH" dirty="0"/>
              <a:t>]]</a:t>
            </a:r>
          </a:p>
          <a:p>
            <a:pPr marL="400050" lvl="1" indent="0">
              <a:buNone/>
            </a:pPr>
            <a:r>
              <a:rPr lang="en-PH" dirty="0"/>
              <a:t>For </a:t>
            </a:r>
            <a:r>
              <a:rPr lang="en-PH" i="1" dirty="0" err="1"/>
              <a:t>i</a:t>
            </a:r>
            <a:r>
              <a:rPr lang="en-PH" dirty="0"/>
              <a:t> = 0 to </a:t>
            </a:r>
            <a:r>
              <a:rPr lang="en-PH" i="1" dirty="0"/>
              <a:t>n</a:t>
            </a:r>
            <a:r>
              <a:rPr lang="en-PH" dirty="0"/>
              <a:t>-1 do</a:t>
            </a:r>
          </a:p>
          <a:p>
            <a:pPr marL="400050" lvl="1" indent="0">
              <a:buNone/>
            </a:pPr>
            <a:r>
              <a:rPr lang="en-PH" dirty="0"/>
              <a:t>    Sort list </a:t>
            </a:r>
            <a:r>
              <a:rPr lang="en-PH" i="1" dirty="0"/>
              <a:t>B</a:t>
            </a:r>
            <a:r>
              <a:rPr lang="en-PH" dirty="0"/>
              <a:t> with Insertion sort</a:t>
            </a:r>
          </a:p>
          <a:p>
            <a:pPr marL="400050" lvl="1" indent="0">
              <a:buNone/>
            </a:pPr>
            <a:r>
              <a:rPr lang="en-PH" dirty="0"/>
              <a:t>Concatenate the lists </a:t>
            </a:r>
            <a:r>
              <a:rPr lang="en-PH" i="1" dirty="0"/>
              <a:t>B</a:t>
            </a:r>
            <a:r>
              <a:rPr lang="en-PH" dirty="0"/>
              <a:t>[0], </a:t>
            </a:r>
            <a:r>
              <a:rPr lang="en-PH" i="1" dirty="0"/>
              <a:t>B</a:t>
            </a:r>
            <a:r>
              <a:rPr lang="en-PH" dirty="0"/>
              <a:t>[1], . . </a:t>
            </a:r>
            <a:r>
              <a:rPr lang="en-PH" i="1" dirty="0"/>
              <a:t>B</a:t>
            </a:r>
            <a:r>
              <a:rPr lang="en-PH" dirty="0"/>
              <a:t>[</a:t>
            </a:r>
            <a:r>
              <a:rPr lang="en-PH" i="1" dirty="0"/>
              <a:t>n</a:t>
            </a:r>
            <a:r>
              <a:rPr lang="en-PH" dirty="0"/>
              <a:t>-1] together in order.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692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293" name="Picture 2" descr="BucketSort">
            <a:extLst>
              <a:ext uri="{FF2B5EF4-FFF2-40B4-BE49-F238E27FC236}">
                <a16:creationId xmlns:a16="http://schemas.microsoft.com/office/drawing/2014/main" id="{6BA52E72-63F6-4548-901A-C93F360E9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60" y="321733"/>
            <a:ext cx="7835279" cy="52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D71A-6C54-404F-A2CD-AB3DE457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729F-7C27-46DA-92A7-DEB1D69E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34932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ADJACENCY MATRIX </a:t>
            </a:r>
          </a:p>
          <a:p>
            <a:pPr marL="0" indent="0">
              <a:buNone/>
            </a:pPr>
            <a:r>
              <a:rPr lang="en-PH" dirty="0"/>
              <a:t>void </a:t>
            </a:r>
            <a:r>
              <a:rPr lang="en-PH" dirty="0" err="1"/>
              <a:t>add_edge</a:t>
            </a:r>
            <a:r>
              <a:rPr lang="en-PH" dirty="0"/>
              <a:t>(int origin, int </a:t>
            </a:r>
            <a:r>
              <a:rPr lang="en-PH" dirty="0" err="1"/>
              <a:t>destin</a:t>
            </a:r>
            <a:r>
              <a:rPr lang="en-PH" dirty="0"/>
              <a:t>)</a:t>
            </a:r>
          </a:p>
          <a:p>
            <a:pPr marL="0" indent="0">
              <a:buNone/>
            </a:pPr>
            <a:r>
              <a:rPr lang="en-PH" dirty="0"/>
              <a:t>       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adj[</a:t>
            </a:r>
            <a:r>
              <a:rPr lang="fr-FR" dirty="0" err="1"/>
              <a:t>origin</a:t>
            </a:r>
            <a:r>
              <a:rPr lang="fr-FR" dirty="0"/>
              <a:t>][destin] = 1;</a:t>
            </a:r>
          </a:p>
          <a:p>
            <a:pPr marL="0" indent="0">
              <a:buNone/>
            </a:pPr>
            <a:r>
              <a:rPr lang="fr-FR" dirty="0"/>
              <a:t>adj[destin][</a:t>
            </a:r>
            <a:r>
              <a:rPr lang="fr-FR" dirty="0" err="1"/>
              <a:t>origin</a:t>
            </a:r>
            <a:r>
              <a:rPr lang="fr-FR" dirty="0"/>
              <a:t>] = 1;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68C06-6AD0-4804-9FAC-FE97FE744936}"/>
              </a:ext>
            </a:extLst>
          </p:cNvPr>
          <p:cNvSpPr/>
          <p:nvPr/>
        </p:nvSpPr>
        <p:spPr>
          <a:xfrm>
            <a:off x="5841076" y="28291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ADJECENCY LIST</a:t>
            </a:r>
          </a:p>
          <a:p>
            <a:r>
              <a:rPr lang="en-PH" dirty="0"/>
              <a:t>void </a:t>
            </a:r>
            <a:r>
              <a:rPr lang="en-PH" dirty="0" err="1"/>
              <a:t>addEdge</a:t>
            </a:r>
            <a:r>
              <a:rPr lang="en-PH" dirty="0"/>
              <a:t>(int </a:t>
            </a:r>
            <a:r>
              <a:rPr lang="en-PH" dirty="0" err="1"/>
              <a:t>src</a:t>
            </a:r>
            <a:r>
              <a:rPr lang="en-PH" dirty="0"/>
              <a:t>, int </a:t>
            </a:r>
            <a:r>
              <a:rPr lang="en-PH" dirty="0" err="1"/>
              <a:t>dest</a:t>
            </a:r>
            <a:r>
              <a:rPr lang="en-PH" dirty="0"/>
              <a:t>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</a:t>
            </a:r>
            <a:r>
              <a:rPr lang="en-PH" dirty="0" err="1"/>
              <a:t>AdjListNode</a:t>
            </a:r>
            <a:r>
              <a:rPr lang="en-PH" dirty="0"/>
              <a:t>* </a:t>
            </a:r>
            <a:r>
              <a:rPr lang="en-PH" dirty="0" err="1"/>
              <a:t>newNode</a:t>
            </a:r>
            <a:r>
              <a:rPr lang="en-PH" dirty="0"/>
              <a:t> = </a:t>
            </a:r>
            <a:r>
              <a:rPr lang="en-PH" dirty="0" err="1"/>
              <a:t>newAdjListNode</a:t>
            </a:r>
            <a:r>
              <a:rPr lang="en-PH" dirty="0"/>
              <a:t>(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-&gt;next = array[</a:t>
            </a:r>
            <a:r>
              <a:rPr lang="en-PH" dirty="0" err="1"/>
              <a:t>src</a:t>
            </a:r>
            <a:r>
              <a:rPr lang="en-PH" dirty="0"/>
              <a:t>].head;</a:t>
            </a:r>
          </a:p>
          <a:p>
            <a:r>
              <a:rPr lang="en-PH" dirty="0"/>
              <a:t>            array[</a:t>
            </a:r>
            <a:r>
              <a:rPr lang="en-PH" dirty="0" err="1"/>
              <a:t>src</a:t>
            </a:r>
            <a:r>
              <a:rPr lang="en-PH" dirty="0"/>
              <a:t>].head = </a:t>
            </a:r>
            <a:r>
              <a:rPr lang="en-PH" dirty="0" err="1"/>
              <a:t>newNode</a:t>
            </a:r>
            <a:r>
              <a:rPr lang="en-PH" dirty="0"/>
              <a:t>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 = </a:t>
            </a:r>
            <a:r>
              <a:rPr lang="en-PH" dirty="0" err="1"/>
              <a:t>newAdjListNode</a:t>
            </a:r>
            <a:r>
              <a:rPr lang="en-PH" dirty="0"/>
              <a:t>(</a:t>
            </a:r>
            <a:r>
              <a:rPr lang="en-PH" dirty="0" err="1"/>
              <a:t>src</a:t>
            </a:r>
            <a:r>
              <a:rPr lang="en-PH" dirty="0"/>
              <a:t>);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-&gt;next = array[</a:t>
            </a:r>
            <a:r>
              <a:rPr lang="en-PH" dirty="0" err="1"/>
              <a:t>dest</a:t>
            </a:r>
            <a:r>
              <a:rPr lang="en-PH" dirty="0"/>
              <a:t>].head;</a:t>
            </a:r>
          </a:p>
          <a:p>
            <a:r>
              <a:rPr lang="en-PH" dirty="0"/>
              <a:t>            array[</a:t>
            </a:r>
            <a:r>
              <a:rPr lang="en-PH" dirty="0" err="1"/>
              <a:t>dest</a:t>
            </a:r>
            <a:r>
              <a:rPr lang="en-PH" dirty="0"/>
              <a:t>].head = </a:t>
            </a:r>
            <a:r>
              <a:rPr lang="en-PH" dirty="0" err="1"/>
              <a:t>newNode</a:t>
            </a:r>
            <a:r>
              <a:rPr lang="en-PH" dirty="0"/>
              <a:t>;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277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E20C-A829-4837-85D9-FF5EFD9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DE3-8A31-4274-93A5-A89AD2E3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Weighted Graphs are graphs that contain edges with an associated value (non-negative integer)</a:t>
            </a:r>
          </a:p>
          <a:p>
            <a:r>
              <a:rPr lang="en-PH" dirty="0"/>
              <a:t>They may be directed or undirected</a:t>
            </a:r>
          </a:p>
          <a:p>
            <a:r>
              <a:rPr lang="en-PH" dirty="0"/>
              <a:t>Weighted graphs can be used to represent length of routes, capacity of a line, or energy required to move certain objects</a:t>
            </a:r>
          </a:p>
          <a:p>
            <a:r>
              <a:rPr lang="en-PH" dirty="0"/>
              <a:t>Used in looking for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7302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452-977A-4E99-8C42-98360F4E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Shortest Path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4A4A-3D6B-4F5E-9A56-A832E00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shortest path problem is about finding a path between 2 vertices in a graph such that the total sum of the edges weights is minimum.</a:t>
            </a:r>
          </a:p>
          <a:p>
            <a:r>
              <a:rPr lang="en-PH" dirty="0"/>
              <a:t>BFS finds the shortest path if all the edges weights are 1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660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7DEC-00EF-4865-8326-537A34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Bellman Ford’s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2480-239F-4B26-9473-231C09A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This algorithm is used to find the shortest path from the source vertex to all other vertices.</a:t>
            </a:r>
          </a:p>
          <a:p>
            <a:r>
              <a:rPr lang="en-PH" dirty="0"/>
              <a:t>It is a single source algorithm</a:t>
            </a:r>
          </a:p>
          <a:p>
            <a:r>
              <a:rPr lang="en-PH" dirty="0"/>
              <a:t>Can handle negative weights except if negative cycles occur.</a:t>
            </a:r>
          </a:p>
          <a:p>
            <a:r>
              <a:rPr lang="en-PH" dirty="0"/>
              <a:t>Used to detect if a negative cycle occurs (path having a negative weight sum)</a:t>
            </a:r>
          </a:p>
          <a:p>
            <a:r>
              <a:rPr lang="en-PH" dirty="0"/>
              <a:t>The path from the source node to any other node can be at maximum V-1 edges long</a:t>
            </a:r>
          </a:p>
        </p:txBody>
      </p:sp>
    </p:spTree>
    <p:extLst>
      <p:ext uri="{BB962C8B-B14F-4D97-AF65-F5344CB8AC3E}">
        <p14:creationId xmlns:p14="http://schemas.microsoft.com/office/powerpoint/2010/main" val="351876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1803</Words>
  <Application>Microsoft Office PowerPoint</Application>
  <PresentationFormat>Widescreen</PresentationFormat>
  <Paragraphs>599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Courier New</vt:lpstr>
      <vt:lpstr>Times New Roman</vt:lpstr>
      <vt:lpstr>Wingdings 2</vt:lpstr>
      <vt:lpstr>Quotable</vt:lpstr>
      <vt:lpstr>Adjacency List Method</vt:lpstr>
      <vt:lpstr>PowerPoint Presentation</vt:lpstr>
      <vt:lpstr>Adjacency List Method</vt:lpstr>
      <vt:lpstr>Adjacency Matrix </vt:lpstr>
      <vt:lpstr>PowerPoint Presentation</vt:lpstr>
      <vt:lpstr>Add Edge</vt:lpstr>
      <vt:lpstr>Weighted Graphs</vt:lpstr>
      <vt:lpstr>Shortest Path Algorithms</vt:lpstr>
      <vt:lpstr>Bellman Ford’s Algorithm</vt:lpstr>
      <vt:lpstr>PowerPoint Presentation</vt:lpstr>
      <vt:lpstr>Example</vt:lpstr>
      <vt:lpstr>PowerPoint Presentation</vt:lpstr>
      <vt:lpstr>Dijkstra’s </vt:lpstr>
      <vt:lpstr>BFS</vt:lpstr>
      <vt:lpstr>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DFS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Counting Sort</vt:lpstr>
      <vt:lpstr>Example</vt:lpstr>
      <vt:lpstr>PowerPoint Presentation</vt:lpstr>
      <vt:lpstr>Counting Sort</vt:lpstr>
      <vt:lpstr>Radix Sort</vt:lpstr>
      <vt:lpstr>Example</vt:lpstr>
      <vt:lpstr>Bucket Sort</vt:lpstr>
      <vt:lpstr>Pseudocode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Adjacency List Method</dc:title>
  <dc:creator>Rohit</dc:creator>
  <cp:lastModifiedBy>Rohit</cp:lastModifiedBy>
  <cp:revision>4</cp:revision>
  <dcterms:created xsi:type="dcterms:W3CDTF">2018-08-06T14:59:01Z</dcterms:created>
  <dcterms:modified xsi:type="dcterms:W3CDTF">2018-08-06T15:24:34Z</dcterms:modified>
</cp:coreProperties>
</file>