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BF7-D068-4733-931F-3AF95D6D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72214-929E-4506-B0AC-83BB9746E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4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6E2C-9A6B-4AC9-A30B-A5B020A3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1B2A-8054-41AB-A48E-58CFBEED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sorting technique that counts the occurrences of an object in an array of objects.</a:t>
            </a:r>
          </a:p>
          <a:p>
            <a:r>
              <a:rPr lang="en-PH" dirty="0"/>
              <a:t>Count elements, determine position, and output sorted array.</a:t>
            </a:r>
          </a:p>
        </p:txBody>
      </p:sp>
    </p:spTree>
    <p:extLst>
      <p:ext uri="{BB962C8B-B14F-4D97-AF65-F5344CB8AC3E}">
        <p14:creationId xmlns:p14="http://schemas.microsoft.com/office/powerpoint/2010/main" val="3225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32D9-359C-4486-9A3C-018AC7F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E3E4-0CF5-4B38-A843-29C3FB8A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Given Input data: 1, 4, 1, 2, 7, 5, 2</a:t>
            </a:r>
          </a:p>
          <a:p>
            <a:r>
              <a:rPr lang="en-PH" dirty="0"/>
              <a:t>Range 0-9</a:t>
            </a:r>
          </a:p>
          <a:p>
            <a:r>
              <a:rPr lang="en-PH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PH" dirty="0"/>
              <a:t>Take the count of each element and arrange it by the range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Modify the count array by adding the previous count to the next element in the array (Indicates the index in the output)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Access the count array and traverse the input data. For every element in the input, access the count and reduce the count of that element by 1 and place it in the output array</a:t>
            </a:r>
          </a:p>
          <a:p>
            <a:pPr>
              <a:buFont typeface="+mj-lt"/>
              <a:buAutoNum type="arabicPeriod" startAt="2"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https://www.geeksforgeeks.org/counting-sort/</a:t>
            </a:r>
          </a:p>
        </p:txBody>
      </p:sp>
    </p:spTree>
    <p:extLst>
      <p:ext uri="{BB962C8B-B14F-4D97-AF65-F5344CB8AC3E}">
        <p14:creationId xmlns:p14="http://schemas.microsoft.com/office/powerpoint/2010/main" val="9825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F368-1B7D-4AAC-8190-E51232F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E36-DF21-43FD-9531-0E1FFB06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Stable Sorting Array – </a:t>
            </a:r>
          </a:p>
          <a:p>
            <a:r>
              <a:rPr lang="en-PH" dirty="0"/>
              <a:t>Time Complexity of </a:t>
            </a:r>
          </a:p>
        </p:txBody>
      </p:sp>
    </p:spTree>
    <p:extLst>
      <p:ext uri="{BB962C8B-B14F-4D97-AF65-F5344CB8AC3E}">
        <p14:creationId xmlns:p14="http://schemas.microsoft.com/office/powerpoint/2010/main" val="327471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3DDF-C11F-4913-93F6-B9C139E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Counting sort is a linear sorting algorithm with O(</a:t>
                </a:r>
                <a:r>
                  <a:rPr lang="en-PH" dirty="0" err="1"/>
                  <a:t>n+k</a:t>
                </a:r>
                <a:r>
                  <a:rPr lang="en-PH" dirty="0"/>
                  <a:t>) time complexity where n is the number of elements and k is the range</a:t>
                </a:r>
              </a:p>
              <a:p>
                <a:r>
                  <a:rPr lang="en-PH" dirty="0"/>
                  <a:t>What if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dirty="0"/>
                  <a:t> ? </a:t>
                </a:r>
              </a:p>
              <a:p>
                <a:r>
                  <a:rPr lang="en-PH" dirty="0"/>
                  <a:t>Radix sort solves this by doing it by digit starting from the LSD to the MSD</a:t>
                </a:r>
              </a:p>
              <a:p>
                <a:r>
                  <a:rPr lang="en-PH" dirty="0"/>
                  <a:t>Radix sort makes use of counting sort per digit.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9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26C0-11B9-4AB2-9455-DD8AACE0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7F85-2CDA-4886-A421-026FD9C6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95823" cy="3636511"/>
          </a:xfrm>
        </p:spPr>
        <p:txBody>
          <a:bodyPr>
            <a:normAutofit/>
          </a:bodyPr>
          <a:lstStyle/>
          <a:p>
            <a:r>
              <a:rPr lang="en-PH" dirty="0"/>
              <a:t>Example </a:t>
            </a:r>
          </a:p>
          <a:p>
            <a:pPr marL="0" indent="0">
              <a:buNone/>
            </a:pPr>
            <a:r>
              <a:rPr lang="en-PH" dirty="0"/>
              <a:t>Original, unsorted list:</a:t>
            </a:r>
          </a:p>
          <a:p>
            <a:pPr marL="0" indent="0">
              <a:buNone/>
            </a:pPr>
            <a:r>
              <a:rPr lang="en-PH" dirty="0"/>
              <a:t>170, 45, 75, 90, 802, 24, 2, 66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least significant digit (1’s)</a:t>
            </a:r>
          </a:p>
          <a:p>
            <a:pPr marL="0" indent="0">
              <a:buNone/>
            </a:pPr>
            <a:r>
              <a:rPr lang="en-PH" dirty="0"/>
              <a:t>17</a:t>
            </a:r>
            <a:r>
              <a:rPr lang="en-PH" u="sng" dirty="0"/>
              <a:t>0</a:t>
            </a:r>
            <a:r>
              <a:rPr lang="en-PH" dirty="0"/>
              <a:t>, 9</a:t>
            </a:r>
            <a:r>
              <a:rPr lang="en-PH" u="sng" dirty="0"/>
              <a:t>0</a:t>
            </a:r>
            <a:r>
              <a:rPr lang="en-PH" dirty="0"/>
              <a:t>, 80</a:t>
            </a:r>
            <a:r>
              <a:rPr lang="en-PH" u="sng" dirty="0"/>
              <a:t>2</a:t>
            </a:r>
            <a:r>
              <a:rPr lang="en-PH" dirty="0"/>
              <a:t>, </a:t>
            </a:r>
            <a:r>
              <a:rPr lang="en-PH" u="sng" dirty="0"/>
              <a:t>2</a:t>
            </a:r>
            <a:r>
              <a:rPr lang="en-PH" dirty="0"/>
              <a:t>, 2</a:t>
            </a:r>
            <a:r>
              <a:rPr lang="en-PH" u="sng" dirty="0"/>
              <a:t>4</a:t>
            </a:r>
            <a:r>
              <a:rPr lang="en-PH" dirty="0"/>
              <a:t>, 4</a:t>
            </a:r>
            <a:r>
              <a:rPr lang="en-PH" u="sng" dirty="0"/>
              <a:t>5</a:t>
            </a:r>
            <a:r>
              <a:rPr lang="en-PH" dirty="0"/>
              <a:t>, 7</a:t>
            </a:r>
            <a:r>
              <a:rPr lang="en-PH" u="sng" dirty="0"/>
              <a:t>5</a:t>
            </a:r>
            <a:r>
              <a:rPr lang="en-PH" dirty="0"/>
              <a:t>, 6</a:t>
            </a:r>
            <a:r>
              <a:rPr lang="en-PH" u="sng" dirty="0"/>
              <a:t>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next significant digit (10’s)</a:t>
            </a:r>
          </a:p>
          <a:p>
            <a:pPr marL="0" indent="0">
              <a:buNone/>
            </a:pPr>
            <a:r>
              <a:rPr lang="en-PH" dirty="0"/>
              <a:t>8</a:t>
            </a:r>
            <a:r>
              <a:rPr lang="en-PH" u="sng" dirty="0"/>
              <a:t>0</a:t>
            </a:r>
            <a:r>
              <a:rPr lang="en-PH" dirty="0"/>
              <a:t>2, 2, </a:t>
            </a:r>
            <a:r>
              <a:rPr lang="en-PH" u="sng" dirty="0"/>
              <a:t>2</a:t>
            </a:r>
            <a:r>
              <a:rPr lang="en-PH" dirty="0"/>
              <a:t>4, </a:t>
            </a:r>
            <a:r>
              <a:rPr lang="en-PH" u="sng" dirty="0"/>
              <a:t>4</a:t>
            </a:r>
            <a:r>
              <a:rPr lang="en-PH" dirty="0"/>
              <a:t>5, </a:t>
            </a:r>
            <a:r>
              <a:rPr lang="en-PH" u="sng" dirty="0"/>
              <a:t>6</a:t>
            </a:r>
            <a:r>
              <a:rPr lang="en-PH" dirty="0"/>
              <a:t>6, 1</a:t>
            </a:r>
            <a:r>
              <a:rPr lang="en-PH" u="sng" dirty="0"/>
              <a:t>7</a:t>
            </a:r>
            <a:r>
              <a:rPr lang="en-PH" dirty="0"/>
              <a:t>0, </a:t>
            </a:r>
            <a:r>
              <a:rPr lang="en-PH" u="sng" dirty="0"/>
              <a:t>7</a:t>
            </a:r>
            <a:r>
              <a:rPr lang="en-PH" dirty="0"/>
              <a:t>5, </a:t>
            </a:r>
            <a:r>
              <a:rPr lang="en-PH" u="sng" dirty="0"/>
              <a:t>9</a:t>
            </a:r>
            <a:r>
              <a:rPr lang="en-PH" dirty="0"/>
              <a:t>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89941-B61E-4BC1-BB46-4D2A107C00ED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469582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PH" dirty="0"/>
          </a:p>
          <a:p>
            <a:pPr marL="0" indent="0">
              <a:buFont typeface="Wingdings 2" charset="2"/>
              <a:buNone/>
            </a:pPr>
            <a:r>
              <a:rPr lang="en-PH" dirty="0"/>
              <a:t>Sort by most significant digit (100’s)</a:t>
            </a:r>
          </a:p>
          <a:p>
            <a:pPr marL="0" indent="0">
              <a:buNone/>
            </a:pPr>
            <a:r>
              <a:rPr lang="en-PH" dirty="0"/>
              <a:t>2, 24, 45, 66, 75, 90, </a:t>
            </a:r>
            <a:r>
              <a:rPr lang="en-PH" u="sng" dirty="0"/>
              <a:t>1</a:t>
            </a:r>
            <a:r>
              <a:rPr lang="en-PH" dirty="0"/>
              <a:t>70, </a:t>
            </a:r>
            <a:r>
              <a:rPr lang="en-PH" u="sng" dirty="0"/>
              <a:t>8</a:t>
            </a:r>
            <a:r>
              <a:rPr lang="en-PH" dirty="0"/>
              <a:t>02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https://www.geeksforgeeks.org/radix-sort/</a:t>
            </a:r>
          </a:p>
        </p:txBody>
      </p:sp>
    </p:spTree>
    <p:extLst>
      <p:ext uri="{BB962C8B-B14F-4D97-AF65-F5344CB8AC3E}">
        <p14:creationId xmlns:p14="http://schemas.microsoft.com/office/powerpoint/2010/main" val="189135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AAB5-F3D4-4233-9746-BFCB37EB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0B0D-0995-4EE1-B839-2E7D51A2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92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AD9D-66F6-4DC6-AA4B-AAB7EA8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0488-F537-4E69-9E59-5BA1C281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120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778</TotalTime>
  <Words>263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Wingdings 2</vt:lpstr>
      <vt:lpstr>Quotable</vt:lpstr>
      <vt:lpstr>Sorting</vt:lpstr>
      <vt:lpstr>Counting Sort</vt:lpstr>
      <vt:lpstr>Example</vt:lpstr>
      <vt:lpstr>Counting Sort</vt:lpstr>
      <vt:lpstr>Radix Sort</vt:lpstr>
      <vt:lpstr>Example</vt:lpstr>
      <vt:lpstr>Bucket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Rohit</dc:creator>
  <cp:lastModifiedBy>Rohit</cp:lastModifiedBy>
  <cp:revision>14</cp:revision>
  <dcterms:created xsi:type="dcterms:W3CDTF">2018-08-01T12:42:04Z</dcterms:created>
  <dcterms:modified xsi:type="dcterms:W3CDTF">2018-08-02T22:10:41Z</dcterms:modified>
</cp:coreProperties>
</file>