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sldIdLst>
    <p:sldId id="256" r:id="rId5"/>
    <p:sldId id="261" r:id="rId6"/>
    <p:sldId id="266" r:id="rId7"/>
    <p:sldId id="268" r:id="rId8"/>
    <p:sldId id="267" r:id="rId9"/>
    <p:sldId id="269" r:id="rId10"/>
    <p:sldId id="263" r:id="rId11"/>
    <p:sldId id="264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1969DF-BB51-42C8-A1CD-6F2778E8DD65}" v="1" dt="2024-11-29T04:52:49.014"/>
    <p1510:client id="{324912CC-2D80-26FA-1D54-F7634ED3A937}" v="14" dt="2024-11-29T08:36:03.665"/>
    <p1510:client id="{FB3BDCEB-FE8D-FAB1-94FA-7DECA6DC07E7}" v="1404" dt="2024-11-29T08:28:52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wani, Rohit" userId="S::rvanwani@dovercorp.com::c5e37ffe-e54c-4186-a762-cc840a74ecc1" providerId="AD" clId="Web-{324912CC-2D80-26FA-1D54-F7634ED3A937}"/>
    <pc:docChg chg="modSld">
      <pc:chgData name="Vanwani, Rohit" userId="S::rvanwani@dovercorp.com::c5e37ffe-e54c-4186-a762-cc840a74ecc1" providerId="AD" clId="Web-{324912CC-2D80-26FA-1D54-F7634ED3A937}" dt="2024-11-29T12:42:28.109" v="11" actId="20577"/>
      <pc:docMkLst>
        <pc:docMk/>
      </pc:docMkLst>
      <pc:sldChg chg="modSp">
        <pc:chgData name="Vanwani, Rohit" userId="S::rvanwani@dovercorp.com::c5e37ffe-e54c-4186-a762-cc840a74ecc1" providerId="AD" clId="Web-{324912CC-2D80-26FA-1D54-F7634ED3A937}" dt="2024-11-29T08:36:01.571" v="9" actId="20577"/>
        <pc:sldMkLst>
          <pc:docMk/>
          <pc:sldMk cId="3573824927" sldId="256"/>
        </pc:sldMkLst>
        <pc:spChg chg="mod">
          <ac:chgData name="Vanwani, Rohit" userId="S::rvanwani@dovercorp.com::c5e37ffe-e54c-4186-a762-cc840a74ecc1" providerId="AD" clId="Web-{324912CC-2D80-26FA-1D54-F7634ED3A937}" dt="2024-11-29T08:36:01.571" v="9" actId="20577"/>
          <ac:spMkLst>
            <pc:docMk/>
            <pc:sldMk cId="3573824927" sldId="256"/>
            <ac:spMk id="6" creationId="{B50638F9-00E8-4F67-AE51-6EDE375D721B}"/>
          </ac:spMkLst>
        </pc:spChg>
      </pc:sldChg>
      <pc:sldChg chg="delSp modSp">
        <pc:chgData name="Vanwani, Rohit" userId="S::rvanwani@dovercorp.com::c5e37ffe-e54c-4186-a762-cc840a74ecc1" providerId="AD" clId="Web-{324912CC-2D80-26FA-1D54-F7634ED3A937}" dt="2024-11-29T08:35:37.118" v="8"/>
        <pc:sldMkLst>
          <pc:docMk/>
          <pc:sldMk cId="1111136398" sldId="260"/>
        </pc:sldMkLst>
        <pc:spChg chg="mod">
          <ac:chgData name="Vanwani, Rohit" userId="S::rvanwani@dovercorp.com::c5e37ffe-e54c-4186-a762-cc840a74ecc1" providerId="AD" clId="Web-{324912CC-2D80-26FA-1D54-F7634ED3A937}" dt="2024-11-29T08:35:25.227" v="6" actId="20577"/>
          <ac:spMkLst>
            <pc:docMk/>
            <pc:sldMk cId="1111136398" sldId="260"/>
            <ac:spMk id="2" creationId="{3B4A4FDF-5579-4DD3-BB02-18619FF83CAC}"/>
          </ac:spMkLst>
        </pc:spChg>
        <pc:spChg chg="del mod">
          <ac:chgData name="Vanwani, Rohit" userId="S::rvanwani@dovercorp.com::c5e37ffe-e54c-4186-a762-cc840a74ecc1" providerId="AD" clId="Web-{324912CC-2D80-26FA-1D54-F7634ED3A937}" dt="2024-11-29T08:35:37.118" v="8"/>
          <ac:spMkLst>
            <pc:docMk/>
            <pc:sldMk cId="1111136398" sldId="260"/>
            <ac:spMk id="3" creationId="{358CD20C-D1AD-4A45-8E5D-9171D2BFFC07}"/>
          </ac:spMkLst>
        </pc:spChg>
      </pc:sldChg>
      <pc:sldChg chg="modSp">
        <pc:chgData name="Vanwani, Rohit" userId="S::rvanwani@dovercorp.com::c5e37ffe-e54c-4186-a762-cc840a74ecc1" providerId="AD" clId="Web-{324912CC-2D80-26FA-1D54-F7634ED3A937}" dt="2024-11-29T12:42:28.109" v="11" actId="20577"/>
        <pc:sldMkLst>
          <pc:docMk/>
          <pc:sldMk cId="3735359364" sldId="269"/>
        </pc:sldMkLst>
        <pc:graphicFrameChg chg="modGraphic">
          <ac:chgData name="Vanwani, Rohit" userId="S::rvanwani@dovercorp.com::c5e37ffe-e54c-4186-a762-cc840a74ecc1" providerId="AD" clId="Web-{324912CC-2D80-26FA-1D54-F7634ED3A937}" dt="2024-11-29T12:42:28.109" v="11" actId="20577"/>
          <ac:graphicFrameMkLst>
            <pc:docMk/>
            <pc:sldMk cId="3735359364" sldId="269"/>
            <ac:graphicFrameMk id="12" creationId="{28CF31C3-32BB-B333-39B0-29490BEF254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EA4626-33DC-4F62-924F-F0DAD36FB22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5A13F34-F4EF-421C-96EC-101C0B8044F6}">
      <dgm:prSet phldr="0"/>
      <dgm:spPr/>
      <dgm:t>
        <a:bodyPr/>
        <a:lstStyle/>
        <a:p>
          <a:pPr algn="l"/>
          <a:r>
            <a:rPr lang="en-US" dirty="0">
              <a:latin typeface="Aptos"/>
            </a:rPr>
            <a:t>   User Uploads Files  </a:t>
          </a:r>
        </a:p>
      </dgm:t>
    </dgm:pt>
    <dgm:pt modelId="{D988DF04-3628-488C-B03F-D7D303FA1415}" type="parTrans" cxnId="{E7317004-DC4F-45F5-8319-2C957E24E605}">
      <dgm:prSet/>
      <dgm:spPr/>
    </dgm:pt>
    <dgm:pt modelId="{DBCB67D9-52E8-41D4-A86E-D44C3A4B3785}" type="sibTrans" cxnId="{E7317004-DC4F-45F5-8319-2C957E24E605}">
      <dgm:prSet/>
      <dgm:spPr/>
    </dgm:pt>
    <dgm:pt modelId="{0DAD2EF1-10B1-4528-AA9A-137460260375}">
      <dgm:prSet phldr="0"/>
      <dgm:spPr/>
      <dgm:t>
        <a:bodyPr/>
        <a:lstStyle/>
        <a:p>
          <a:pPr algn="l" rtl="0"/>
          <a:r>
            <a:rPr lang="en-US" dirty="0">
              <a:latin typeface="Aptos"/>
            </a:rPr>
            <a:t>    Image Preprocessing </a:t>
          </a:r>
          <a:r>
            <a:rPr lang="en-US" dirty="0">
              <a:solidFill>
                <a:srgbClr val="000000"/>
              </a:solidFill>
              <a:latin typeface="Calibri"/>
              <a:ea typeface="Calibri"/>
              <a:cs typeface="Calibri"/>
            </a:rPr>
            <a:t>(Resize, Convert to Grayscale) </a:t>
          </a:r>
          <a:r>
            <a:rPr lang="en-US" dirty="0">
              <a:latin typeface="Aptos"/>
            </a:rPr>
            <a:t> </a:t>
          </a:r>
          <a:endParaRPr lang="en-US" dirty="0">
            <a:solidFill>
              <a:srgbClr val="000000"/>
            </a:solidFill>
            <a:latin typeface="Calibri"/>
            <a:ea typeface="Calibri"/>
            <a:cs typeface="Calibri"/>
          </a:endParaRPr>
        </a:p>
      </dgm:t>
    </dgm:pt>
    <dgm:pt modelId="{7DD4924A-6D2E-4605-8FB4-58D0222FF0D8}" type="parTrans" cxnId="{8DDDB4DC-EDDC-490A-80C1-8A9910D56F87}">
      <dgm:prSet/>
      <dgm:spPr/>
    </dgm:pt>
    <dgm:pt modelId="{68851022-252C-42CE-9DBE-EEDA325B76DD}" type="sibTrans" cxnId="{8DDDB4DC-EDDC-490A-80C1-8A9910D56F87}">
      <dgm:prSet/>
      <dgm:spPr/>
    </dgm:pt>
    <dgm:pt modelId="{4CC48D62-8551-43A3-B313-1C27A0D3E3DF}">
      <dgm:prSet phldr="0"/>
      <dgm:spPr/>
      <dgm:t>
        <a:bodyPr/>
        <a:lstStyle/>
        <a:p>
          <a:pPr algn="l"/>
          <a:r>
            <a:rPr lang="en-US" dirty="0">
              <a:latin typeface="Aptos"/>
            </a:rPr>
            <a:t>   Discrepancy Detection &amp; SSIM Calculation</a:t>
          </a:r>
        </a:p>
      </dgm:t>
    </dgm:pt>
    <dgm:pt modelId="{F4B87ABE-B6BB-419A-8EBD-684978E5BECF}" type="parTrans" cxnId="{8AD6698B-D1BF-4607-8F85-A9DF8D630952}">
      <dgm:prSet/>
      <dgm:spPr/>
    </dgm:pt>
    <dgm:pt modelId="{749591AD-6A9A-4E5B-875D-F55AD23894E1}" type="sibTrans" cxnId="{8AD6698B-D1BF-4607-8F85-A9DF8D630952}">
      <dgm:prSet/>
      <dgm:spPr/>
    </dgm:pt>
    <dgm:pt modelId="{6E40732F-5F73-4356-AE88-105AB1832F3A}">
      <dgm:prSet phldr="0"/>
      <dgm:spPr/>
      <dgm:t>
        <a:bodyPr/>
        <a:lstStyle/>
        <a:p>
          <a:pPr algn="l" rtl="0"/>
          <a:r>
            <a:rPr lang="en-US" dirty="0">
              <a:latin typeface="Aptos"/>
            </a:rPr>
            <a:t> Annotated Image Generation </a:t>
          </a:r>
          <a:r>
            <a:rPr lang="en-US" dirty="0">
              <a:solidFill>
                <a:srgbClr val="000000"/>
              </a:solidFill>
              <a:latin typeface="Aptos"/>
              <a:ea typeface="Calibri"/>
              <a:cs typeface="Calibri"/>
            </a:rPr>
            <a:t>(</a:t>
          </a:r>
          <a:r>
            <a:rPr lang="en-US" dirty="0">
              <a:solidFill>
                <a:srgbClr val="000000"/>
              </a:solidFill>
              <a:latin typeface="Calibri"/>
              <a:ea typeface="Calibri"/>
              <a:cs typeface="Calibri"/>
            </a:rPr>
            <a:t>Overlay, Heatmap)   </a:t>
          </a:r>
          <a:endParaRPr lang="en-US" dirty="0">
            <a:latin typeface="Aptos"/>
          </a:endParaRPr>
        </a:p>
      </dgm:t>
    </dgm:pt>
    <dgm:pt modelId="{441334D1-3C4B-468A-A2A5-19F9982D5232}" type="parTrans" cxnId="{579BF5E6-6533-4276-BA9D-7D5F3F9E7986}">
      <dgm:prSet/>
      <dgm:spPr/>
    </dgm:pt>
    <dgm:pt modelId="{385448D5-BA1D-497F-822A-BD540369654A}" type="sibTrans" cxnId="{579BF5E6-6533-4276-BA9D-7D5F3F9E7986}">
      <dgm:prSet/>
      <dgm:spPr/>
    </dgm:pt>
    <dgm:pt modelId="{26BC2087-3CBF-470A-A7B0-A45B3B12E1A5}">
      <dgm:prSet phldr="0"/>
      <dgm:spPr/>
      <dgm:t>
        <a:bodyPr/>
        <a:lstStyle/>
        <a:p>
          <a:pPr algn="l"/>
          <a:r>
            <a:rPr lang="en-US" dirty="0">
              <a:latin typeface="Aptos"/>
            </a:rPr>
            <a:t> Display Results to User  </a:t>
          </a:r>
        </a:p>
      </dgm:t>
    </dgm:pt>
    <dgm:pt modelId="{07EF25F0-0DD9-424E-B704-2F38F3E3E425}" type="parTrans" cxnId="{9B1CA851-AA88-4536-9E7A-B5DA064282C3}">
      <dgm:prSet/>
      <dgm:spPr/>
    </dgm:pt>
    <dgm:pt modelId="{5C15234A-6A93-4E76-881B-C179D83F94A0}" type="sibTrans" cxnId="{9B1CA851-AA88-4536-9E7A-B5DA064282C3}">
      <dgm:prSet/>
      <dgm:spPr/>
    </dgm:pt>
    <dgm:pt modelId="{B3651C5D-D06E-4DA6-AC29-39B6F2035BC8}">
      <dgm:prSet phldr="0"/>
      <dgm:spPr/>
      <dgm:t>
        <a:bodyPr/>
        <a:lstStyle/>
        <a:p>
          <a:pPr algn="l"/>
          <a:r>
            <a:rPr lang="en-US" dirty="0">
              <a:latin typeface="Aptos"/>
            </a:rPr>
            <a:t>  Summary Report &amp; Text Comparison</a:t>
          </a:r>
        </a:p>
      </dgm:t>
    </dgm:pt>
    <dgm:pt modelId="{19D36F52-D94B-40AA-9929-BE3D3C12B33C}" type="parTrans" cxnId="{C67226E1-BF90-42CC-8E90-6A9C42762A80}">
      <dgm:prSet/>
      <dgm:spPr/>
    </dgm:pt>
    <dgm:pt modelId="{842AF5E9-31E4-4F7F-AB8D-8B0C1A11C838}" type="sibTrans" cxnId="{C67226E1-BF90-42CC-8E90-6A9C42762A80}">
      <dgm:prSet/>
      <dgm:spPr/>
    </dgm:pt>
    <dgm:pt modelId="{8A6BB7DB-813E-4BD5-8FA3-37220AB0714B}" type="pres">
      <dgm:prSet presAssocID="{77EA4626-33DC-4F62-924F-F0DAD36FB229}" presName="linear" presStyleCnt="0">
        <dgm:presLayoutVars>
          <dgm:animLvl val="lvl"/>
          <dgm:resizeHandles val="exact"/>
        </dgm:presLayoutVars>
      </dgm:prSet>
      <dgm:spPr/>
    </dgm:pt>
    <dgm:pt modelId="{DD4152AB-6A33-4E36-A136-DE6B04581BC3}" type="pres">
      <dgm:prSet presAssocID="{05A13F34-F4EF-421C-96EC-101C0B8044F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A5FF282-468A-4230-995D-AC15E5DF640E}" type="pres">
      <dgm:prSet presAssocID="{DBCB67D9-52E8-41D4-A86E-D44C3A4B3785}" presName="spacer" presStyleCnt="0"/>
      <dgm:spPr/>
    </dgm:pt>
    <dgm:pt modelId="{F596BB59-C5B9-4121-94AF-826C9C6AC038}" type="pres">
      <dgm:prSet presAssocID="{0DAD2EF1-10B1-4528-AA9A-13746026037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0DD511D-3173-494C-9BB9-24E0D668E360}" type="pres">
      <dgm:prSet presAssocID="{68851022-252C-42CE-9DBE-EEDA325B76DD}" presName="spacer" presStyleCnt="0"/>
      <dgm:spPr/>
    </dgm:pt>
    <dgm:pt modelId="{794DECED-5828-479C-A8A2-3622E36B81D2}" type="pres">
      <dgm:prSet presAssocID="{4CC48D62-8551-43A3-B313-1C27A0D3E3D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5B8FE4A-F0FD-4B68-A9A0-3FA64623FCBB}" type="pres">
      <dgm:prSet presAssocID="{749591AD-6A9A-4E5B-875D-F55AD23894E1}" presName="spacer" presStyleCnt="0"/>
      <dgm:spPr/>
    </dgm:pt>
    <dgm:pt modelId="{DAA17948-0CB5-460E-AE00-2024202C1506}" type="pres">
      <dgm:prSet presAssocID="{6E40732F-5F73-4356-AE88-105AB1832F3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42FA378-FD5A-4512-BF0C-BD28004EBCE2}" type="pres">
      <dgm:prSet presAssocID="{385448D5-BA1D-497F-822A-BD540369654A}" presName="spacer" presStyleCnt="0"/>
      <dgm:spPr/>
    </dgm:pt>
    <dgm:pt modelId="{88222057-0ED3-44BC-B816-3FDB20575502}" type="pres">
      <dgm:prSet presAssocID="{26BC2087-3CBF-470A-A7B0-A45B3B12E1A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6655413-1E55-405A-A2ED-15B9F59DD562}" type="pres">
      <dgm:prSet presAssocID="{5C15234A-6A93-4E76-881B-C179D83F94A0}" presName="spacer" presStyleCnt="0"/>
      <dgm:spPr/>
    </dgm:pt>
    <dgm:pt modelId="{7868DB59-9251-461F-86AD-CEF54E6CDF84}" type="pres">
      <dgm:prSet presAssocID="{B3651C5D-D06E-4DA6-AC29-39B6F2035BC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0EB3C01-F2DE-4756-983A-B69552CEF1A9}" type="presOf" srcId="{B3651C5D-D06E-4DA6-AC29-39B6F2035BC8}" destId="{7868DB59-9251-461F-86AD-CEF54E6CDF84}" srcOrd="0" destOrd="0" presId="urn:microsoft.com/office/officeart/2005/8/layout/vList2"/>
    <dgm:cxn modelId="{E7317004-DC4F-45F5-8319-2C957E24E605}" srcId="{77EA4626-33DC-4F62-924F-F0DAD36FB229}" destId="{05A13F34-F4EF-421C-96EC-101C0B8044F6}" srcOrd="0" destOrd="0" parTransId="{D988DF04-3628-488C-B03F-D7D303FA1415}" sibTransId="{DBCB67D9-52E8-41D4-A86E-D44C3A4B3785}"/>
    <dgm:cxn modelId="{3F3FD22C-AA10-443F-A966-6CCA9978A352}" type="presOf" srcId="{26BC2087-3CBF-470A-A7B0-A45B3B12E1A5}" destId="{88222057-0ED3-44BC-B816-3FDB20575502}" srcOrd="0" destOrd="0" presId="urn:microsoft.com/office/officeart/2005/8/layout/vList2"/>
    <dgm:cxn modelId="{6D0D823D-CD3E-430F-BB67-C3CF2A452ECE}" type="presOf" srcId="{77EA4626-33DC-4F62-924F-F0DAD36FB229}" destId="{8A6BB7DB-813E-4BD5-8FA3-37220AB0714B}" srcOrd="0" destOrd="0" presId="urn:microsoft.com/office/officeart/2005/8/layout/vList2"/>
    <dgm:cxn modelId="{38925947-2C60-4038-9F38-ECC526607D86}" type="presOf" srcId="{0DAD2EF1-10B1-4528-AA9A-137460260375}" destId="{F596BB59-C5B9-4121-94AF-826C9C6AC038}" srcOrd="0" destOrd="0" presId="urn:microsoft.com/office/officeart/2005/8/layout/vList2"/>
    <dgm:cxn modelId="{9B1CA851-AA88-4536-9E7A-B5DA064282C3}" srcId="{77EA4626-33DC-4F62-924F-F0DAD36FB229}" destId="{26BC2087-3CBF-470A-A7B0-A45B3B12E1A5}" srcOrd="4" destOrd="0" parTransId="{07EF25F0-0DD9-424E-B704-2F38F3E3E425}" sibTransId="{5C15234A-6A93-4E76-881B-C179D83F94A0}"/>
    <dgm:cxn modelId="{008FFC5A-8F54-4280-9D45-2B0450D95CEA}" type="presOf" srcId="{05A13F34-F4EF-421C-96EC-101C0B8044F6}" destId="{DD4152AB-6A33-4E36-A136-DE6B04581BC3}" srcOrd="0" destOrd="0" presId="urn:microsoft.com/office/officeart/2005/8/layout/vList2"/>
    <dgm:cxn modelId="{8AD6698B-D1BF-4607-8F85-A9DF8D630952}" srcId="{77EA4626-33DC-4F62-924F-F0DAD36FB229}" destId="{4CC48D62-8551-43A3-B313-1C27A0D3E3DF}" srcOrd="2" destOrd="0" parTransId="{F4B87ABE-B6BB-419A-8EBD-684978E5BECF}" sibTransId="{749591AD-6A9A-4E5B-875D-F55AD23894E1}"/>
    <dgm:cxn modelId="{2B36EA8C-6708-45B7-BDD1-DAD428F544C2}" type="presOf" srcId="{4CC48D62-8551-43A3-B313-1C27A0D3E3DF}" destId="{794DECED-5828-479C-A8A2-3622E36B81D2}" srcOrd="0" destOrd="0" presId="urn:microsoft.com/office/officeart/2005/8/layout/vList2"/>
    <dgm:cxn modelId="{80CE54CD-78A0-4FC1-BBAA-DDD5E5AAC369}" type="presOf" srcId="{6E40732F-5F73-4356-AE88-105AB1832F3A}" destId="{DAA17948-0CB5-460E-AE00-2024202C1506}" srcOrd="0" destOrd="0" presId="urn:microsoft.com/office/officeart/2005/8/layout/vList2"/>
    <dgm:cxn modelId="{8DDDB4DC-EDDC-490A-80C1-8A9910D56F87}" srcId="{77EA4626-33DC-4F62-924F-F0DAD36FB229}" destId="{0DAD2EF1-10B1-4528-AA9A-137460260375}" srcOrd="1" destOrd="0" parTransId="{7DD4924A-6D2E-4605-8FB4-58D0222FF0D8}" sibTransId="{68851022-252C-42CE-9DBE-EEDA325B76DD}"/>
    <dgm:cxn modelId="{C67226E1-BF90-42CC-8E90-6A9C42762A80}" srcId="{77EA4626-33DC-4F62-924F-F0DAD36FB229}" destId="{B3651C5D-D06E-4DA6-AC29-39B6F2035BC8}" srcOrd="5" destOrd="0" parTransId="{19D36F52-D94B-40AA-9929-BE3D3C12B33C}" sibTransId="{842AF5E9-31E4-4F7F-AB8D-8B0C1A11C838}"/>
    <dgm:cxn modelId="{579BF5E6-6533-4276-BA9D-7D5F3F9E7986}" srcId="{77EA4626-33DC-4F62-924F-F0DAD36FB229}" destId="{6E40732F-5F73-4356-AE88-105AB1832F3A}" srcOrd="3" destOrd="0" parTransId="{441334D1-3C4B-468A-A2A5-19F9982D5232}" sibTransId="{385448D5-BA1D-497F-822A-BD540369654A}"/>
    <dgm:cxn modelId="{51CC9E6C-73E2-4669-BACC-400DF264AA6E}" type="presParOf" srcId="{8A6BB7DB-813E-4BD5-8FA3-37220AB0714B}" destId="{DD4152AB-6A33-4E36-A136-DE6B04581BC3}" srcOrd="0" destOrd="0" presId="urn:microsoft.com/office/officeart/2005/8/layout/vList2"/>
    <dgm:cxn modelId="{E5E1F9AF-83FE-4672-9ECA-2B6B82C4AAD4}" type="presParOf" srcId="{8A6BB7DB-813E-4BD5-8FA3-37220AB0714B}" destId="{3A5FF282-468A-4230-995D-AC15E5DF640E}" srcOrd="1" destOrd="0" presId="urn:microsoft.com/office/officeart/2005/8/layout/vList2"/>
    <dgm:cxn modelId="{69F0D7C8-98DD-41E7-9303-E5BB10A9220A}" type="presParOf" srcId="{8A6BB7DB-813E-4BD5-8FA3-37220AB0714B}" destId="{F596BB59-C5B9-4121-94AF-826C9C6AC038}" srcOrd="2" destOrd="0" presId="urn:microsoft.com/office/officeart/2005/8/layout/vList2"/>
    <dgm:cxn modelId="{AEBA074A-4D95-40A5-AD5D-BF611187247C}" type="presParOf" srcId="{8A6BB7DB-813E-4BD5-8FA3-37220AB0714B}" destId="{10DD511D-3173-494C-9BB9-24E0D668E360}" srcOrd="3" destOrd="0" presId="urn:microsoft.com/office/officeart/2005/8/layout/vList2"/>
    <dgm:cxn modelId="{2BC1218A-5E3E-4B58-B3DE-D3F7079DB062}" type="presParOf" srcId="{8A6BB7DB-813E-4BD5-8FA3-37220AB0714B}" destId="{794DECED-5828-479C-A8A2-3622E36B81D2}" srcOrd="4" destOrd="0" presId="urn:microsoft.com/office/officeart/2005/8/layout/vList2"/>
    <dgm:cxn modelId="{8050F22D-8800-4B73-AE00-573B73E54236}" type="presParOf" srcId="{8A6BB7DB-813E-4BD5-8FA3-37220AB0714B}" destId="{65B8FE4A-F0FD-4B68-A9A0-3FA64623FCBB}" srcOrd="5" destOrd="0" presId="urn:microsoft.com/office/officeart/2005/8/layout/vList2"/>
    <dgm:cxn modelId="{40E346AF-43A2-480F-A3F0-024207CEE52B}" type="presParOf" srcId="{8A6BB7DB-813E-4BD5-8FA3-37220AB0714B}" destId="{DAA17948-0CB5-460E-AE00-2024202C1506}" srcOrd="6" destOrd="0" presId="urn:microsoft.com/office/officeart/2005/8/layout/vList2"/>
    <dgm:cxn modelId="{1768CAEC-63B1-4AE2-963F-EE746C83F247}" type="presParOf" srcId="{8A6BB7DB-813E-4BD5-8FA3-37220AB0714B}" destId="{042FA378-FD5A-4512-BF0C-BD28004EBCE2}" srcOrd="7" destOrd="0" presId="urn:microsoft.com/office/officeart/2005/8/layout/vList2"/>
    <dgm:cxn modelId="{EA118D80-E448-4FE2-8C78-FD2BDB6E3D5B}" type="presParOf" srcId="{8A6BB7DB-813E-4BD5-8FA3-37220AB0714B}" destId="{88222057-0ED3-44BC-B816-3FDB20575502}" srcOrd="8" destOrd="0" presId="urn:microsoft.com/office/officeart/2005/8/layout/vList2"/>
    <dgm:cxn modelId="{6699C8FE-A816-428B-AA83-FA50500E17DE}" type="presParOf" srcId="{8A6BB7DB-813E-4BD5-8FA3-37220AB0714B}" destId="{E6655413-1E55-405A-A2ED-15B9F59DD562}" srcOrd="9" destOrd="0" presId="urn:microsoft.com/office/officeart/2005/8/layout/vList2"/>
    <dgm:cxn modelId="{B7433B34-F068-43B9-9A94-EF27BF56CBBF}" type="presParOf" srcId="{8A6BB7DB-813E-4BD5-8FA3-37220AB0714B}" destId="{7868DB59-9251-461F-86AD-CEF54E6CDF8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EA4626-33DC-4F62-924F-F0DAD36FB22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5A13F34-F4EF-421C-96EC-101C0B8044F6}">
      <dgm:prSet phldr="0"/>
      <dgm:spPr/>
      <dgm:t>
        <a:bodyPr/>
        <a:lstStyle/>
        <a:p>
          <a:pPr algn="l" rtl="0"/>
          <a:r>
            <a:rPr lang="en-US" dirty="0">
              <a:latin typeface="Aptos"/>
            </a:rPr>
            <a:t>   UI -  HTML , Bootstrap </a:t>
          </a:r>
        </a:p>
      </dgm:t>
    </dgm:pt>
    <dgm:pt modelId="{D988DF04-3628-488C-B03F-D7D303FA1415}" type="parTrans" cxnId="{E7317004-DC4F-45F5-8319-2C957E24E605}">
      <dgm:prSet/>
      <dgm:spPr/>
    </dgm:pt>
    <dgm:pt modelId="{DBCB67D9-52E8-41D4-A86E-D44C3A4B3785}" type="sibTrans" cxnId="{E7317004-DC4F-45F5-8319-2C957E24E605}">
      <dgm:prSet/>
      <dgm:spPr/>
    </dgm:pt>
    <dgm:pt modelId="{0DAD2EF1-10B1-4528-AA9A-137460260375}">
      <dgm:prSet phldr="0"/>
      <dgm:spPr/>
      <dgm:t>
        <a:bodyPr/>
        <a:lstStyle/>
        <a:p>
          <a:pPr algn="l" rtl="0"/>
          <a:r>
            <a:rPr lang="en-US" dirty="0">
              <a:latin typeface="Aptos"/>
            </a:rPr>
            <a:t>   Framework - Flask    </a:t>
          </a:r>
          <a:endParaRPr lang="en-US" dirty="0">
            <a:solidFill>
              <a:srgbClr val="000000"/>
            </a:solidFill>
            <a:latin typeface="Aptos"/>
            <a:ea typeface="Calibri"/>
            <a:cs typeface="Calibri"/>
          </a:endParaRPr>
        </a:p>
      </dgm:t>
    </dgm:pt>
    <dgm:pt modelId="{7DD4924A-6D2E-4605-8FB4-58D0222FF0D8}" type="parTrans" cxnId="{8DDDB4DC-EDDC-490A-80C1-8A9910D56F87}">
      <dgm:prSet/>
      <dgm:spPr/>
    </dgm:pt>
    <dgm:pt modelId="{68851022-252C-42CE-9DBE-EEDA325B76DD}" type="sibTrans" cxnId="{8DDDB4DC-EDDC-490A-80C1-8A9910D56F87}">
      <dgm:prSet/>
      <dgm:spPr/>
    </dgm:pt>
    <dgm:pt modelId="{26BC2087-3CBF-470A-A7B0-A45B3B12E1A5}">
      <dgm:prSet phldr="0"/>
      <dgm:spPr/>
      <dgm:t>
        <a:bodyPr/>
        <a:lstStyle/>
        <a:p>
          <a:pPr algn="l" rtl="0"/>
          <a:r>
            <a:rPr lang="en-US" dirty="0">
              <a:latin typeface="Aptos"/>
            </a:rPr>
            <a:t>  Text Recognition- Open CV - pytesseract </a:t>
          </a:r>
        </a:p>
      </dgm:t>
    </dgm:pt>
    <dgm:pt modelId="{07EF25F0-0DD9-424E-B704-2F38F3E3E425}" type="parTrans" cxnId="{9B1CA851-AA88-4536-9E7A-B5DA064282C3}">
      <dgm:prSet/>
      <dgm:spPr/>
    </dgm:pt>
    <dgm:pt modelId="{5C15234A-6A93-4E76-881B-C179D83F94A0}" type="sibTrans" cxnId="{9B1CA851-AA88-4536-9E7A-B5DA064282C3}">
      <dgm:prSet/>
      <dgm:spPr/>
    </dgm:pt>
    <dgm:pt modelId="{907BEE8B-DCAB-4423-B0D2-686BD810493B}">
      <dgm:prSet phldr="0"/>
      <dgm:spPr/>
      <dgm:t>
        <a:bodyPr/>
        <a:lstStyle/>
        <a:p>
          <a:pPr rtl="0"/>
          <a:r>
            <a:rPr lang="en-US" dirty="0">
              <a:latin typeface="Aptos"/>
            </a:rPr>
            <a:t> </a:t>
          </a:r>
          <a:r>
            <a:rPr lang="en-US" dirty="0">
              <a:solidFill>
                <a:schemeClr val="bg1"/>
              </a:solidFill>
              <a:latin typeface="Aptos"/>
              <a:ea typeface="Calibri"/>
              <a:cs typeface="Calibri"/>
            </a:rPr>
            <a:t> Image Processing</a:t>
          </a:r>
          <a:r>
            <a:rPr lang="en-US" dirty="0">
              <a:solidFill>
                <a:srgbClr val="000000"/>
              </a:solidFill>
              <a:latin typeface="Aptos"/>
              <a:ea typeface="Calibri"/>
              <a:cs typeface="Calibri"/>
            </a:rPr>
            <a:t> </a:t>
          </a:r>
          <a:r>
            <a:rPr lang="en-US" dirty="0">
              <a:solidFill>
                <a:schemeClr val="bg1"/>
              </a:solidFill>
              <a:latin typeface="Aptos"/>
              <a:ea typeface="Calibri"/>
              <a:cs typeface="Calibri"/>
            </a:rPr>
            <a:t>- </a:t>
          </a:r>
          <a:r>
            <a:rPr lang="en-US" dirty="0">
              <a:solidFill>
                <a:schemeClr val="bg1"/>
              </a:solidFill>
              <a:latin typeface="Calibri"/>
              <a:ea typeface="Calibri"/>
              <a:cs typeface="Calibri"/>
            </a:rPr>
            <a:t> </a:t>
          </a:r>
          <a:r>
            <a:rPr lang="en-US" dirty="0">
              <a:latin typeface="Calibri"/>
              <a:ea typeface="Calibri"/>
              <a:cs typeface="Calibri"/>
            </a:rPr>
            <a:t>Open CV , SSIM </a:t>
          </a:r>
          <a:endParaRPr lang="en-US" dirty="0"/>
        </a:p>
      </dgm:t>
    </dgm:pt>
    <dgm:pt modelId="{C669072F-7236-4481-A411-507A4FA9F4EA}" type="parTrans" cxnId="{7AA9C5BE-7372-4C42-9AD0-6DAF0B837C12}">
      <dgm:prSet/>
      <dgm:spPr/>
    </dgm:pt>
    <dgm:pt modelId="{59A1ECDC-E43D-47F9-8992-C8593B242253}" type="sibTrans" cxnId="{7AA9C5BE-7372-4C42-9AD0-6DAF0B837C12}">
      <dgm:prSet/>
      <dgm:spPr/>
    </dgm:pt>
    <dgm:pt modelId="{8A6BB7DB-813E-4BD5-8FA3-37220AB0714B}" type="pres">
      <dgm:prSet presAssocID="{77EA4626-33DC-4F62-924F-F0DAD36FB229}" presName="linear" presStyleCnt="0">
        <dgm:presLayoutVars>
          <dgm:animLvl val="lvl"/>
          <dgm:resizeHandles val="exact"/>
        </dgm:presLayoutVars>
      </dgm:prSet>
      <dgm:spPr/>
    </dgm:pt>
    <dgm:pt modelId="{DD4152AB-6A33-4E36-A136-DE6B04581BC3}" type="pres">
      <dgm:prSet presAssocID="{05A13F34-F4EF-421C-96EC-101C0B8044F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A5FF282-468A-4230-995D-AC15E5DF640E}" type="pres">
      <dgm:prSet presAssocID="{DBCB67D9-52E8-41D4-A86E-D44C3A4B3785}" presName="spacer" presStyleCnt="0"/>
      <dgm:spPr/>
    </dgm:pt>
    <dgm:pt modelId="{F596BB59-C5B9-4121-94AF-826C9C6AC038}" type="pres">
      <dgm:prSet presAssocID="{0DAD2EF1-10B1-4528-AA9A-13746026037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0DD511D-3173-494C-9BB9-24E0D668E360}" type="pres">
      <dgm:prSet presAssocID="{68851022-252C-42CE-9DBE-EEDA325B76DD}" presName="spacer" presStyleCnt="0"/>
      <dgm:spPr/>
    </dgm:pt>
    <dgm:pt modelId="{E42B9153-2ABB-411C-8342-2C4A1C6672D6}" type="pres">
      <dgm:prSet presAssocID="{907BEE8B-DCAB-4423-B0D2-686BD810493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43FB572-F997-4629-A2E0-29D1BA04438F}" type="pres">
      <dgm:prSet presAssocID="{59A1ECDC-E43D-47F9-8992-C8593B242253}" presName="spacer" presStyleCnt="0"/>
      <dgm:spPr/>
    </dgm:pt>
    <dgm:pt modelId="{88222057-0ED3-44BC-B816-3FDB20575502}" type="pres">
      <dgm:prSet presAssocID="{26BC2087-3CBF-470A-A7B0-A45B3B12E1A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7317004-DC4F-45F5-8319-2C957E24E605}" srcId="{77EA4626-33DC-4F62-924F-F0DAD36FB229}" destId="{05A13F34-F4EF-421C-96EC-101C0B8044F6}" srcOrd="0" destOrd="0" parTransId="{D988DF04-3628-488C-B03F-D7D303FA1415}" sibTransId="{DBCB67D9-52E8-41D4-A86E-D44C3A4B3785}"/>
    <dgm:cxn modelId="{B9739632-9E4E-43E4-BD4C-B00C518657C7}" type="presOf" srcId="{907BEE8B-DCAB-4423-B0D2-686BD810493B}" destId="{E42B9153-2ABB-411C-8342-2C4A1C6672D6}" srcOrd="0" destOrd="0" presId="urn:microsoft.com/office/officeart/2005/8/layout/vList2"/>
    <dgm:cxn modelId="{6D0D823D-CD3E-430F-BB67-C3CF2A452ECE}" type="presOf" srcId="{77EA4626-33DC-4F62-924F-F0DAD36FB229}" destId="{8A6BB7DB-813E-4BD5-8FA3-37220AB0714B}" srcOrd="0" destOrd="0" presId="urn:microsoft.com/office/officeart/2005/8/layout/vList2"/>
    <dgm:cxn modelId="{9261B470-8B91-4E4E-BF3B-67329B10AFF2}" type="presOf" srcId="{05A13F34-F4EF-421C-96EC-101C0B8044F6}" destId="{DD4152AB-6A33-4E36-A136-DE6B04581BC3}" srcOrd="0" destOrd="0" presId="urn:microsoft.com/office/officeart/2005/8/layout/vList2"/>
    <dgm:cxn modelId="{9B1CA851-AA88-4536-9E7A-B5DA064282C3}" srcId="{77EA4626-33DC-4F62-924F-F0DAD36FB229}" destId="{26BC2087-3CBF-470A-A7B0-A45B3B12E1A5}" srcOrd="3" destOrd="0" parTransId="{07EF25F0-0DD9-424E-B704-2F38F3E3E425}" sibTransId="{5C15234A-6A93-4E76-881B-C179D83F94A0}"/>
    <dgm:cxn modelId="{7AA9C5BE-7372-4C42-9AD0-6DAF0B837C12}" srcId="{77EA4626-33DC-4F62-924F-F0DAD36FB229}" destId="{907BEE8B-DCAB-4423-B0D2-686BD810493B}" srcOrd="2" destOrd="0" parTransId="{C669072F-7236-4481-A411-507A4FA9F4EA}" sibTransId="{59A1ECDC-E43D-47F9-8992-C8593B242253}"/>
    <dgm:cxn modelId="{E6C4E4D3-CA9B-4C6C-A45B-5AEE90EEF076}" type="presOf" srcId="{26BC2087-3CBF-470A-A7B0-A45B3B12E1A5}" destId="{88222057-0ED3-44BC-B816-3FDB20575502}" srcOrd="0" destOrd="0" presId="urn:microsoft.com/office/officeart/2005/8/layout/vList2"/>
    <dgm:cxn modelId="{AA0254D7-E052-4D79-BC22-B479A49C38A2}" type="presOf" srcId="{0DAD2EF1-10B1-4528-AA9A-137460260375}" destId="{F596BB59-C5B9-4121-94AF-826C9C6AC038}" srcOrd="0" destOrd="0" presId="urn:microsoft.com/office/officeart/2005/8/layout/vList2"/>
    <dgm:cxn modelId="{8DDDB4DC-EDDC-490A-80C1-8A9910D56F87}" srcId="{77EA4626-33DC-4F62-924F-F0DAD36FB229}" destId="{0DAD2EF1-10B1-4528-AA9A-137460260375}" srcOrd="1" destOrd="0" parTransId="{7DD4924A-6D2E-4605-8FB4-58D0222FF0D8}" sibTransId="{68851022-252C-42CE-9DBE-EEDA325B76DD}"/>
    <dgm:cxn modelId="{3DB62D9C-A5D3-4962-AE50-6E6C86D95C94}" type="presParOf" srcId="{8A6BB7DB-813E-4BD5-8FA3-37220AB0714B}" destId="{DD4152AB-6A33-4E36-A136-DE6B04581BC3}" srcOrd="0" destOrd="0" presId="urn:microsoft.com/office/officeart/2005/8/layout/vList2"/>
    <dgm:cxn modelId="{E5D2C966-EABC-45E0-BB54-E163D50D2061}" type="presParOf" srcId="{8A6BB7DB-813E-4BD5-8FA3-37220AB0714B}" destId="{3A5FF282-468A-4230-995D-AC15E5DF640E}" srcOrd="1" destOrd="0" presId="urn:microsoft.com/office/officeart/2005/8/layout/vList2"/>
    <dgm:cxn modelId="{1165E669-6471-4C05-BB3B-521B9736EDD5}" type="presParOf" srcId="{8A6BB7DB-813E-4BD5-8FA3-37220AB0714B}" destId="{F596BB59-C5B9-4121-94AF-826C9C6AC038}" srcOrd="2" destOrd="0" presId="urn:microsoft.com/office/officeart/2005/8/layout/vList2"/>
    <dgm:cxn modelId="{B4A94DEC-42EB-4C32-B66D-A6AD08F19384}" type="presParOf" srcId="{8A6BB7DB-813E-4BD5-8FA3-37220AB0714B}" destId="{10DD511D-3173-494C-9BB9-24E0D668E360}" srcOrd="3" destOrd="0" presId="urn:microsoft.com/office/officeart/2005/8/layout/vList2"/>
    <dgm:cxn modelId="{F55A2B4A-FFA7-4DDD-9CB0-A362D3D7F84B}" type="presParOf" srcId="{8A6BB7DB-813E-4BD5-8FA3-37220AB0714B}" destId="{E42B9153-2ABB-411C-8342-2C4A1C6672D6}" srcOrd="4" destOrd="0" presId="urn:microsoft.com/office/officeart/2005/8/layout/vList2"/>
    <dgm:cxn modelId="{2779313C-8E8F-4413-B31B-3F37F96B0CDA}" type="presParOf" srcId="{8A6BB7DB-813E-4BD5-8FA3-37220AB0714B}" destId="{F43FB572-F997-4629-A2E0-29D1BA04438F}" srcOrd="5" destOrd="0" presId="urn:microsoft.com/office/officeart/2005/8/layout/vList2"/>
    <dgm:cxn modelId="{9DC7E5C3-CAD0-44C6-9CEB-9AD520DDC3EB}" type="presParOf" srcId="{8A6BB7DB-813E-4BD5-8FA3-37220AB0714B}" destId="{88222057-0ED3-44BC-B816-3FDB2057550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6C7A20-013B-4804-9583-5224C261EC8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71817D8-3BCE-462C-AA20-D2C9E767F3FA}">
      <dgm:prSet/>
      <dgm:spPr/>
      <dgm:t>
        <a:bodyPr/>
        <a:lstStyle/>
        <a:p>
          <a:pPr rtl="0"/>
          <a:r>
            <a:rPr lang="en-IN">
              <a:latin typeface="Tw Cen MT Condensed" panose="020B0606020104020203"/>
            </a:rPr>
            <a:t> Key</a:t>
          </a:r>
          <a:r>
            <a:rPr lang="en-IN"/>
            <a:t> Value Propositions </a:t>
          </a:r>
          <a:r>
            <a:rPr lang="en-IN">
              <a:latin typeface="Tw Cen MT Condensed" panose="020B0606020104020203"/>
            </a:rPr>
            <a:t> -  Reduces number of UI bugs , Reduces testing time for QA , Better Quality of deliverables</a:t>
          </a:r>
          <a:endParaRPr lang="en-US"/>
        </a:p>
      </dgm:t>
    </dgm:pt>
    <dgm:pt modelId="{11793A07-FDA1-41D3-A9F7-8A1313FCE47D}" type="parTrans" cxnId="{4C132FDD-2923-4722-9D44-7499FB866844}">
      <dgm:prSet/>
      <dgm:spPr/>
      <dgm:t>
        <a:bodyPr/>
        <a:lstStyle/>
        <a:p>
          <a:endParaRPr lang="en-US"/>
        </a:p>
      </dgm:t>
    </dgm:pt>
    <dgm:pt modelId="{7D184191-2353-4B72-AFDD-317CEF5C69CA}" type="sibTrans" cxnId="{4C132FDD-2923-4722-9D44-7499FB866844}">
      <dgm:prSet/>
      <dgm:spPr/>
      <dgm:t>
        <a:bodyPr/>
        <a:lstStyle/>
        <a:p>
          <a:endParaRPr lang="en-US"/>
        </a:p>
      </dgm:t>
    </dgm:pt>
    <dgm:pt modelId="{F9622F85-FABE-4B1C-AA8D-7A21A95E1712}">
      <dgm:prSet/>
      <dgm:spPr/>
      <dgm:t>
        <a:bodyPr/>
        <a:lstStyle/>
        <a:p>
          <a:pPr rtl="0"/>
          <a:r>
            <a:rPr lang="en-IN">
              <a:latin typeface="Tw Cen MT Condensed" panose="020B0606020104020203"/>
            </a:rPr>
            <a:t> </a:t>
          </a:r>
          <a:r>
            <a:rPr lang="en-IN"/>
            <a:t>Key Customer Segments </a:t>
          </a:r>
          <a:r>
            <a:rPr lang="en-IN">
              <a:latin typeface="Tw Cen MT Condensed" panose="020B0606020104020203"/>
            </a:rPr>
            <a:t>- Developers</a:t>
          </a:r>
          <a:endParaRPr lang="en-US"/>
        </a:p>
      </dgm:t>
    </dgm:pt>
    <dgm:pt modelId="{075317F8-BBC7-488E-A5A6-7365C616C46D}" type="parTrans" cxnId="{8A588E0D-EB1A-4427-98F9-83590D592043}">
      <dgm:prSet/>
      <dgm:spPr/>
      <dgm:t>
        <a:bodyPr/>
        <a:lstStyle/>
        <a:p>
          <a:endParaRPr lang="en-US"/>
        </a:p>
      </dgm:t>
    </dgm:pt>
    <dgm:pt modelId="{8BD42593-517F-4A26-AE8A-F05B3C9D5F1F}" type="sibTrans" cxnId="{8A588E0D-EB1A-4427-98F9-83590D592043}">
      <dgm:prSet/>
      <dgm:spPr/>
      <dgm:t>
        <a:bodyPr/>
        <a:lstStyle/>
        <a:p>
          <a:endParaRPr lang="en-US"/>
        </a:p>
      </dgm:t>
    </dgm:pt>
    <dgm:pt modelId="{977A852B-83E5-48AA-B10E-4E80FB5EABF7}">
      <dgm:prSet/>
      <dgm:spPr/>
      <dgm:t>
        <a:bodyPr/>
        <a:lstStyle/>
        <a:p>
          <a:pPr rtl="0"/>
          <a:r>
            <a:rPr lang="en-IN">
              <a:latin typeface="Tw Cen MT Condensed" panose="020B0606020104020203"/>
            </a:rPr>
            <a:t> </a:t>
          </a:r>
          <a:r>
            <a:rPr lang="en-IN"/>
            <a:t>How you will deliver the values to customer </a:t>
          </a:r>
          <a:r>
            <a:rPr lang="en-IN">
              <a:latin typeface="Tw Cen MT Condensed" panose="020B0606020104020203"/>
            </a:rPr>
            <a:t>- Interface    </a:t>
          </a:r>
          <a:endParaRPr lang="en-US"/>
        </a:p>
      </dgm:t>
    </dgm:pt>
    <dgm:pt modelId="{F5D4DFEF-D57C-465D-8BF3-C3284419C8AB}" type="parTrans" cxnId="{6B12421D-BCDF-4BFF-814A-56F2F5DF3E90}">
      <dgm:prSet/>
      <dgm:spPr/>
      <dgm:t>
        <a:bodyPr/>
        <a:lstStyle/>
        <a:p>
          <a:endParaRPr lang="en-US"/>
        </a:p>
      </dgm:t>
    </dgm:pt>
    <dgm:pt modelId="{5413F98B-569E-450B-9911-C31A4D6A52C0}" type="sibTrans" cxnId="{6B12421D-BCDF-4BFF-814A-56F2F5DF3E90}">
      <dgm:prSet/>
      <dgm:spPr/>
      <dgm:t>
        <a:bodyPr/>
        <a:lstStyle/>
        <a:p>
          <a:endParaRPr lang="en-US"/>
        </a:p>
      </dgm:t>
    </dgm:pt>
    <dgm:pt modelId="{A11DB856-5741-4A8A-8A06-698940BF0389}" type="pres">
      <dgm:prSet presAssocID="{886C7A20-013B-4804-9583-5224C261EC83}" presName="linear" presStyleCnt="0">
        <dgm:presLayoutVars>
          <dgm:animLvl val="lvl"/>
          <dgm:resizeHandles val="exact"/>
        </dgm:presLayoutVars>
      </dgm:prSet>
      <dgm:spPr/>
    </dgm:pt>
    <dgm:pt modelId="{0E0D0F86-F6AB-432F-BC8E-ADE686D8D466}" type="pres">
      <dgm:prSet presAssocID="{971817D8-3BCE-462C-AA20-D2C9E767F3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E1B5A5B-1332-47CF-9E0D-113F6DA397A0}" type="pres">
      <dgm:prSet presAssocID="{7D184191-2353-4B72-AFDD-317CEF5C69CA}" presName="spacer" presStyleCnt="0"/>
      <dgm:spPr/>
    </dgm:pt>
    <dgm:pt modelId="{2EBCEE67-2A3F-4B22-B101-376D4BB4B143}" type="pres">
      <dgm:prSet presAssocID="{F9622F85-FABE-4B1C-AA8D-7A21A95E17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B4505C8-CBF0-47FD-9A65-D5535116E378}" type="pres">
      <dgm:prSet presAssocID="{8BD42593-517F-4A26-AE8A-F05B3C9D5F1F}" presName="spacer" presStyleCnt="0"/>
      <dgm:spPr/>
    </dgm:pt>
    <dgm:pt modelId="{1F6E4312-7BD7-4970-9351-2C808D6E4F74}" type="pres">
      <dgm:prSet presAssocID="{977A852B-83E5-48AA-B10E-4E80FB5EABF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A588E0D-EB1A-4427-98F9-83590D592043}" srcId="{886C7A20-013B-4804-9583-5224C261EC83}" destId="{F9622F85-FABE-4B1C-AA8D-7A21A95E1712}" srcOrd="1" destOrd="0" parTransId="{075317F8-BBC7-488E-A5A6-7365C616C46D}" sibTransId="{8BD42593-517F-4A26-AE8A-F05B3C9D5F1F}"/>
    <dgm:cxn modelId="{6B12421D-BCDF-4BFF-814A-56F2F5DF3E90}" srcId="{886C7A20-013B-4804-9583-5224C261EC83}" destId="{977A852B-83E5-48AA-B10E-4E80FB5EABF7}" srcOrd="2" destOrd="0" parTransId="{F5D4DFEF-D57C-465D-8BF3-C3284419C8AB}" sibTransId="{5413F98B-569E-450B-9911-C31A4D6A52C0}"/>
    <dgm:cxn modelId="{DE264082-458F-4169-B90F-6AB920CC34CD}" type="presOf" srcId="{971817D8-3BCE-462C-AA20-D2C9E767F3FA}" destId="{0E0D0F86-F6AB-432F-BC8E-ADE686D8D466}" srcOrd="0" destOrd="0" presId="urn:microsoft.com/office/officeart/2005/8/layout/vList2"/>
    <dgm:cxn modelId="{D69F688F-85B1-4053-84D1-EC421E5BB289}" type="presOf" srcId="{F9622F85-FABE-4B1C-AA8D-7A21A95E1712}" destId="{2EBCEE67-2A3F-4B22-B101-376D4BB4B143}" srcOrd="0" destOrd="0" presId="urn:microsoft.com/office/officeart/2005/8/layout/vList2"/>
    <dgm:cxn modelId="{B65F799D-56AA-4F56-BD8A-9B8C7C26CAAA}" type="presOf" srcId="{886C7A20-013B-4804-9583-5224C261EC83}" destId="{A11DB856-5741-4A8A-8A06-698940BF0389}" srcOrd="0" destOrd="0" presId="urn:microsoft.com/office/officeart/2005/8/layout/vList2"/>
    <dgm:cxn modelId="{AB3C9EB3-87A3-42E0-AC36-7DB07509F9BF}" type="presOf" srcId="{977A852B-83E5-48AA-B10E-4E80FB5EABF7}" destId="{1F6E4312-7BD7-4970-9351-2C808D6E4F74}" srcOrd="0" destOrd="0" presId="urn:microsoft.com/office/officeart/2005/8/layout/vList2"/>
    <dgm:cxn modelId="{4C132FDD-2923-4722-9D44-7499FB866844}" srcId="{886C7A20-013B-4804-9583-5224C261EC83}" destId="{971817D8-3BCE-462C-AA20-D2C9E767F3FA}" srcOrd="0" destOrd="0" parTransId="{11793A07-FDA1-41D3-A9F7-8A1313FCE47D}" sibTransId="{7D184191-2353-4B72-AFDD-317CEF5C69CA}"/>
    <dgm:cxn modelId="{33B85583-3178-45F5-B23B-B1E2A1F28765}" type="presParOf" srcId="{A11DB856-5741-4A8A-8A06-698940BF0389}" destId="{0E0D0F86-F6AB-432F-BC8E-ADE686D8D466}" srcOrd="0" destOrd="0" presId="urn:microsoft.com/office/officeart/2005/8/layout/vList2"/>
    <dgm:cxn modelId="{58774C16-3BEF-4F31-81FE-5091F2E540A7}" type="presParOf" srcId="{A11DB856-5741-4A8A-8A06-698940BF0389}" destId="{3E1B5A5B-1332-47CF-9E0D-113F6DA397A0}" srcOrd="1" destOrd="0" presId="urn:microsoft.com/office/officeart/2005/8/layout/vList2"/>
    <dgm:cxn modelId="{DB652836-9F81-472E-8D50-2EC708CB4587}" type="presParOf" srcId="{A11DB856-5741-4A8A-8A06-698940BF0389}" destId="{2EBCEE67-2A3F-4B22-B101-376D4BB4B143}" srcOrd="2" destOrd="0" presId="urn:microsoft.com/office/officeart/2005/8/layout/vList2"/>
    <dgm:cxn modelId="{D584DAD8-107D-4E68-91DD-B88409BEA917}" type="presParOf" srcId="{A11DB856-5741-4A8A-8A06-698940BF0389}" destId="{8B4505C8-CBF0-47FD-9A65-D5535116E378}" srcOrd="3" destOrd="0" presId="urn:microsoft.com/office/officeart/2005/8/layout/vList2"/>
    <dgm:cxn modelId="{A6F0CB82-EAFC-4AF0-A953-A55D33338515}" type="presParOf" srcId="{A11DB856-5741-4A8A-8A06-698940BF0389}" destId="{1F6E4312-7BD7-4970-9351-2C808D6E4F7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152AB-6A33-4E36-A136-DE6B04581BC3}">
      <dsp:nvSpPr>
        <dsp:cNvPr id="0" name=""/>
        <dsp:cNvSpPr/>
      </dsp:nvSpPr>
      <dsp:spPr>
        <a:xfrm>
          <a:off x="0" y="923335"/>
          <a:ext cx="5641974" cy="4668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ptos"/>
            </a:rPr>
            <a:t>   User Uploads Files  </a:t>
          </a:r>
        </a:p>
      </dsp:txBody>
      <dsp:txXfrm>
        <a:off x="22789" y="946124"/>
        <a:ext cx="5596396" cy="421252"/>
      </dsp:txXfrm>
    </dsp:sp>
    <dsp:sp modelId="{F596BB59-C5B9-4121-94AF-826C9C6AC038}">
      <dsp:nvSpPr>
        <dsp:cNvPr id="0" name=""/>
        <dsp:cNvSpPr/>
      </dsp:nvSpPr>
      <dsp:spPr>
        <a:xfrm>
          <a:off x="0" y="1444884"/>
          <a:ext cx="5641974" cy="466830"/>
        </a:xfrm>
        <a:prstGeom prst="roundRect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ptos"/>
            </a:rPr>
            <a:t>    Image Preprocessing </a:t>
          </a:r>
          <a:r>
            <a:rPr lang="en-US" sz="1900" kern="1200" dirty="0">
              <a:solidFill>
                <a:srgbClr val="000000"/>
              </a:solidFill>
              <a:latin typeface="Calibri"/>
              <a:ea typeface="Calibri"/>
              <a:cs typeface="Calibri"/>
            </a:rPr>
            <a:t>(Resize, Convert to Grayscale) </a:t>
          </a:r>
          <a:r>
            <a:rPr lang="en-US" sz="1900" kern="1200" dirty="0">
              <a:latin typeface="Aptos"/>
            </a:rPr>
            <a:t> </a:t>
          </a:r>
          <a:endParaRPr lang="en-US" sz="1900" kern="1200" dirty="0">
            <a:solidFill>
              <a:srgbClr val="000000"/>
            </a:solidFill>
            <a:latin typeface="Calibri"/>
            <a:ea typeface="Calibri"/>
            <a:cs typeface="Calibri"/>
          </a:endParaRPr>
        </a:p>
      </dsp:txBody>
      <dsp:txXfrm>
        <a:off x="22789" y="1467673"/>
        <a:ext cx="5596396" cy="421252"/>
      </dsp:txXfrm>
    </dsp:sp>
    <dsp:sp modelId="{794DECED-5828-479C-A8A2-3622E36B81D2}">
      <dsp:nvSpPr>
        <dsp:cNvPr id="0" name=""/>
        <dsp:cNvSpPr/>
      </dsp:nvSpPr>
      <dsp:spPr>
        <a:xfrm>
          <a:off x="0" y="1966434"/>
          <a:ext cx="5641974" cy="466830"/>
        </a:xfrm>
        <a:prstGeom prst="roundRect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ptos"/>
            </a:rPr>
            <a:t>   Discrepancy Detection &amp; SSIM Calculation</a:t>
          </a:r>
        </a:p>
      </dsp:txBody>
      <dsp:txXfrm>
        <a:off x="22789" y="1989223"/>
        <a:ext cx="5596396" cy="421252"/>
      </dsp:txXfrm>
    </dsp:sp>
    <dsp:sp modelId="{DAA17948-0CB5-460E-AE00-2024202C1506}">
      <dsp:nvSpPr>
        <dsp:cNvPr id="0" name=""/>
        <dsp:cNvSpPr/>
      </dsp:nvSpPr>
      <dsp:spPr>
        <a:xfrm>
          <a:off x="0" y="2487985"/>
          <a:ext cx="5641974" cy="466830"/>
        </a:xfrm>
        <a:prstGeom prst="roundRect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ptos"/>
            </a:rPr>
            <a:t> Annotated Image Generation </a:t>
          </a:r>
          <a:r>
            <a:rPr lang="en-US" sz="1900" kern="1200" dirty="0">
              <a:solidFill>
                <a:srgbClr val="000000"/>
              </a:solidFill>
              <a:latin typeface="Aptos"/>
              <a:ea typeface="Calibri"/>
              <a:cs typeface="Calibri"/>
            </a:rPr>
            <a:t>(</a:t>
          </a:r>
          <a:r>
            <a:rPr lang="en-US" sz="1900" kern="1200" dirty="0">
              <a:solidFill>
                <a:srgbClr val="000000"/>
              </a:solidFill>
              <a:latin typeface="Calibri"/>
              <a:ea typeface="Calibri"/>
              <a:cs typeface="Calibri"/>
            </a:rPr>
            <a:t>Overlay, Heatmap)   </a:t>
          </a:r>
          <a:endParaRPr lang="en-US" sz="1900" kern="1200" dirty="0">
            <a:latin typeface="Aptos"/>
          </a:endParaRPr>
        </a:p>
      </dsp:txBody>
      <dsp:txXfrm>
        <a:off x="22789" y="2510774"/>
        <a:ext cx="5596396" cy="421252"/>
      </dsp:txXfrm>
    </dsp:sp>
    <dsp:sp modelId="{88222057-0ED3-44BC-B816-3FDB20575502}">
      <dsp:nvSpPr>
        <dsp:cNvPr id="0" name=""/>
        <dsp:cNvSpPr/>
      </dsp:nvSpPr>
      <dsp:spPr>
        <a:xfrm>
          <a:off x="0" y="3009535"/>
          <a:ext cx="5641974" cy="466830"/>
        </a:xfrm>
        <a:prstGeom prst="roundRect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ptos"/>
            </a:rPr>
            <a:t> Display Results to User  </a:t>
          </a:r>
        </a:p>
      </dsp:txBody>
      <dsp:txXfrm>
        <a:off x="22789" y="3032324"/>
        <a:ext cx="5596396" cy="421252"/>
      </dsp:txXfrm>
    </dsp:sp>
    <dsp:sp modelId="{7868DB59-9251-461F-86AD-CEF54E6CDF84}">
      <dsp:nvSpPr>
        <dsp:cNvPr id="0" name=""/>
        <dsp:cNvSpPr/>
      </dsp:nvSpPr>
      <dsp:spPr>
        <a:xfrm>
          <a:off x="0" y="3531085"/>
          <a:ext cx="5641974" cy="46683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ptos"/>
            </a:rPr>
            <a:t>  Summary Report &amp; Text Comparison</a:t>
          </a:r>
        </a:p>
      </dsp:txBody>
      <dsp:txXfrm>
        <a:off x="22789" y="3553874"/>
        <a:ext cx="5596396" cy="421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152AB-6A33-4E36-A136-DE6B04581BC3}">
      <dsp:nvSpPr>
        <dsp:cNvPr id="0" name=""/>
        <dsp:cNvSpPr/>
      </dsp:nvSpPr>
      <dsp:spPr>
        <a:xfrm>
          <a:off x="0" y="19622"/>
          <a:ext cx="5641974" cy="11578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ptos"/>
            </a:rPr>
            <a:t>   UI -  HTML , Bootstrap </a:t>
          </a:r>
        </a:p>
      </dsp:txBody>
      <dsp:txXfrm>
        <a:off x="56522" y="76144"/>
        <a:ext cx="5528930" cy="1044817"/>
      </dsp:txXfrm>
    </dsp:sp>
    <dsp:sp modelId="{F596BB59-C5B9-4121-94AF-826C9C6AC038}">
      <dsp:nvSpPr>
        <dsp:cNvPr id="0" name=""/>
        <dsp:cNvSpPr/>
      </dsp:nvSpPr>
      <dsp:spPr>
        <a:xfrm>
          <a:off x="0" y="1261003"/>
          <a:ext cx="5641974" cy="1157861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ptos"/>
            </a:rPr>
            <a:t>   Framework - Flask    </a:t>
          </a:r>
          <a:endParaRPr lang="en-US" sz="2900" kern="1200" dirty="0">
            <a:solidFill>
              <a:srgbClr val="000000"/>
            </a:solidFill>
            <a:latin typeface="Aptos"/>
            <a:ea typeface="Calibri"/>
            <a:cs typeface="Calibri"/>
          </a:endParaRPr>
        </a:p>
      </dsp:txBody>
      <dsp:txXfrm>
        <a:off x="56522" y="1317525"/>
        <a:ext cx="5528930" cy="1044817"/>
      </dsp:txXfrm>
    </dsp:sp>
    <dsp:sp modelId="{E42B9153-2ABB-411C-8342-2C4A1C6672D6}">
      <dsp:nvSpPr>
        <dsp:cNvPr id="0" name=""/>
        <dsp:cNvSpPr/>
      </dsp:nvSpPr>
      <dsp:spPr>
        <a:xfrm>
          <a:off x="0" y="2502385"/>
          <a:ext cx="5641974" cy="1157861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ptos"/>
            </a:rPr>
            <a:t> </a:t>
          </a:r>
          <a:r>
            <a:rPr lang="en-US" sz="2900" kern="1200" dirty="0">
              <a:solidFill>
                <a:schemeClr val="bg1"/>
              </a:solidFill>
              <a:latin typeface="Aptos"/>
              <a:ea typeface="Calibri"/>
              <a:cs typeface="Calibri"/>
            </a:rPr>
            <a:t> Image Processing</a:t>
          </a:r>
          <a:r>
            <a:rPr lang="en-US" sz="2900" kern="1200" dirty="0">
              <a:solidFill>
                <a:srgbClr val="000000"/>
              </a:solidFill>
              <a:latin typeface="Aptos"/>
              <a:ea typeface="Calibri"/>
              <a:cs typeface="Calibri"/>
            </a:rPr>
            <a:t> </a:t>
          </a:r>
          <a:r>
            <a:rPr lang="en-US" sz="2900" kern="1200" dirty="0">
              <a:solidFill>
                <a:schemeClr val="bg1"/>
              </a:solidFill>
              <a:latin typeface="Aptos"/>
              <a:ea typeface="Calibri"/>
              <a:cs typeface="Calibri"/>
            </a:rPr>
            <a:t>- </a:t>
          </a:r>
          <a:r>
            <a:rPr lang="en-US" sz="2900" kern="1200" dirty="0">
              <a:solidFill>
                <a:schemeClr val="bg1"/>
              </a:solidFill>
              <a:latin typeface="Calibri"/>
              <a:ea typeface="Calibri"/>
              <a:cs typeface="Calibri"/>
            </a:rPr>
            <a:t> </a:t>
          </a:r>
          <a:r>
            <a:rPr lang="en-US" sz="2900" kern="1200" dirty="0">
              <a:latin typeface="Calibri"/>
              <a:ea typeface="Calibri"/>
              <a:cs typeface="Calibri"/>
            </a:rPr>
            <a:t>Open CV , SSIM </a:t>
          </a:r>
          <a:endParaRPr lang="en-US" sz="2900" kern="1200" dirty="0"/>
        </a:p>
      </dsp:txBody>
      <dsp:txXfrm>
        <a:off x="56522" y="2558907"/>
        <a:ext cx="5528930" cy="1044817"/>
      </dsp:txXfrm>
    </dsp:sp>
    <dsp:sp modelId="{88222057-0ED3-44BC-B816-3FDB20575502}">
      <dsp:nvSpPr>
        <dsp:cNvPr id="0" name=""/>
        <dsp:cNvSpPr/>
      </dsp:nvSpPr>
      <dsp:spPr>
        <a:xfrm>
          <a:off x="0" y="3743766"/>
          <a:ext cx="5641974" cy="1157861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ptos"/>
            </a:rPr>
            <a:t>  Text Recognition- Open CV - pytesseract </a:t>
          </a:r>
        </a:p>
      </dsp:txBody>
      <dsp:txXfrm>
        <a:off x="56522" y="3800288"/>
        <a:ext cx="5528930" cy="10448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D0F86-F6AB-432F-BC8E-ADE686D8D466}">
      <dsp:nvSpPr>
        <dsp:cNvPr id="0" name=""/>
        <dsp:cNvSpPr/>
      </dsp:nvSpPr>
      <dsp:spPr>
        <a:xfrm>
          <a:off x="0" y="31929"/>
          <a:ext cx="5641974" cy="1559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>
              <a:latin typeface="Tw Cen MT Condensed" panose="020B0606020104020203"/>
            </a:rPr>
            <a:t> Key</a:t>
          </a:r>
          <a:r>
            <a:rPr lang="en-IN" sz="3100" kern="1200"/>
            <a:t> Value Propositions </a:t>
          </a:r>
          <a:r>
            <a:rPr lang="en-IN" sz="3100" kern="1200">
              <a:latin typeface="Tw Cen MT Condensed" panose="020B0606020104020203"/>
            </a:rPr>
            <a:t> -  Reduces number of UI bugs , Reduces testing time for QA , Better Quality of deliverables</a:t>
          </a:r>
          <a:endParaRPr lang="en-US" sz="3100" kern="1200"/>
        </a:p>
      </dsp:txBody>
      <dsp:txXfrm>
        <a:off x="76134" y="108063"/>
        <a:ext cx="5489706" cy="1407342"/>
      </dsp:txXfrm>
    </dsp:sp>
    <dsp:sp modelId="{2EBCEE67-2A3F-4B22-B101-376D4BB4B143}">
      <dsp:nvSpPr>
        <dsp:cNvPr id="0" name=""/>
        <dsp:cNvSpPr/>
      </dsp:nvSpPr>
      <dsp:spPr>
        <a:xfrm>
          <a:off x="0" y="1680819"/>
          <a:ext cx="5641974" cy="1559610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>
              <a:latin typeface="Tw Cen MT Condensed" panose="020B0606020104020203"/>
            </a:rPr>
            <a:t> </a:t>
          </a:r>
          <a:r>
            <a:rPr lang="en-IN" sz="3100" kern="1200"/>
            <a:t>Key Customer Segments </a:t>
          </a:r>
          <a:r>
            <a:rPr lang="en-IN" sz="3100" kern="1200">
              <a:latin typeface="Tw Cen MT Condensed" panose="020B0606020104020203"/>
            </a:rPr>
            <a:t>- Developers</a:t>
          </a:r>
          <a:endParaRPr lang="en-US" sz="3100" kern="1200"/>
        </a:p>
      </dsp:txBody>
      <dsp:txXfrm>
        <a:off x="76134" y="1756953"/>
        <a:ext cx="5489706" cy="1407342"/>
      </dsp:txXfrm>
    </dsp:sp>
    <dsp:sp modelId="{1F6E4312-7BD7-4970-9351-2C808D6E4F74}">
      <dsp:nvSpPr>
        <dsp:cNvPr id="0" name=""/>
        <dsp:cNvSpPr/>
      </dsp:nvSpPr>
      <dsp:spPr>
        <a:xfrm>
          <a:off x="0" y="3329710"/>
          <a:ext cx="5641974" cy="155961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>
              <a:latin typeface="Tw Cen MT Condensed" panose="020B0606020104020203"/>
            </a:rPr>
            <a:t> </a:t>
          </a:r>
          <a:r>
            <a:rPr lang="en-IN" sz="3100" kern="1200"/>
            <a:t>How you will deliver the values to customer </a:t>
          </a:r>
          <a:r>
            <a:rPr lang="en-IN" sz="3100" kern="1200">
              <a:latin typeface="Tw Cen MT Condensed" panose="020B0606020104020203"/>
            </a:rPr>
            <a:t>- Interface    </a:t>
          </a:r>
          <a:endParaRPr lang="en-US" sz="3100" kern="1200"/>
        </a:p>
      </dsp:txBody>
      <dsp:txXfrm>
        <a:off x="76134" y="3405844"/>
        <a:ext cx="5489706" cy="1407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24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4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37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8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54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4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2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7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98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43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CD79-1D57-43A4-96CF-1E4A77984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107" y="4292939"/>
            <a:ext cx="10837962" cy="1482380"/>
          </a:xfrm>
        </p:spPr>
        <p:txBody>
          <a:bodyPr>
            <a:normAutofit/>
          </a:bodyPr>
          <a:lstStyle/>
          <a:p>
            <a:pPr algn="l"/>
            <a:r>
              <a:rPr lang="en-US"/>
              <a:t>Dover digital Hackathon4.0 challenge 2024</a:t>
            </a:r>
          </a:p>
        </p:txBody>
      </p:sp>
      <p:pic>
        <p:nvPicPr>
          <p:cNvPr id="5" name="Picture 4" descr="A blue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A8CB8383-F730-4381-8CC3-DFFE9644B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884" y="6286674"/>
            <a:ext cx="1375244" cy="4492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0638F9-00E8-4F67-AE51-6EDE375D721B}"/>
              </a:ext>
            </a:extLst>
          </p:cNvPr>
          <p:cNvSpPr txBox="1"/>
          <p:nvPr/>
        </p:nvSpPr>
        <p:spPr>
          <a:xfrm>
            <a:off x="254107" y="5452153"/>
            <a:ext cx="8125905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dirty="0"/>
              <a:t>Challenge Name: </a:t>
            </a:r>
            <a:r>
              <a:rPr lang="en-US" sz="2200" dirty="0">
                <a:ea typeface="+mn-lt"/>
                <a:cs typeface="+mn-lt"/>
              </a:rPr>
              <a:t>Automate Validation of High </a:t>
            </a:r>
            <a:r>
              <a:rPr lang="en-US" sz="2200" err="1">
                <a:ea typeface="+mn-lt"/>
                <a:cs typeface="+mn-lt"/>
              </a:rPr>
              <a:t>Fidility</a:t>
            </a:r>
            <a:r>
              <a:rPr lang="en-US" sz="2200" dirty="0">
                <a:ea typeface="+mn-lt"/>
                <a:cs typeface="+mn-lt"/>
              </a:rPr>
              <a:t> UX Wireframes</a:t>
            </a:r>
            <a:endParaRPr lang="en-US" sz="2200" dirty="0"/>
          </a:p>
          <a:p>
            <a:r>
              <a:rPr lang="en-US" sz="2200" dirty="0"/>
              <a:t>Team name: The </a:t>
            </a:r>
            <a:r>
              <a:rPr lang="en-US" sz="2200" dirty="0" err="1"/>
              <a:t>UXperimenters</a:t>
            </a:r>
          </a:p>
          <a:p>
            <a:r>
              <a:rPr lang="en-US" sz="2200" dirty="0"/>
              <a:t>Team ID: 41</a:t>
            </a:r>
          </a:p>
        </p:txBody>
      </p:sp>
    </p:spTree>
    <p:extLst>
      <p:ext uri="{BB962C8B-B14F-4D97-AF65-F5344CB8AC3E}">
        <p14:creationId xmlns:p14="http://schemas.microsoft.com/office/powerpoint/2010/main" val="357382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F7DF-764B-4DAE-87EC-F92E367D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335E4-0BF9-4C42-903A-5D089CA7D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08869"/>
            <a:ext cx="4273061" cy="4021602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 Sahil Yadav</a:t>
            </a:r>
          </a:p>
          <a:p>
            <a:r>
              <a:rPr lang="en-US"/>
              <a:t>Rohit </a:t>
            </a:r>
            <a:r>
              <a:rPr lang="en-US" err="1"/>
              <a:t>Vanwani</a:t>
            </a:r>
            <a:endParaRPr lang="en-US"/>
          </a:p>
          <a:p>
            <a:r>
              <a:rPr lang="en-US"/>
              <a:t>Samyuktha N</a:t>
            </a:r>
          </a:p>
          <a:p>
            <a:r>
              <a:rPr lang="en-US"/>
              <a:t>Manas Milind Pratap </a:t>
            </a:r>
          </a:p>
          <a:p>
            <a:r>
              <a:rPr lang="en-US"/>
              <a:t>Mentor – Vaibhav Goel , Deepak                    </a:t>
            </a:r>
            <a:r>
              <a:rPr lang="en-US" dirty="0"/>
              <a:t>Dinodia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949765-06FF-83AF-4758-FCCD322A3722}"/>
              </a:ext>
            </a:extLst>
          </p:cNvPr>
          <p:cNvSpPr txBox="1"/>
          <p:nvPr/>
        </p:nvSpPr>
        <p:spPr>
          <a:xfrm>
            <a:off x="1021338" y="5369139"/>
            <a:ext cx="314919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i="1"/>
              <a:t>Team Name – The UXperimenters</a:t>
            </a:r>
            <a:endParaRPr lang="en-GB" i="1"/>
          </a:p>
        </p:txBody>
      </p:sp>
    </p:spTree>
    <p:extLst>
      <p:ext uri="{BB962C8B-B14F-4D97-AF65-F5344CB8AC3E}">
        <p14:creationId xmlns:p14="http://schemas.microsoft.com/office/powerpoint/2010/main" val="219085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178DB-B5CE-2FEC-1F5C-FEBE9D1A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64637" cy="808366"/>
          </a:xfrm>
        </p:spPr>
        <p:txBody>
          <a:bodyPr>
            <a:normAutofit/>
          </a:bodyPr>
          <a:lstStyle/>
          <a:p>
            <a:r>
              <a:rPr lang="en-IN" dirty="0">
                <a:ea typeface="+mj-lt"/>
                <a:cs typeface="+mj-lt"/>
              </a:rPr>
              <a:t>Solution Summary :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8482D1-1EF3-F4BA-46A2-C80C6B4B1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8128" y="2928000"/>
            <a:ext cx="6690073" cy="3105360"/>
          </a:xfrm>
        </p:spPr>
        <p:txBody>
          <a:bodyPr vert="horz" lIns="45720" tIns="45720" rIns="45720" bIns="45720" rtlCol="0" anchor="t">
            <a:noAutofit/>
          </a:bodyPr>
          <a:lstStyle/>
          <a:p>
            <a:pPr marL="342900" indent="-342900">
              <a:buAutoNum type="arabicPeriod"/>
            </a:pPr>
            <a:r>
              <a:rPr lang="en-IN" sz="1600" b="1" dirty="0">
                <a:latin typeface="Arial"/>
                <a:cs typeface="Arial"/>
              </a:rPr>
              <a:t>Developed UI where user can upload screenshots of wireframe and the live website</a:t>
            </a:r>
          </a:p>
          <a:p>
            <a:pPr marL="342900" indent="-342900">
              <a:buAutoNum type="arabicPeriod"/>
            </a:pPr>
            <a:r>
              <a:rPr lang="en-IN" sz="1600" b="1" dirty="0">
                <a:latin typeface="Arial"/>
                <a:cs typeface="Arial"/>
              </a:rPr>
              <a:t>Using python libraries we process the two images, identify the differences between the 2 images ( size differences ,padding , margin , font size and style issues) and generate a heatmap along with a report of SSIM score along with detailed discrepancies in the output.</a:t>
            </a:r>
          </a:p>
          <a:p>
            <a:pPr marL="342900" indent="-342900">
              <a:buAutoNum type="arabicPeriod"/>
            </a:pPr>
            <a:br>
              <a:rPr lang="en-IN" sz="1600" b="1" dirty="0">
                <a:latin typeface="Arial"/>
                <a:cs typeface="Arial"/>
              </a:rPr>
            </a:br>
            <a:endParaRPr lang="en-IN" sz="1600" b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7370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178DB-B5CE-2FEC-1F5C-FEBE9D1A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64637" cy="808366"/>
          </a:xfrm>
        </p:spPr>
        <p:txBody>
          <a:bodyPr>
            <a:normAutofit/>
          </a:bodyPr>
          <a:lstStyle/>
          <a:p>
            <a:r>
              <a:rPr lang="en-IN" dirty="0"/>
              <a:t>Success Criteria Met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8482D1-1EF3-F4BA-46A2-C80C6B4B1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8128" y="2928000"/>
            <a:ext cx="6690073" cy="3105360"/>
          </a:xfrm>
        </p:spPr>
        <p:txBody>
          <a:bodyPr vert="horz" lIns="45720" tIns="45720" rIns="45720" bIns="45720" rtlCol="0" anchor="t">
            <a:noAutofit/>
          </a:bodyPr>
          <a:lstStyle/>
          <a:p>
            <a:pPr marL="342900" indent="-342900">
              <a:buAutoNum type="arabicPeriod"/>
            </a:pPr>
            <a:r>
              <a:rPr lang="en-IN" sz="1600" b="1" dirty="0">
                <a:latin typeface="Arial"/>
                <a:cs typeface="Arial"/>
              </a:rPr>
              <a:t>In the output we should be able to identify padding , spacing , </a:t>
            </a:r>
            <a:r>
              <a:rPr lang="en-IN" sz="1600" b="1">
                <a:latin typeface="Arial"/>
                <a:cs typeface="Arial"/>
              </a:rPr>
              <a:t>size , font , style issues .</a:t>
            </a:r>
          </a:p>
          <a:p>
            <a:pPr marL="342900" indent="-342900">
              <a:buAutoNum type="arabicPeriod"/>
            </a:pPr>
            <a:r>
              <a:rPr lang="en-IN" sz="1600" b="1" dirty="0">
                <a:latin typeface="Arial"/>
                <a:cs typeface="Arial"/>
              </a:rPr>
              <a:t>There is SSIM  score to show the similarity between the 2 images , score closer to 1 it is similar</a:t>
            </a:r>
          </a:p>
          <a:p>
            <a:pPr marL="342900" indent="-342900">
              <a:buAutoNum type="arabicPeriod"/>
            </a:pPr>
            <a:r>
              <a:rPr lang="en-IN" sz="1600" b="1" dirty="0">
                <a:latin typeface="Arial"/>
                <a:cs typeface="Arial"/>
              </a:rPr>
              <a:t>When we upload 2 same images SSIM score should be 1 and with no issues listed.</a:t>
            </a:r>
          </a:p>
        </p:txBody>
      </p:sp>
    </p:spTree>
    <p:extLst>
      <p:ext uri="{BB962C8B-B14F-4D97-AF65-F5344CB8AC3E}">
        <p14:creationId xmlns:p14="http://schemas.microsoft.com/office/powerpoint/2010/main" val="952758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0BE04-487A-C76A-8913-6A772948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Design Flow</a:t>
            </a:r>
            <a:endParaRPr lang="en-IN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8CF31C3-32BB-B333-39B0-29490BEF25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525266"/>
              </p:ext>
            </p:extLst>
          </p:nvPr>
        </p:nvGraphicFramePr>
        <p:xfrm>
          <a:off x="5387875" y="972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149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0BE04-487A-C76A-8913-6A772948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Architechtureand</a:t>
            </a:r>
            <a:br>
              <a:rPr lang="en-IN" dirty="0">
                <a:solidFill>
                  <a:srgbClr val="FFFFFF"/>
                </a:solidFill>
              </a:rPr>
            </a:br>
            <a:r>
              <a:rPr lang="en-IN">
                <a:solidFill>
                  <a:srgbClr val="FFFFFF"/>
                </a:solidFill>
              </a:rPr>
              <a:t>technology</a:t>
            </a:r>
            <a:br>
              <a:rPr lang="en-IN" dirty="0">
                <a:solidFill>
                  <a:srgbClr val="FFFFFF"/>
                </a:solidFill>
              </a:rPr>
            </a:br>
            <a:r>
              <a:rPr lang="en-IN">
                <a:solidFill>
                  <a:srgbClr val="FFFFFF"/>
                </a:solidFill>
              </a:rPr>
              <a:t>used</a:t>
            </a:r>
            <a:endParaRPr lang="en-IN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8CF31C3-32BB-B333-39B0-29490BEF254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87875" y="972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535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47F247E-B679-44E9-93C2-B2DD5EFB2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A5D04-AF6B-9A92-3431-6404BA35E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327" y="788416"/>
            <a:ext cx="792326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Validation survival of  Solution </a:t>
            </a:r>
            <a:r>
              <a:rPr lang="en-US" dirty="0">
                <a:solidFill>
                  <a:srgbClr val="FFFFFF"/>
                </a:solidFill>
              </a:rPr>
              <a:t>Design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8ABE66A-820C-C1DD-E915-3410FD6CD9D6}"/>
              </a:ext>
            </a:extLst>
          </p:cNvPr>
          <p:cNvSpPr txBox="1"/>
          <p:nvPr/>
        </p:nvSpPr>
        <p:spPr>
          <a:xfrm>
            <a:off x="3469327" y="2489202"/>
            <a:ext cx="7923264" cy="3554614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/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AutoNum type="arabicPeriod"/>
            </a:pPr>
            <a:r>
              <a:rPr lang="en-US">
                <a:solidFill>
                  <a:srgbClr val="FFFFFF"/>
                </a:solidFill>
              </a:rPr>
              <a:t>No such product exists as of now in the market and it’s a completley new implementation        </a:t>
            </a:r>
            <a:endParaRPr lang="en-US"/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AutoNum type="arabicPeriod"/>
            </a:pPr>
            <a:r>
              <a:rPr lang="en-US">
                <a:solidFill>
                  <a:srgbClr val="FFFFFF"/>
                </a:solidFill>
              </a:rPr>
              <a:t>It is developed with the help of open source python libraries and basic UI stack – HTML Bootstrap and Flask as backend Framework.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AutoNum type="arabicPeriod"/>
            </a:pPr>
            <a:r>
              <a:rPr lang="en-US"/>
              <a:t>It is targeted for developers to identify the UI bugs before it goes to QA testing, </a:t>
            </a:r>
            <a:r>
              <a:rPr lang="en-US">
                <a:ea typeface="+mn-lt"/>
                <a:cs typeface="+mn-lt"/>
              </a:rPr>
              <a:t>this reduces the bug count and testing time.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AutoNum type="arabicPeriod"/>
            </a:pPr>
            <a:r>
              <a:rPr lang="en-US">
                <a:ea typeface="+mn-lt"/>
                <a:cs typeface="+mn-lt"/>
              </a:rPr>
              <a:t>It also helps identfying differences that the human eye cannot figure and this reduces human error.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5998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42A52-91DC-42D7-8334-3DBF87A1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Value Outcome and Business Potential</a:t>
            </a:r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22DA0D-3F6A-5131-8931-E07521EE41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792110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06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A4FDF-5579-4DD3-BB02-18619FF8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24573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  <a:endParaRPr lang="en-US" dirty="0"/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69400" y="1910808"/>
            <a:ext cx="5571069" cy="3036377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13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E0A0DA06B301418C25DA726EEB0A8D" ma:contentTypeVersion="13" ma:contentTypeDescription="Create a new document." ma:contentTypeScope="" ma:versionID="237ffe15acfcd30483f947b1b6437b31">
  <xsd:schema xmlns:xsd="http://www.w3.org/2001/XMLSchema" xmlns:xs="http://www.w3.org/2001/XMLSchema" xmlns:p="http://schemas.microsoft.com/office/2006/metadata/properties" xmlns:ns2="383d7ef1-7ed1-4313-8bf1-c5a4e0d3ed80" xmlns:ns3="7042d541-3395-45d3-8a5f-cbc82524f7ba" targetNamespace="http://schemas.microsoft.com/office/2006/metadata/properties" ma:root="true" ma:fieldsID="abfe2f1eb94d86f506bc92745c1143cc" ns2:_="" ns3:_="">
    <xsd:import namespace="383d7ef1-7ed1-4313-8bf1-c5a4e0d3ed80"/>
    <xsd:import namespace="7042d541-3395-45d3-8a5f-cbc82524f7ba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3d7ef1-7ed1-4313-8bf1-c5a4e0d3ed80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fab59b46-7277-476d-9ef3-85da32fcacb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42d541-3395-45d3-8a5f-cbc82524f7ba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a3ae358c-fd83-494c-afde-05d3de50138b}" ma:internalName="TaxCatchAll" ma:showField="CatchAllData" ma:web="7042d541-3395-45d3-8a5f-cbc82524f7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042d541-3395-45d3-8a5f-cbc82524f7ba" xsi:nil="true"/>
    <lcf76f155ced4ddcb4097134ff3c332f xmlns="383d7ef1-7ed1-4313-8bf1-c5a4e0d3ed8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7B9D89-76F6-42A0-B28C-F159385F2158}"/>
</file>

<file path=customXml/itemProps2.xml><?xml version="1.0" encoding="utf-8"?>
<ds:datastoreItem xmlns:ds="http://schemas.openxmlformats.org/officeDocument/2006/customXml" ds:itemID="{14F0D691-D98F-4C74-9E24-E0911F33E0B5}">
  <ds:schemaRefs>
    <ds:schemaRef ds:uri="70226f4c-c4b7-4831-82ae-c057ea5bbeb9"/>
    <ds:schemaRef ds:uri="7042d541-3395-45d3-8a5f-cbc82524f7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383d7ef1-7ed1-4313-8bf1-c5a4e0d3ed80"/>
  </ds:schemaRefs>
</ds:datastoreItem>
</file>

<file path=customXml/itemProps3.xml><?xml version="1.0" encoding="utf-8"?>
<ds:datastoreItem xmlns:ds="http://schemas.openxmlformats.org/officeDocument/2006/customXml" ds:itemID="{CAC02E00-1B0F-4F9F-83F7-3432E4ABA3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Integral</vt:lpstr>
      <vt:lpstr>Dover digital Hackathon4.0 challenge 2024</vt:lpstr>
      <vt:lpstr>Team participants</vt:lpstr>
      <vt:lpstr>Solution Summary :</vt:lpstr>
      <vt:lpstr>Success Criteria Met</vt:lpstr>
      <vt:lpstr>Design Flow</vt:lpstr>
      <vt:lpstr>Architechtureand technology used</vt:lpstr>
      <vt:lpstr>Validation survival of  Solution Design</vt:lpstr>
      <vt:lpstr>Value Outcome and Business Potential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Dover digital Hackathon challenge 2021</dc:title>
  <dc:creator>Manchenahalli, Raghunandan</dc:creator>
  <cp:revision>324</cp:revision>
  <dcterms:created xsi:type="dcterms:W3CDTF">2021-10-13T16:31:05Z</dcterms:created>
  <dcterms:modified xsi:type="dcterms:W3CDTF">2024-11-29T12:42:37Z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0x01010079E0A0DA06B301418C25DA726EEB0A8D</vt:lpwstr>
  </property>
  <property fmtid="{D5CDD505-2E9C-101B-9397-08002B2CF9AE}" pid="3" name="MediaServiceImageTags">
    <vt:lpwstr/>
  </property>
</Properties>
</file>