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02C60A9-72C4-4F47-B7C5-04216DA8224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1165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CEF35F-F730-4422-AB77-C14D56193D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D0F88B-05D1-4DE2-9109-BE64C0B41EE8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F54FFA-0CD0-4B3A-B489-EB63B5677EAD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6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87DC69-E74F-4DB5-8F90-01B5462D630B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3B6A48-1452-4E43-9689-223335440C01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9AFF7D-F262-4A49-852B-17B9B4CBBCD3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8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446A0C-19EB-42B5-86B8-0FF55F42B788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2CF126-57EA-4C53-8D0F-50647DF4644B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9EDF3F-FA60-4A9E-ACAE-4F49CD9460FD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EF31E9-1E54-4EBF-AE2C-0718DD9FC29C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9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FB3B18-A234-4B12-9330-9224CCE2EF8A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6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2952B2-4C2B-4A09-B3D6-5C6CFAA9072A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8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3F9E0D-B1F7-491D-9CBE-6A14A553CE8F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B212C9-73F3-4591-8701-DE9CEA7C2D02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62CFBD-C967-48BD-8480-6C8347129BC4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2B5C22C-35C9-4663-93B2-81E0F520A6A0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F08C39-DFDC-41DC-B407-032458C595E8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6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6900A5-F737-46C2-A672-E6BFD5ECF816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42FBA4-5EBD-4D39-A1AE-C9C75A298570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B433F8-1FF9-4309-9C44-4B1A76913E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3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9AE151-78C6-4488-8306-0E657C3036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DDCF21-9FB9-44D1-958F-912814DF9B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61ACF-3F9B-4C99-BC7B-081CED3424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8DB2C8-74E4-4953-BDA7-55D27D952E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0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D4AD76-0A52-438C-95DF-3E54D306A0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3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6D0173-6175-40FC-ADC0-8CB76DF206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9C744C-5ACB-49D6-AB5A-DF4A4D0935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1A927-F6D8-451E-9031-10DBAB491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0D5CA-56DB-4DE4-874B-FEFA5F24B5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1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650E41-6CB8-4531-913B-3E0C27567E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3AC7F2D-30C8-448E-8C1C-4E721B73EB0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898920" y="19440"/>
            <a:ext cx="8317080" cy="754055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E-R Diagram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828800" y="1563480"/>
            <a:ext cx="6583679" cy="722592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sz="2600" b="1"/>
              <a:t>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Loading data and Building Graph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b="1" u="sng"/>
              <a:t>void onCreate()</a:t>
            </a:r>
            <a:r>
              <a:rPr lang="en-US" sz="2400"/>
              <a:t> - Take the user input </a:t>
            </a:r>
            <a:r>
              <a:rPr lang="en-US" sz="2400" b="1"/>
              <a:t>source</a:t>
            </a:r>
            <a:r>
              <a:rPr lang="en-US" sz="2400"/>
              <a:t> and</a:t>
            </a:r>
            <a:r>
              <a:rPr lang="en-US" sz="2400" b="1"/>
              <a:t> destination.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b="1" u="sng"/>
              <a:t>void load() </a:t>
            </a:r>
            <a:r>
              <a:rPr lang="en-US" sz="2400"/>
              <a:t>- Build a graph as 2D matrix.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b="1" u="sng"/>
              <a:t>void load_station()</a:t>
            </a:r>
            <a:r>
              <a:rPr lang="en-US" sz="2400"/>
              <a:t> - load data of station like sid , sname.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b="1" u="sng"/>
              <a:t>void load_route()</a:t>
            </a:r>
            <a:r>
              <a:rPr lang="en-US" sz="2400"/>
              <a:t> - load data of journey like source , destionation , train_name,time 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Shortest Route Detection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b="1" u="sng"/>
              <a:t>GraphAlgorithm()</a:t>
            </a:r>
            <a:r>
              <a:rPr lang="en-US" sz="2400" b="1"/>
              <a:t> </a:t>
            </a:r>
            <a:r>
              <a:rPr lang="en-US" sz="2400"/>
              <a:t> - main Dijkstra's algorithm </a:t>
            </a:r>
            <a:r>
              <a:rPr lang="en-US" sz="2400" b="1"/>
              <a:t>class</a:t>
            </a:r>
            <a:r>
              <a:rPr lang="en-US" sz="2400"/>
              <a:t> which has method </a:t>
            </a:r>
            <a:r>
              <a:rPr lang="en-US" sz="2400" b="1"/>
              <a:t>dijkstra</a:t>
            </a:r>
            <a:r>
              <a:rPr lang="en-US" sz="2400"/>
              <a:t> to apply on graph that we have just made.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IMPORTANT CODE SEGMENTS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The GraphAlgorithm Class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   Data fields 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          int V ;  // Number of Cities (Number of nodes)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          int [ ][ ] graph ; // 2-d Matrix , representing the graph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     </a:t>
            </a:r>
            <a:r>
              <a:rPr lang="en-US"/>
              <a:t>Methods 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      </a:t>
            </a:r>
            <a:r>
              <a:rPr lang="en-US" sz="2200"/>
              <a:t> public GraphAlgorithm(int[][] array , int n) ; // Constructor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2200">
                <a:latin typeface="Liberation Sans" pitchFamily="18"/>
              </a:rPr>
              <a:t>ArrayList&lt;String&gt; dijkstra(int src , int dest) ; // Dijkstra takes Source and                                                                                   Destination , gives us the route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2200">
                <a:latin typeface="Liberation Sans" pitchFamily="18"/>
              </a:rPr>
              <a:t>int minDistance(int dist[], Boolean sptSet[]) ; // Helper Method for Dijkstra.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None/>
            </a:pPr>
            <a:endParaRPr lang="en-US" sz="2200"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Graph Representation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/>
            <a:r>
              <a:rPr lang="en-US" sz="2200"/>
              <a:t>The Graph is represented in the adjacency matrix form. Basically , we have a two dimensional integer array , int [ ] [ ] graph . The array is indexed by the station id of the cities 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graph[i] [i] = 0 ; // for all I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graph[i] [j] = weight of edge for train from I to J , or 0 if no train exists.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The graph is loaded initially ,  when the system boots up , by making volley request to the Server , which returns a JSON object which we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we parse at the frontend using java to make our graph.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IMPOTANT CODE SEGMENTS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The Trainroute Map.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 b="1" i="1">
                <a:effectLst>
                  <a:outerShdw dist="17961" dir="2700000">
                    <a:scrgbClr r="0" g="0" b="0"/>
                  </a:outerShdw>
                </a:effectLst>
              </a:rPr>
              <a:t>Map&lt;String, String&gt; trainroute = new HashMap&lt;&gt;();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 This Map has a key of the form “i+j” , where I is the source  station Id and j is the Destination Station Id 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 The Value in the map is a String with the following fields: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 1.Train Name , 2.Day , 3.Arrival Time , 4.Destination Time  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The Stations Arraylist.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 b="1" i="1"/>
              <a:t>ArrayList&lt;String&gt; stationnames = new ArrayList&lt;&gt;();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This Data Structure is Indexed by the station id , and stores station names.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Some Problems We Faced.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805039"/>
            <a:ext cx="907164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200"/>
              <a:t>Since Volley+PHP returns only a 1-D array Conveniently , and our Graph is 2-D we had to Use the Row Major Form of Storing an Array to Convert a 1-D array to a 2-D array.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                     Graph [I] [J] = Array [ size*I + J] 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We had two options : To make queries to the database on run time on a as needed basis , or to load the whole database at Once at Initiating the app and do the queries Offline 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We Choose the latter option for the following Reasons: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→ Volley Queries are concurrent and asynchronous so we have no way to know which request will be returned at what time . The responses we were getting were juggled up 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/>
              <a:t>→ Our Database is small and loading it at Once provides us the ability to make the App work even when the Internet Connection is weak.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SERVER SIDE CODE : Fetching the Graph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915199" y="1563480"/>
            <a:ext cx="5674320" cy="563796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SERVER SIDE CODE:Fetching The Train Information.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194560" y="1828800"/>
            <a:ext cx="4960800" cy="563796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SERVER SIDE CODE:Fetching Station Information.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468880" y="2103120"/>
            <a:ext cx="4846320" cy="41148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OBJECTIVE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US" sz="2800"/>
              <a:t>The Train Route Optimisation System is focused towards providing Travellers in the railway system easily available information about the</a:t>
            </a:r>
          </a:p>
          <a:p>
            <a:pPr lvl="0" algn="ctr"/>
            <a:endParaRPr lang="en-US" sz="4000"/>
          </a:p>
          <a:p>
            <a:pPr lvl="0" algn="ctr"/>
            <a:r>
              <a:rPr lang="en-US" sz="4000"/>
              <a:t>Shortest path</a:t>
            </a:r>
          </a:p>
          <a:p>
            <a:pPr lvl="0" algn="ctr"/>
            <a:endParaRPr lang="en-US" sz="2800"/>
          </a:p>
          <a:p>
            <a:pPr lvl="0" algn="ctr">
              <a:buSzPct val="45000"/>
              <a:buFont typeface="StarSymbol"/>
              <a:buChar char="●"/>
            </a:pPr>
            <a:r>
              <a:rPr lang="en-US" sz="2800"/>
              <a:t>so as to provide convenience to the users.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FRAMEWORK USED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We have used the Android App Development platform Android Studio and made an App to achieve our goal.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We have used Java on the Client Side and PHP  on the Server side to process queries.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We have used the Volley framework to use the network related facilities like making requests and receiving 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FRAMEWORK USED(contd.)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We have used a Live Server which we had access to and used Mysql as our database using phpMyAdmin.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VOLLEY FRAMEWORK DETAILS.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828800" y="1768680"/>
            <a:ext cx="6583679" cy="4997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An Example : Present Graph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54" y="1563480"/>
            <a:ext cx="7559675" cy="755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APP WORKFLOW:FRONT SCREEN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200400" y="1920239"/>
            <a:ext cx="3474720" cy="539496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NOW WE ENTER THE SOURCE AND DESTINATION CITIES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200400" y="1828800"/>
            <a:ext cx="3657600" cy="512063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7200"/>
            <a:ext cx="9071640" cy="1879560"/>
          </a:xfrm>
        </p:spPr>
        <p:txBody>
          <a:bodyPr>
            <a:spAutoFit/>
          </a:bodyPr>
          <a:lstStyle/>
          <a:p>
            <a:pPr lvl="0"/>
            <a:r>
              <a:rPr lang="en-US"/>
              <a:t>THE APP SEARCHES FOR AND SHOWS US THE SHORTEST ROUTE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3569040" y="1924919"/>
            <a:ext cx="2923199" cy="502452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726</Words>
  <Application>Microsoft Office PowerPoint</Application>
  <PresentationFormat>Widescreen</PresentationFormat>
  <Paragraphs>81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StarSymbol</vt:lpstr>
      <vt:lpstr>Default</vt:lpstr>
      <vt:lpstr>PowerPoint Presentation</vt:lpstr>
      <vt:lpstr>OBJECTIVE</vt:lpstr>
      <vt:lpstr>FRAMEWORK USED</vt:lpstr>
      <vt:lpstr>FRAMEWORK USED(contd.)</vt:lpstr>
      <vt:lpstr>VOLLEY FRAMEWORK DETAILS.</vt:lpstr>
      <vt:lpstr>An Example : Present Graph</vt:lpstr>
      <vt:lpstr>APP WORKFLOW:FRONT SCREEN</vt:lpstr>
      <vt:lpstr>NOW WE ENTER THE SOURCE AND DESTINATION CITIES</vt:lpstr>
      <vt:lpstr>THE APP SEARCHES FOR AND SHOWS US THE SHORTEST ROUTE</vt:lpstr>
      <vt:lpstr>E-R Diagram</vt:lpstr>
      <vt:lpstr>MODULES</vt:lpstr>
      <vt:lpstr>IMPORTANT CODE SEGMENTS</vt:lpstr>
      <vt:lpstr>The Graph Representation</vt:lpstr>
      <vt:lpstr>IMPOTANT CODE SEGMENTS</vt:lpstr>
      <vt:lpstr>Some Problems We Faced.</vt:lpstr>
      <vt:lpstr>SERVER SIDE CODE : Fetching the Graph</vt:lpstr>
      <vt:lpstr>SERVER SIDE CODE:Fetching The Train Information.</vt:lpstr>
      <vt:lpstr>SERVER SIDE CODE:Fetching Station Information.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Kumar</dc:creator>
  <cp:lastModifiedBy>Rohit Kumar</cp:lastModifiedBy>
  <cp:revision>12</cp:revision>
  <dcterms:created xsi:type="dcterms:W3CDTF">2017-04-17T13:20:38Z</dcterms:created>
  <dcterms:modified xsi:type="dcterms:W3CDTF">2017-10-20T15:55:15Z</dcterms:modified>
</cp:coreProperties>
</file>