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40"/>
  </p:notesMasterIdLst>
  <p:handoutMasterIdLst>
    <p:handoutMasterId r:id="rId41"/>
  </p:handoutMasterIdLst>
  <p:sldIdLst>
    <p:sldId id="311" r:id="rId5"/>
    <p:sldId id="271" r:id="rId6"/>
    <p:sldId id="279" r:id="rId7"/>
    <p:sldId id="281" r:id="rId8"/>
    <p:sldId id="280" r:id="rId9"/>
    <p:sldId id="257" r:id="rId10"/>
    <p:sldId id="275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311"/>
          </p14:sldIdLst>
        </p14:section>
        <p14:section name="assignment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81275-87F0-43A6-9671-1FD90A2384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D928C-BA52-47D3-B80B-AD6963AED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 !!!</a:t>
          </a:r>
        </a:p>
      </dgm:t>
    </dgm:pt>
    <dgm:pt modelId="{CB73EF8E-5196-4767-B00A-63C154E12C97}" type="parTrans" cxnId="{A9B0658D-D7AE-4F6C-B465-C714F3826E29}">
      <dgm:prSet/>
      <dgm:spPr/>
      <dgm:t>
        <a:bodyPr/>
        <a:lstStyle/>
        <a:p>
          <a:endParaRPr lang="en-US"/>
        </a:p>
      </dgm:t>
    </dgm:pt>
    <dgm:pt modelId="{ADE2D675-7952-4548-9855-951CD4B1FE8B}" type="sibTrans" cxnId="{A9B0658D-D7AE-4F6C-B465-C714F3826E29}">
      <dgm:prSet/>
      <dgm:spPr/>
      <dgm:t>
        <a:bodyPr/>
        <a:lstStyle/>
        <a:p>
          <a:endParaRPr lang="en-US"/>
        </a:p>
      </dgm:t>
    </dgm:pt>
    <dgm:pt modelId="{BD1D6CEF-3485-424A-980E-96A693F730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Please let me know if any queries …</a:t>
          </a:r>
        </a:p>
      </dgm:t>
    </dgm:pt>
    <dgm:pt modelId="{10B45016-7E5C-4C35-89C6-31E1BE7AAA2F}" type="parTrans" cxnId="{3D46D18B-4D76-411C-90E4-34BC0EB271CE}">
      <dgm:prSet/>
      <dgm:spPr/>
      <dgm:t>
        <a:bodyPr/>
        <a:lstStyle/>
        <a:p>
          <a:endParaRPr lang="en-US"/>
        </a:p>
      </dgm:t>
    </dgm:pt>
    <dgm:pt modelId="{58A1C4E9-75B2-4A4B-9161-38472BDE4460}" type="sibTrans" cxnId="{3D46D18B-4D76-411C-90E4-34BC0EB271CE}">
      <dgm:prSet/>
      <dgm:spPr/>
      <dgm:t>
        <a:bodyPr/>
        <a:lstStyle/>
        <a:p>
          <a:endParaRPr lang="en-US"/>
        </a:p>
      </dgm:t>
    </dgm:pt>
    <dgm:pt modelId="{6FF2BF52-F909-4E4A-9FFD-C9F54D1DC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Presented By : Rohit Kohli</a:t>
          </a:r>
        </a:p>
      </dgm:t>
    </dgm:pt>
    <dgm:pt modelId="{ED49D227-76F8-42B1-96F8-2165174CEAD4}" type="parTrans" cxnId="{293AB9DE-025D-4029-AE34-4FCA9CA646EE}">
      <dgm:prSet/>
      <dgm:spPr/>
      <dgm:t>
        <a:bodyPr/>
        <a:lstStyle/>
        <a:p>
          <a:endParaRPr lang="en-US"/>
        </a:p>
      </dgm:t>
    </dgm:pt>
    <dgm:pt modelId="{81E10979-0821-42C2-90A4-4C96EC515276}" type="sibTrans" cxnId="{293AB9DE-025D-4029-AE34-4FCA9CA646EE}">
      <dgm:prSet/>
      <dgm:spPr/>
      <dgm:t>
        <a:bodyPr/>
        <a:lstStyle/>
        <a:p>
          <a:endParaRPr lang="en-US"/>
        </a:p>
      </dgm:t>
    </dgm:pt>
    <dgm:pt modelId="{B41C25E2-8C2C-42A1-87AF-F23017F0BC51}" type="pres">
      <dgm:prSet presAssocID="{F3081275-87F0-43A6-9671-1FD90A238474}" presName="root" presStyleCnt="0">
        <dgm:presLayoutVars>
          <dgm:dir/>
          <dgm:resizeHandles val="exact"/>
        </dgm:presLayoutVars>
      </dgm:prSet>
      <dgm:spPr/>
    </dgm:pt>
    <dgm:pt modelId="{786054C0-AB52-46B6-89CB-72D502EAFEE0}" type="pres">
      <dgm:prSet presAssocID="{7EBD928C-BA52-47D3-B80B-AD6963AED701}" presName="compNode" presStyleCnt="0"/>
      <dgm:spPr/>
    </dgm:pt>
    <dgm:pt modelId="{D76F8C3B-2769-47D4-98A7-463E3C43591D}" type="pres">
      <dgm:prSet presAssocID="{7EBD928C-BA52-47D3-B80B-AD6963AED701}" presName="bgRect" presStyleLbl="bgShp" presStyleIdx="0" presStyleCnt="3"/>
      <dgm:spPr/>
    </dgm:pt>
    <dgm:pt modelId="{33B20CE3-3EB1-4444-98A8-606569CD542D}" type="pres">
      <dgm:prSet presAssocID="{7EBD928C-BA52-47D3-B80B-AD6963AED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4948AB42-F218-4741-88F0-809EC92D99AA}" type="pres">
      <dgm:prSet presAssocID="{7EBD928C-BA52-47D3-B80B-AD6963AED701}" presName="spaceRect" presStyleCnt="0"/>
      <dgm:spPr/>
    </dgm:pt>
    <dgm:pt modelId="{BCF1FF78-0523-4C4F-9500-4E5ADBA4390A}" type="pres">
      <dgm:prSet presAssocID="{7EBD928C-BA52-47D3-B80B-AD6963AED701}" presName="parTx" presStyleLbl="revTx" presStyleIdx="0" presStyleCnt="3">
        <dgm:presLayoutVars>
          <dgm:chMax val="0"/>
          <dgm:chPref val="0"/>
        </dgm:presLayoutVars>
      </dgm:prSet>
      <dgm:spPr/>
    </dgm:pt>
    <dgm:pt modelId="{B378916A-CEC5-47A2-8D3B-E384FFE64C4E}" type="pres">
      <dgm:prSet presAssocID="{ADE2D675-7952-4548-9855-951CD4B1FE8B}" presName="sibTrans" presStyleCnt="0"/>
      <dgm:spPr/>
    </dgm:pt>
    <dgm:pt modelId="{A9B2D8B3-379C-45FD-9ACD-E8A080E641C8}" type="pres">
      <dgm:prSet presAssocID="{BD1D6CEF-3485-424A-980E-96A693F73094}" presName="compNode" presStyleCnt="0"/>
      <dgm:spPr/>
    </dgm:pt>
    <dgm:pt modelId="{8CD80B76-527B-4D72-A154-8948DF746466}" type="pres">
      <dgm:prSet presAssocID="{BD1D6CEF-3485-424A-980E-96A693F73094}" presName="bgRect" presStyleLbl="bgShp" presStyleIdx="1" presStyleCnt="3"/>
      <dgm:spPr/>
    </dgm:pt>
    <dgm:pt modelId="{CFABB1FD-6E4F-4606-A9EC-D3F3D7B41022}" type="pres">
      <dgm:prSet presAssocID="{BD1D6CEF-3485-424A-980E-96A693F730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3C583CE-A417-4A96-AD6D-3932CFA1DD5B}" type="pres">
      <dgm:prSet presAssocID="{BD1D6CEF-3485-424A-980E-96A693F73094}" presName="spaceRect" presStyleCnt="0"/>
      <dgm:spPr/>
    </dgm:pt>
    <dgm:pt modelId="{CFAA83E9-89C1-4170-AA25-05219AD575A7}" type="pres">
      <dgm:prSet presAssocID="{BD1D6CEF-3485-424A-980E-96A693F73094}" presName="parTx" presStyleLbl="revTx" presStyleIdx="1" presStyleCnt="3">
        <dgm:presLayoutVars>
          <dgm:chMax val="0"/>
          <dgm:chPref val="0"/>
        </dgm:presLayoutVars>
      </dgm:prSet>
      <dgm:spPr/>
    </dgm:pt>
    <dgm:pt modelId="{C211E9DE-4F62-4B65-BBA8-AA833D6EF1CB}" type="pres">
      <dgm:prSet presAssocID="{58A1C4E9-75B2-4A4B-9161-38472BDE4460}" presName="sibTrans" presStyleCnt="0"/>
      <dgm:spPr/>
    </dgm:pt>
    <dgm:pt modelId="{8CEC2AF6-4AFC-4EB7-A9A0-FE294E237371}" type="pres">
      <dgm:prSet presAssocID="{6FF2BF52-F909-4E4A-9FFD-C9F54D1DCD0F}" presName="compNode" presStyleCnt="0"/>
      <dgm:spPr/>
    </dgm:pt>
    <dgm:pt modelId="{2264EC0F-8B87-4DB4-9F4A-D3FF6BEBAF27}" type="pres">
      <dgm:prSet presAssocID="{6FF2BF52-F909-4E4A-9FFD-C9F54D1DCD0F}" presName="bgRect" presStyleLbl="bgShp" presStyleIdx="2" presStyleCnt="3"/>
      <dgm:spPr/>
    </dgm:pt>
    <dgm:pt modelId="{51467855-AA6A-43F3-80D3-2D62ADB880B1}" type="pres">
      <dgm:prSet presAssocID="{6FF2BF52-F909-4E4A-9FFD-C9F54D1DCD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AA8DA2D2-FA3E-4B47-9D19-EB506FE42705}" type="pres">
      <dgm:prSet presAssocID="{6FF2BF52-F909-4E4A-9FFD-C9F54D1DCD0F}" presName="spaceRect" presStyleCnt="0"/>
      <dgm:spPr/>
    </dgm:pt>
    <dgm:pt modelId="{933F9292-480A-4FDF-8CB5-17187B31BB88}" type="pres">
      <dgm:prSet presAssocID="{6FF2BF52-F909-4E4A-9FFD-C9F54D1DCD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488234-7084-4BD1-998A-96478EE0F492}" type="presOf" srcId="{7EBD928C-BA52-47D3-B80B-AD6963AED701}" destId="{BCF1FF78-0523-4C4F-9500-4E5ADBA4390A}" srcOrd="0" destOrd="0" presId="urn:microsoft.com/office/officeart/2018/2/layout/IconVerticalSolidList"/>
    <dgm:cxn modelId="{0BFB9054-B301-455A-983D-A6F28CFC0303}" type="presOf" srcId="{F3081275-87F0-43A6-9671-1FD90A238474}" destId="{B41C25E2-8C2C-42A1-87AF-F23017F0BC51}" srcOrd="0" destOrd="0" presId="urn:microsoft.com/office/officeart/2018/2/layout/IconVerticalSolidList"/>
    <dgm:cxn modelId="{3D46D18B-4D76-411C-90E4-34BC0EB271CE}" srcId="{F3081275-87F0-43A6-9671-1FD90A238474}" destId="{BD1D6CEF-3485-424A-980E-96A693F73094}" srcOrd="1" destOrd="0" parTransId="{10B45016-7E5C-4C35-89C6-31E1BE7AAA2F}" sibTransId="{58A1C4E9-75B2-4A4B-9161-38472BDE4460}"/>
    <dgm:cxn modelId="{A9B0658D-D7AE-4F6C-B465-C714F3826E29}" srcId="{F3081275-87F0-43A6-9671-1FD90A238474}" destId="{7EBD928C-BA52-47D3-B80B-AD6963AED701}" srcOrd="0" destOrd="0" parTransId="{CB73EF8E-5196-4767-B00A-63C154E12C97}" sibTransId="{ADE2D675-7952-4548-9855-951CD4B1FE8B}"/>
    <dgm:cxn modelId="{2FEFFF97-6E96-47AD-8FA0-D6B4074CBA62}" type="presOf" srcId="{BD1D6CEF-3485-424A-980E-96A693F73094}" destId="{CFAA83E9-89C1-4170-AA25-05219AD575A7}" srcOrd="0" destOrd="0" presId="urn:microsoft.com/office/officeart/2018/2/layout/IconVerticalSolidList"/>
    <dgm:cxn modelId="{FE97C9C6-8FA2-4932-8384-3AEC951E0053}" type="presOf" srcId="{6FF2BF52-F909-4E4A-9FFD-C9F54D1DCD0F}" destId="{933F9292-480A-4FDF-8CB5-17187B31BB88}" srcOrd="0" destOrd="0" presId="urn:microsoft.com/office/officeart/2018/2/layout/IconVerticalSolidList"/>
    <dgm:cxn modelId="{293AB9DE-025D-4029-AE34-4FCA9CA646EE}" srcId="{F3081275-87F0-43A6-9671-1FD90A238474}" destId="{6FF2BF52-F909-4E4A-9FFD-C9F54D1DCD0F}" srcOrd="2" destOrd="0" parTransId="{ED49D227-76F8-42B1-96F8-2165174CEAD4}" sibTransId="{81E10979-0821-42C2-90A4-4C96EC515276}"/>
    <dgm:cxn modelId="{92F830D9-171D-4FD1-A798-F63E50757E21}" type="presParOf" srcId="{B41C25E2-8C2C-42A1-87AF-F23017F0BC51}" destId="{786054C0-AB52-46B6-89CB-72D502EAFEE0}" srcOrd="0" destOrd="0" presId="urn:microsoft.com/office/officeart/2018/2/layout/IconVerticalSolidList"/>
    <dgm:cxn modelId="{4401A99D-52B1-4D47-B90D-DCDD7022BC08}" type="presParOf" srcId="{786054C0-AB52-46B6-89CB-72D502EAFEE0}" destId="{D76F8C3B-2769-47D4-98A7-463E3C43591D}" srcOrd="0" destOrd="0" presId="urn:microsoft.com/office/officeart/2018/2/layout/IconVerticalSolidList"/>
    <dgm:cxn modelId="{4A391450-1A35-4361-95B1-5EDE33E4775D}" type="presParOf" srcId="{786054C0-AB52-46B6-89CB-72D502EAFEE0}" destId="{33B20CE3-3EB1-4444-98A8-606569CD542D}" srcOrd="1" destOrd="0" presId="urn:microsoft.com/office/officeart/2018/2/layout/IconVerticalSolidList"/>
    <dgm:cxn modelId="{99E154EA-5BF1-436E-8A9E-2319FE53DC52}" type="presParOf" srcId="{786054C0-AB52-46B6-89CB-72D502EAFEE0}" destId="{4948AB42-F218-4741-88F0-809EC92D99AA}" srcOrd="2" destOrd="0" presId="urn:microsoft.com/office/officeart/2018/2/layout/IconVerticalSolidList"/>
    <dgm:cxn modelId="{31FB25E7-3D43-4A12-9B65-C15BEEEDE443}" type="presParOf" srcId="{786054C0-AB52-46B6-89CB-72D502EAFEE0}" destId="{BCF1FF78-0523-4C4F-9500-4E5ADBA4390A}" srcOrd="3" destOrd="0" presId="urn:microsoft.com/office/officeart/2018/2/layout/IconVerticalSolidList"/>
    <dgm:cxn modelId="{1F986FFD-2115-4193-9622-1DE2DAE3709A}" type="presParOf" srcId="{B41C25E2-8C2C-42A1-87AF-F23017F0BC51}" destId="{B378916A-CEC5-47A2-8D3B-E384FFE64C4E}" srcOrd="1" destOrd="0" presId="urn:microsoft.com/office/officeart/2018/2/layout/IconVerticalSolidList"/>
    <dgm:cxn modelId="{775ED730-F829-421B-B130-A9FCB858998C}" type="presParOf" srcId="{B41C25E2-8C2C-42A1-87AF-F23017F0BC51}" destId="{A9B2D8B3-379C-45FD-9ACD-E8A080E641C8}" srcOrd="2" destOrd="0" presId="urn:microsoft.com/office/officeart/2018/2/layout/IconVerticalSolidList"/>
    <dgm:cxn modelId="{16E34631-7F9B-4169-990C-BD79B7DFF9D9}" type="presParOf" srcId="{A9B2D8B3-379C-45FD-9ACD-E8A080E641C8}" destId="{8CD80B76-527B-4D72-A154-8948DF746466}" srcOrd="0" destOrd="0" presId="urn:microsoft.com/office/officeart/2018/2/layout/IconVerticalSolidList"/>
    <dgm:cxn modelId="{76FF577C-2E03-427C-83EB-31AC212E04A9}" type="presParOf" srcId="{A9B2D8B3-379C-45FD-9ACD-E8A080E641C8}" destId="{CFABB1FD-6E4F-4606-A9EC-D3F3D7B41022}" srcOrd="1" destOrd="0" presId="urn:microsoft.com/office/officeart/2018/2/layout/IconVerticalSolidList"/>
    <dgm:cxn modelId="{EE8EC90D-100B-44E6-8843-2F7A715AA810}" type="presParOf" srcId="{A9B2D8B3-379C-45FD-9ACD-E8A080E641C8}" destId="{D3C583CE-A417-4A96-AD6D-3932CFA1DD5B}" srcOrd="2" destOrd="0" presId="urn:microsoft.com/office/officeart/2018/2/layout/IconVerticalSolidList"/>
    <dgm:cxn modelId="{0584CE9C-52C0-43D6-BF14-44F6521775E0}" type="presParOf" srcId="{A9B2D8B3-379C-45FD-9ACD-E8A080E641C8}" destId="{CFAA83E9-89C1-4170-AA25-05219AD575A7}" srcOrd="3" destOrd="0" presId="urn:microsoft.com/office/officeart/2018/2/layout/IconVerticalSolidList"/>
    <dgm:cxn modelId="{489B6C22-5D3D-4590-8E7D-E43E690FB60F}" type="presParOf" srcId="{B41C25E2-8C2C-42A1-87AF-F23017F0BC51}" destId="{C211E9DE-4F62-4B65-BBA8-AA833D6EF1CB}" srcOrd="3" destOrd="0" presId="urn:microsoft.com/office/officeart/2018/2/layout/IconVerticalSolidList"/>
    <dgm:cxn modelId="{2359D658-BCCD-4443-86C2-9402DB2D92DD}" type="presParOf" srcId="{B41C25E2-8C2C-42A1-87AF-F23017F0BC51}" destId="{8CEC2AF6-4AFC-4EB7-A9A0-FE294E237371}" srcOrd="4" destOrd="0" presId="urn:microsoft.com/office/officeart/2018/2/layout/IconVerticalSolidList"/>
    <dgm:cxn modelId="{707C01E6-A116-4D2B-A91F-8F35A8BCB6BA}" type="presParOf" srcId="{8CEC2AF6-4AFC-4EB7-A9A0-FE294E237371}" destId="{2264EC0F-8B87-4DB4-9F4A-D3FF6BEBAF27}" srcOrd="0" destOrd="0" presId="urn:microsoft.com/office/officeart/2018/2/layout/IconVerticalSolidList"/>
    <dgm:cxn modelId="{DCD26102-0DD3-455F-8A1B-A2B24500EBC1}" type="presParOf" srcId="{8CEC2AF6-4AFC-4EB7-A9A0-FE294E237371}" destId="{51467855-AA6A-43F3-80D3-2D62ADB880B1}" srcOrd="1" destOrd="0" presId="urn:microsoft.com/office/officeart/2018/2/layout/IconVerticalSolidList"/>
    <dgm:cxn modelId="{240980DF-ECD5-4668-9F7F-DF6C9FE8F85F}" type="presParOf" srcId="{8CEC2AF6-4AFC-4EB7-A9A0-FE294E237371}" destId="{AA8DA2D2-FA3E-4B47-9D19-EB506FE42705}" srcOrd="2" destOrd="0" presId="urn:microsoft.com/office/officeart/2018/2/layout/IconVerticalSolidList"/>
    <dgm:cxn modelId="{0B4056CF-830F-4F3C-AF5B-633CAF3D496D}" type="presParOf" srcId="{8CEC2AF6-4AFC-4EB7-A9A0-FE294E237371}" destId="{933F9292-480A-4FDF-8CB5-17187B31BB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F8C3B-2769-47D4-98A7-463E3C43591D}">
      <dsp:nvSpPr>
        <dsp:cNvPr id="0" name=""/>
        <dsp:cNvSpPr/>
      </dsp:nvSpPr>
      <dsp:spPr>
        <a:xfrm>
          <a:off x="0" y="485"/>
          <a:ext cx="44165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20CE3-3EB1-4444-98A8-606569CD542D}">
      <dsp:nvSpPr>
        <dsp:cNvPr id="0" name=""/>
        <dsp:cNvSpPr/>
      </dsp:nvSpPr>
      <dsp:spPr>
        <a:xfrm>
          <a:off x="343697" y="256128"/>
          <a:ext cx="624905" cy="624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1FF78-0523-4C4F-9500-4E5ADBA4390A}">
      <dsp:nvSpPr>
        <dsp:cNvPr id="0" name=""/>
        <dsp:cNvSpPr/>
      </dsp:nvSpPr>
      <dsp:spPr>
        <a:xfrm>
          <a:off x="1312300" y="485"/>
          <a:ext cx="31042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Thank you !!!</a:t>
          </a:r>
        </a:p>
      </dsp:txBody>
      <dsp:txXfrm>
        <a:off x="1312300" y="485"/>
        <a:ext cx="3104251" cy="1136191"/>
      </dsp:txXfrm>
    </dsp:sp>
    <dsp:sp modelId="{8CD80B76-527B-4D72-A154-8948DF746466}">
      <dsp:nvSpPr>
        <dsp:cNvPr id="0" name=""/>
        <dsp:cNvSpPr/>
      </dsp:nvSpPr>
      <dsp:spPr>
        <a:xfrm>
          <a:off x="0" y="1420724"/>
          <a:ext cx="44165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BB1FD-6E4F-4606-A9EC-D3F3D7B41022}">
      <dsp:nvSpPr>
        <dsp:cNvPr id="0" name=""/>
        <dsp:cNvSpPr/>
      </dsp:nvSpPr>
      <dsp:spPr>
        <a:xfrm>
          <a:off x="343697" y="1676367"/>
          <a:ext cx="624905" cy="624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83E9-89C1-4170-AA25-05219AD575A7}">
      <dsp:nvSpPr>
        <dsp:cNvPr id="0" name=""/>
        <dsp:cNvSpPr/>
      </dsp:nvSpPr>
      <dsp:spPr>
        <a:xfrm>
          <a:off x="1312300" y="1420724"/>
          <a:ext cx="31042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Please let me know if any queries …</a:t>
          </a:r>
        </a:p>
      </dsp:txBody>
      <dsp:txXfrm>
        <a:off x="1312300" y="1420724"/>
        <a:ext cx="3104251" cy="1136191"/>
      </dsp:txXfrm>
    </dsp:sp>
    <dsp:sp modelId="{2264EC0F-8B87-4DB4-9F4A-D3FF6BEBAF27}">
      <dsp:nvSpPr>
        <dsp:cNvPr id="0" name=""/>
        <dsp:cNvSpPr/>
      </dsp:nvSpPr>
      <dsp:spPr>
        <a:xfrm>
          <a:off x="0" y="2840963"/>
          <a:ext cx="44165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67855-AA6A-43F3-80D3-2D62ADB880B1}">
      <dsp:nvSpPr>
        <dsp:cNvPr id="0" name=""/>
        <dsp:cNvSpPr/>
      </dsp:nvSpPr>
      <dsp:spPr>
        <a:xfrm>
          <a:off x="343697" y="3096606"/>
          <a:ext cx="624905" cy="624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F9292-480A-4FDF-8CB5-17187B31BB88}">
      <dsp:nvSpPr>
        <dsp:cNvPr id="0" name=""/>
        <dsp:cNvSpPr/>
      </dsp:nvSpPr>
      <dsp:spPr>
        <a:xfrm>
          <a:off x="1312300" y="2840963"/>
          <a:ext cx="31042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Presented By : Rohit Kohli</a:t>
          </a:r>
        </a:p>
      </dsp:txBody>
      <dsp:txXfrm>
        <a:off x="1312300" y="2840963"/>
        <a:ext cx="3104251" cy="113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2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7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0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2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8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9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A65D4E-CF48-4403-B34F-C8525705CC43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86C06-69D4-44D5-8C77-C640B21F9FB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rohit14101991/chef-cookbooks/blob/main/README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rohit14101991/chef-cookbooks" TargetMode="External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f-cft/workshop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100" b="1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CHEF PRESENTATION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56100" y="4687316"/>
            <a:ext cx="4972512" cy="15170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Rohit Kohli</a:t>
            </a:r>
          </a:p>
        </p:txBody>
      </p:sp>
      <p:pic>
        <p:nvPicPr>
          <p:cNvPr id="1032" name="Picture 8" descr="How to Install and Configure Chef on Ubuntu 18.04 | Liquid Web">
            <a:extLst>
              <a:ext uri="{FF2B5EF4-FFF2-40B4-BE49-F238E27FC236}">
                <a16:creationId xmlns:a16="http://schemas.microsoft.com/office/drawing/2014/main" id="{13A3B255-763B-4799-91F1-CD067B08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88" y="2444734"/>
            <a:ext cx="3749586" cy="196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7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Recipes and attributes involved for configuring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Mongo DB Configuration Steps 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9B6A8-9591-493B-97F0-7E7CBC9E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" y="1890944"/>
            <a:ext cx="5423239" cy="2095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1F408-2990-4377-8821-F5D56590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61" y="1936306"/>
            <a:ext cx="6106820" cy="2095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F64892-BD5C-44A7-A234-FDD361D51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64" y="3884410"/>
            <a:ext cx="6448333" cy="29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Recipes and attributes involved for configuring MongoDB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Mongo DB Configuration Steps Contd..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890B1-1930-410D-9A4C-88723661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988624"/>
            <a:ext cx="5320545" cy="2672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E536E-5430-4783-BEBF-0A3698C8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52" y="1988624"/>
            <a:ext cx="5409368" cy="26721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4708E-E33C-4C86-80FE-606BEDA0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538" y="4660803"/>
            <a:ext cx="8886825" cy="20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4) Templates Involved for Mongo DB configuration and sample test case to execute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5) After the cookbook is ready for execution, run Kitchen converge and after converge “Kitchen login”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6) Basic Test : run “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mongod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 to log into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“use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database_name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to create new db. If these two passes, then goal is achieved.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Mongo DB Configuration Steps 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A5206-D4E4-44AE-846C-78846259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3581270"/>
            <a:ext cx="4419600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72FFD-FC85-4B2E-9F61-BFFC1DDE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66" y="3704067"/>
            <a:ext cx="4219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Instructions Provided :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Translate the Tomcat installation instruction from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instruction.rb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into chef code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the chef resource to find the most appropriate chef resource to use for each task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Once the criteria is met, send a link in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the instructions to execute code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Tomcat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40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configuration is achieved using Chef Automation.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Various components involved in it  :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used as an automation tool  to define infrastructure as code</a:t>
            </a: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involved as to spin up the ec2 machine for Kitchen testing (awslinux-2.0)</a:t>
            </a:r>
          </a:p>
          <a:p>
            <a:pPr>
              <a:buClr>
                <a:srgbClr val="D24726"/>
              </a:buClr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Building Blocks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attributes, recipes, spec, metadata,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policyfile</a:t>
            </a: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Tomcat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379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Tomcat Configuration Steps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790113" y="1464815"/>
            <a:ext cx="11248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1) Write the configuration for .kitchen.ec2.yml  ( Sample Below )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2) Run Kitchen create to create your instance and .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kitchen.yml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will be generated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F2E4D-7D2F-4151-B106-E3D6D1DD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399" y="2583402"/>
            <a:ext cx="4819650" cy="39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Write the recipes for configuration with various resources and attributes  ( Sample Below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Tomcat Configuration Steps Contd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A1A55-AE39-47F0-8966-EC3056EA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57" y="1988546"/>
            <a:ext cx="2970286" cy="48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Recipes and attributes involved for configuring Tomcat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Tomcat Configuration Steps Contd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7180D-D773-449A-A9CF-CD9A0A9D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" y="1979720"/>
            <a:ext cx="5978648" cy="2805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1726-7918-448B-BD8C-B8B80834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2" y="1979720"/>
            <a:ext cx="5477523" cy="2681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C74BC-3CF3-42D1-9A4D-5D36DB35E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8" y="4660777"/>
            <a:ext cx="9639300" cy="22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Recipes and attributes involved for configuring Tomcat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Tomcat Configuration Steps Contd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CA3A-BFD8-47A7-93E3-77C70F68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382729"/>
            <a:ext cx="5213768" cy="2357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85135E-B3A0-4F97-9265-804ADC22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76" y="2382729"/>
            <a:ext cx="6278455" cy="23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540521" y="1322773"/>
            <a:ext cx="11248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4) Templates Involved for Tomcat configuration and sample test case to execute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5) After the cookbook is ready for execution, run Kitchen converge and after converge “Kitchen login”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6) Basic Test : run “curl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http://localhost:8080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“ and if you get output, then configuration is success. Also you can login to webpage that too is handled as part of recipe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Tomcat Configuration Steps Contd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E49DE-78B3-4D55-893C-831AEAF9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9" y="3429000"/>
            <a:ext cx="5743622" cy="2850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15C35-21D2-40EA-BDB2-D3F977D9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951" y="3355759"/>
            <a:ext cx="5507577" cy="32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Chef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82180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Chef is an automation tool that provides a way to define infrastructure as code. Infrastructure as code (IAC) simply means that managing infrastructure by writing code (Automating infrastructure) rather than using manual processes.</a:t>
            </a:r>
            <a:endParaRPr lang="en-US" sz="1800" b="0" i="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technology uses Ruby encoding to develop basic building blocks like recipe and cookbooks</a:t>
            </a:r>
          </a:p>
          <a:p>
            <a:pPr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It is used to streamline the task of configuration and managing the company’s server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FEATURES OF CHEF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uses popular Ruby language to create a domain-specific language.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is ideal for deploying and managing the cloud server, storage, and software.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Instructions Provided :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the chef resource to find the most appropriate chef resource to use for each task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Chef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Inspec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resources for meeting the benchmark standards 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Once the criteria is met, send a link in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the instructions to execute code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6948" y="483567"/>
            <a:ext cx="7814925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Windows Server Benchmark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997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943993" y="1597980"/>
            <a:ext cx="11248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D24726"/>
              </a:buClr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configuration is achieved using Chef Automation.</a:t>
            </a:r>
          </a:p>
          <a:p>
            <a:pPr>
              <a:buClr>
                <a:srgbClr val="D24726"/>
              </a:buClr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rgbClr val="D24726"/>
              </a:buClr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Various components involved in it  :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used as an automation tool  to define infrastructure as code</a:t>
            </a:r>
          </a:p>
          <a:p>
            <a:pPr>
              <a:buClr>
                <a:srgbClr val="D24726"/>
              </a:buClr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involved as to spin up the ec2 machine for Kitchen testing (aws-windows-2016-base)</a:t>
            </a:r>
          </a:p>
          <a:p>
            <a:pPr>
              <a:buClr>
                <a:srgbClr val="D24726"/>
              </a:buClr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Building Blocks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attributes, recipes, spec, metadata,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policyfile</a:t>
            </a: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Windows Server Benchmark Configuration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9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Windows Server Benchmark Configuration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1056443" y="1349405"/>
            <a:ext cx="11248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1) Write the configuration for .kitchen.ec2.yml  ( Sample Below )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2) Run Kitchen create to create your instance and .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kitchen.yml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will be generated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BBADF-0F2E-4B3B-B2B6-F33CC218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10" y="2601158"/>
            <a:ext cx="5248275" cy="39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Write the recipes for configuration with various resources and attributes  ( Sample Below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8041" y="371531"/>
            <a:ext cx="9421784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Windows Server Benchmark Configuration Contd..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4663B-607A-4D3F-9068-1F36BABC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12" y="1917576"/>
            <a:ext cx="2838450" cy="47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521207" y="1340528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Recipes and attributes involved for configuring windows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56934"/>
            <a:ext cx="8241053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Windows Server Benchmark Configuration Contd..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26DE9-B163-4D9E-BF22-9DD96081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6" y="2130640"/>
            <a:ext cx="6015362" cy="4565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193EB-AE68-47D9-B6E9-36B3E6A7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93" y="2092417"/>
            <a:ext cx="5986507" cy="46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Attributes and test cases involved for configuring Windows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78405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Windows Server Benchmark Configuration Contd..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B71C0-C5A0-4FEB-9D35-BAB79CE0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89682"/>
            <a:ext cx="5708342" cy="2200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D70A9-18DC-42AA-A15A-D6001657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42" y="2104008"/>
            <a:ext cx="6483658" cy="47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4) After all the recipe and resources in place now run converge for window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5) With the recipes in place, the new windows server will be created as per benchmark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6) To verify the benchmark now execute the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inspec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test against it with “Kitchen Verify”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7) The default path of test is defined as /test/smoke/default/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default_test.rb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This path can be changed accordingly 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8) All test cases are passing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4521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Windows Server Benchmark Configuration Contd..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5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Instructions Provided :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Translate the Middleman installation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instruction.rb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into chef code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Awesome application installation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instruction.rb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into chef code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the chef resource to find the most appropriate chef resource to use for each task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Once the criteria is met, send a link in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the instructions to execute code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72704" cy="640080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Bonus Topics – Middleman and Awesome Application Repair</a:t>
            </a:r>
          </a:p>
        </p:txBody>
      </p:sp>
    </p:spTree>
    <p:extLst>
      <p:ext uri="{BB962C8B-B14F-4D97-AF65-F5344CB8AC3E}">
        <p14:creationId xmlns:p14="http://schemas.microsoft.com/office/powerpoint/2010/main" val="1571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configuration is achieved using Chef Automation.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Various components involved in it  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used as an automation tool  to define infrastructure as code</a:t>
            </a: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involved as to spin up the ec2 machine for Kitchen testing (awslinux-2.0)</a:t>
            </a: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Building Blocks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attributes, recipes, spec, metadata,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policyfile</a:t>
            </a: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19438" cy="64008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Bonus Topics – Middleman and Awesome Application Repair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7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6" y="448056"/>
            <a:ext cx="9696991" cy="64008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Bonus Topics – Middleman and Awesome Application Repair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1) Write the configuration for .kitchen.ec2.yml  ( Sample Below )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2) Run Kitchen create to create your instance and .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kitchen.yml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will be generated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89C6A-A1BF-47BF-AEC5-F81092D4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74" y="2404122"/>
            <a:ext cx="4629150" cy="43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 of Chef</a:t>
            </a:r>
          </a:p>
        </p:txBody>
      </p:sp>
      <p:pic>
        <p:nvPicPr>
          <p:cNvPr id="2050" name="Picture 2" descr="Why use Chef Automate for automation and orchestration | InfoWorld">
            <a:extLst>
              <a:ext uri="{FF2B5EF4-FFF2-40B4-BE49-F238E27FC236}">
                <a16:creationId xmlns:a16="http://schemas.microsoft.com/office/drawing/2014/main" id="{FB4DA82B-163A-48DA-9AD8-B0C193E7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71" y="1259148"/>
            <a:ext cx="598521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E50CF4-5F55-44EB-B6CD-7AB69DB66AD9}"/>
              </a:ext>
            </a:extLst>
          </p:cNvPr>
          <p:cNvSpPr txBox="1"/>
          <p:nvPr/>
        </p:nvSpPr>
        <p:spPr>
          <a:xfrm>
            <a:off x="521207" y="1677880"/>
            <a:ext cx="5080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Has three main components :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Workstation :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The location where users interact with Chef Infra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 :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It acts as hub which stores cookbooks, the policies that are applied to nodes, and metadata that describes each registered node that is being managed by Chef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Nodes :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the machines that are managed by Chef Infra and on which all configurations are applied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Write the recipes for configuration with various resources and attributes  ( Sample Below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Bonus Topics – Middleman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06CDB-5675-4C3D-AFB3-FA1406F4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1" y="2017950"/>
            <a:ext cx="5188165" cy="229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7B86C-DB95-42D4-AB29-ADDDBAC9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76" y="2017949"/>
            <a:ext cx="4943475" cy="2299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A585C-5C36-4E4C-A07B-94DB66CF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54" y="4317683"/>
            <a:ext cx="10523645" cy="18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Write the recipes for configuration with various resources and attributes  ( Sample Below )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Bonus Topics – Middleman Contd..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97F0D-7B39-4D50-B02C-931F7FBE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1" y="2059647"/>
            <a:ext cx="5419400" cy="276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7D6D4-5BAE-4D6E-80C5-24E23125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48" y="2059647"/>
            <a:ext cx="5495925" cy="2769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3F5454-6F01-4E2D-B55D-A786E0DB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049" y="4934189"/>
            <a:ext cx="8124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439121" y="1422461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1) Write the recipes for configuration with various resources and attributes  ( Sample Below )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Bonus Topics – Awesome Application Repair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0A5EB-F6E4-42DB-9AD9-5D7A6154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1" y="2017476"/>
            <a:ext cx="5656880" cy="3800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F2925-2677-48E6-8A0F-908430D7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7476"/>
            <a:ext cx="5173000" cy="2409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7973B-E63C-42F8-AB3B-7A729374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701" y="4427301"/>
            <a:ext cx="5181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 of testing : These are ubuntu compatible and is not been tested, but code for same is available for reference</a:t>
            </a:r>
          </a:p>
          <a:p>
            <a:pPr algn="l"/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contains the two pieces of work</a:t>
            </a:r>
          </a:p>
          <a:p>
            <a:pPr marL="285750" indent="-285750" algn="l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Middleman recipe and Awesome application repair are written and committed to same branch</a:t>
            </a:r>
          </a:p>
          <a:p>
            <a:pPr marL="285750" indent="-285750" algn="l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Awesome application repair is python based and for same cookbook is available</a:t>
            </a:r>
          </a:p>
          <a:p>
            <a:pPr marL="285750" indent="-285750" algn="l">
              <a:buClr>
                <a:srgbClr val="D24726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 the dependencies for both the cookbook are already taken care by recipe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91974" cy="64008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Bonus Topics – Middleman and Awesome Application Repair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4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Reference for Assignment 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5053780" y="599768"/>
            <a:ext cx="6074467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 For Code reference please hit GitHub </a:t>
            </a:r>
            <a:r>
              <a:rPr lang="en-US" dirty="0" err="1"/>
              <a:t>url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               </a:t>
            </a:r>
            <a:r>
              <a:rPr lang="en-US" dirty="0">
                <a:hlinkClick r:id="rId6"/>
              </a:rPr>
              <a:t>https://github.com/rohit14101991/chef-cookbooks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 For executing code refer Readme.md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         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</a:t>
            </a:r>
            <a:r>
              <a:rPr lang="en-US" dirty="0">
                <a:hlinkClick r:id="rId7"/>
              </a:rPr>
              <a:t>https://github.com/rohit14101991/chef-cookbooks/blob/main/README.md</a:t>
            </a: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 For Any queries reach out author of cookbook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                          - Rohit Kohli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D4306E-3C58-4C24-8E49-D51F5FD0620F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2989733" y="1613161"/>
          <a:ext cx="44165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66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Building Blocks Of Chef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41610" y="1431010"/>
            <a:ext cx="1096385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Recipe :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It can be defined as a collection of attributes which are used to manage the infrastructure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Cookbook : 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cookbook is a collection of recipes. They are the basic building blocks which get uploaded to Chef server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the basic component of a recipe used to manage the infrastructure with different kind of states </a:t>
            </a:r>
            <a:r>
              <a:rPr lang="en-US" sz="1800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eg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package, service, user, group, file </a:t>
            </a:r>
            <a:r>
              <a:rPr lang="en-US" sz="1800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endParaRPr lang="en-US" sz="1800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can be thought of as a key value pair of anything which one wants to use in the cookbook. There are several different kinds of attributes that can be applied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Template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Template files end with the .</a:t>
            </a:r>
            <a:r>
              <a:rPr lang="en-US" sz="1800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erb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extension, which means they contain embedded Ruby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Metadata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used to manage the metadata about the package. This includes details like the name and details of the package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Chef Assignment 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1066039" y="1958188"/>
            <a:ext cx="8273269" cy="342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Mongodb</a:t>
            </a: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Configuration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Translate Mongo DB installation instruction from </a:t>
            </a:r>
            <a:r>
              <a:rPr lang="en-US" sz="1800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install.rb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into chef code</a:t>
            </a:r>
          </a:p>
          <a:p>
            <a:pPr>
              <a:spcAft>
                <a:spcPts val="20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Tomcat Configuration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Translate the tomcat installation instruction from </a:t>
            </a:r>
            <a:r>
              <a:rPr lang="en-US" sz="1800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Instruction.rb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into chef code </a:t>
            </a:r>
          </a:p>
          <a:p>
            <a:pPr>
              <a:spcAft>
                <a:spcPts val="20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Windows </a:t>
            </a:r>
            <a:r>
              <a:rPr lang="en-US" sz="1800" b="1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ChefSpec</a:t>
            </a: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the Chef Resources and Chef </a:t>
            </a:r>
            <a:r>
              <a:rPr lang="en-US" sz="1800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Inspec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configure Windows security benchmark</a:t>
            </a:r>
          </a:p>
          <a:p>
            <a:pPr>
              <a:spcAft>
                <a:spcPts val="20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Bonus Topic : </a:t>
            </a:r>
            <a:r>
              <a:rPr lang="en-US" sz="1800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configure Awesome Application Repair  and Middleman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7057030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227718" y="5139248"/>
            <a:ext cx="7321477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Kindly refer : </a:t>
            </a: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https://github.com/chef-cft/workshops</a:t>
            </a:r>
            <a:r>
              <a:rPr lang="en-US" sz="1800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more details on assignment 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Mongo DB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E4026-A377-483F-86B2-D05AC2594006}"/>
              </a:ext>
            </a:extLst>
          </p:cNvPr>
          <p:cNvSpPr txBox="1"/>
          <p:nvPr/>
        </p:nvSpPr>
        <p:spPr>
          <a:xfrm>
            <a:off x="521207" y="1455938"/>
            <a:ext cx="113659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Instructions Provided :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Translate the MongoDB installation instruction from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install.rb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into chef code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the chef resource to find the most appropriate chef resource to use for each task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Once the criteria are met, send a link in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the instructions to execute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Mongo DB Configuration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943993" y="2024108"/>
            <a:ext cx="11248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configuration is achieved using Chef Automation.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Various components involved in it  :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used as an automation tool  to define infrastructure as code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involved as to spin up the ec2 machine for Kitchen testing (awslinux-2.0 )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Chef Building Blocks : 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attributes, recipes, spec, metadata, 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policyfile</a:t>
            </a:r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Mongo DB Configuration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1) Write the configuration for .kitchen.ec2.yml  ( Sample Below )</a:t>
            </a:r>
          </a:p>
          <a:p>
            <a:endParaRPr lang="en-US" dirty="0">
              <a:solidFill>
                <a:srgbClr val="4A4A4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2) Run Kitchen create to create your instance and .</a:t>
            </a:r>
            <a:r>
              <a:rPr lang="en-US" dirty="0" err="1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kitchen.yml</a:t>
            </a:r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will be generated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266F-1D07-45D6-97D7-FDAB246A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72" y="2610034"/>
            <a:ext cx="4962525" cy="39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4BCC2-3581-4A97-B5EC-A34E46D00BDD}"/>
              </a:ext>
            </a:extLst>
          </p:cNvPr>
          <p:cNvSpPr txBox="1"/>
          <p:nvPr/>
        </p:nvSpPr>
        <p:spPr>
          <a:xfrm>
            <a:off x="656948" y="15269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3) Write the recipes for configuration with various resources and attributes  ( Sample Below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Mongo DB Configuration Steps Contd..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C018F-4F63-43C8-8358-DFC51D01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1944210"/>
            <a:ext cx="3152775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1674</Words>
  <Application>Microsoft Office PowerPoint</Application>
  <PresentationFormat>Widescreen</PresentationFormat>
  <Paragraphs>245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Rockwell</vt:lpstr>
      <vt:lpstr>Rockwell Condensed</vt:lpstr>
      <vt:lpstr>Rockwell Extra Bold</vt:lpstr>
      <vt:lpstr>Segoe UI</vt:lpstr>
      <vt:lpstr>Segoe UI Light</vt:lpstr>
      <vt:lpstr>Wingdings</vt:lpstr>
      <vt:lpstr>Wood Type</vt:lpstr>
      <vt:lpstr>CHEF PRESENTATION            </vt:lpstr>
      <vt:lpstr>Introduction To Chef </vt:lpstr>
      <vt:lpstr>Architecture of Chef</vt:lpstr>
      <vt:lpstr>Building Blocks Of Chef</vt:lpstr>
      <vt:lpstr>Chef Assignment </vt:lpstr>
      <vt:lpstr>Mongo DB Configuration</vt:lpstr>
      <vt:lpstr>Mongo DB Configuration</vt:lpstr>
      <vt:lpstr>Mongo DB Configuration Steps</vt:lpstr>
      <vt:lpstr>Mongo DB Configuration Steps Contd..</vt:lpstr>
      <vt:lpstr>Mongo DB Configuration Steps Contd..</vt:lpstr>
      <vt:lpstr>Mongo DB Configuration Steps Contd..</vt:lpstr>
      <vt:lpstr>Mongo DB Configuration Steps Contd..</vt:lpstr>
      <vt:lpstr>Tomcat Configuration</vt:lpstr>
      <vt:lpstr>Tomcat Configuration</vt:lpstr>
      <vt:lpstr>Tomcat Configuration Steps </vt:lpstr>
      <vt:lpstr>Tomcat Configuration Steps Contd..</vt:lpstr>
      <vt:lpstr>Tomcat Configuration Steps Contd..</vt:lpstr>
      <vt:lpstr>Tomcat Configuration Steps Contd..</vt:lpstr>
      <vt:lpstr>Tomcat Configuration Steps Contd..</vt:lpstr>
      <vt:lpstr>Windows Server Benchmark Configuration</vt:lpstr>
      <vt:lpstr>Windows Server Benchmark Configuration</vt:lpstr>
      <vt:lpstr>Windows Server Benchmark Configuration</vt:lpstr>
      <vt:lpstr>Windows Server Benchmark Configuration Contd..</vt:lpstr>
      <vt:lpstr>Windows Server Benchmark Configuration Contd..</vt:lpstr>
      <vt:lpstr>Windows Server Benchmark Configuration Contd..</vt:lpstr>
      <vt:lpstr>Windows Server Benchmark Configuration Contd..</vt:lpstr>
      <vt:lpstr>Bonus Topics – Middleman and Awesome Application Repair</vt:lpstr>
      <vt:lpstr>Bonus Topics – Middleman and Awesome Application Repair</vt:lpstr>
      <vt:lpstr>Bonus Topics – Middleman and Awesome Application Repair</vt:lpstr>
      <vt:lpstr>Bonus Topics – Middleman</vt:lpstr>
      <vt:lpstr>Bonus Topics – Middleman Contd..</vt:lpstr>
      <vt:lpstr>Bonus Topics – Awesome Application Repair</vt:lpstr>
      <vt:lpstr>Bonus Topics – Middleman and Awesome Application Repair</vt:lpstr>
      <vt:lpstr>Reference for Assignment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PRESENTATION            </dc:title>
  <dc:creator>Rohit Kohli</dc:creator>
  <cp:lastModifiedBy>Rohit Kohli</cp:lastModifiedBy>
  <cp:revision>11</cp:revision>
  <dcterms:created xsi:type="dcterms:W3CDTF">2021-01-18T07:53:48Z</dcterms:created>
  <dcterms:modified xsi:type="dcterms:W3CDTF">2021-01-19T04:40:06Z</dcterms:modified>
</cp:coreProperties>
</file>