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5"/>
  </p:notesMasterIdLst>
  <p:sldIdLst>
    <p:sldId id="414" r:id="rId5"/>
    <p:sldId id="417" r:id="rId6"/>
    <p:sldId id="517" r:id="rId7"/>
    <p:sldId id="526" r:id="rId8"/>
    <p:sldId id="527" r:id="rId9"/>
    <p:sldId id="577" r:id="rId10"/>
    <p:sldId id="578" r:id="rId11"/>
    <p:sldId id="579" r:id="rId12"/>
    <p:sldId id="580" r:id="rId13"/>
    <p:sldId id="515" r:id="rId14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NY+56p5Z9j4iMg7oQQPUw==" hashData="5dgJrTVpWIW6zUDhfxHBELurKmkI/QdDh8zrPW+utPCXvHU/zimvOPUBWRx9FusVQm7USX+QP3aq0ecXiauIAQ=="/>
  <p:extLst>
    <p:ext uri="{EFAFB233-063F-42B5-8137-9DF3F51BA10A}">
      <p15:sldGuideLst xmlns:p15="http://schemas.microsoft.com/office/powerpoint/2012/main">
        <p15:guide id="1" pos="902" userDrawn="1">
          <p15:clr>
            <a:srgbClr val="A4A3A4"/>
          </p15:clr>
        </p15:guide>
        <p15:guide id="2" orient="horz" pos="408" userDrawn="1">
          <p15:clr>
            <a:srgbClr val="A4A3A4"/>
          </p15:clr>
        </p15:guide>
        <p15:guide id="3" orient="horz" pos="2653" userDrawn="1">
          <p15:clr>
            <a:srgbClr val="A4A3A4"/>
          </p15:clr>
        </p15:guide>
        <p15:guide id="4" orient="horz" pos="3833" userDrawn="1">
          <p15:clr>
            <a:srgbClr val="A4A3A4"/>
          </p15:clr>
        </p15:guide>
        <p15:guide id="5" orient="horz" pos="3651" userDrawn="1">
          <p15:clr>
            <a:srgbClr val="A4A3A4"/>
          </p15:clr>
        </p15:guide>
        <p15:guide id="6" orient="horz" pos="4195" userDrawn="1">
          <p15:clr>
            <a:srgbClr val="A4A3A4"/>
          </p15:clr>
        </p15:guide>
        <p15:guide id="7" orient="horz" pos="1383" userDrawn="1">
          <p15:clr>
            <a:srgbClr val="A4A3A4"/>
          </p15:clr>
        </p15:guide>
        <p15:guide id="8" orient="horz" pos="2132" userDrawn="1">
          <p15:clr>
            <a:srgbClr val="A4A3A4"/>
          </p15:clr>
        </p15:guide>
        <p15:guide id="9" orient="horz" pos="3084" userDrawn="1">
          <p15:clr>
            <a:srgbClr val="A4A3A4"/>
          </p15:clr>
        </p15:guide>
        <p15:guide id="10" orient="horz" pos="45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0E4403-C57A-FA72-7A17-E19C3C31E52E}" name="AFREEN FATHIMA" initials="AF" userId="S::afreen.fathima@simplilearn.com::69b391e9-cee5-4a01-9220-615d7d263339" providerId="AD"/>
  <p188:author id="{7D40AC38-2664-05E0-B402-A19237358FE9}" name="Sreelakshmi C V" initials="SCV" userId="S::sreelakshmi.cv@simplilearn.com::9536a640-3660-4b90-8982-e23c8a964739" providerId="AD"/>
  <p188:author id="{588C15A7-FF89-C7B7-461C-387FBB64C37C}" name="Aishwarya B" initials="AB" userId="S::aishwarya.b@simplilearn.com::0867edd5-7bf9-49fb-9002-3cb2c79b09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9" autoAdjust="0"/>
  </p:normalViewPr>
  <p:slideViewPr>
    <p:cSldViewPr snapToGrid="0" showGuides="1">
      <p:cViewPr varScale="1">
        <p:scale>
          <a:sx n="43" d="100"/>
          <a:sy n="43" d="100"/>
        </p:scale>
        <p:origin x="1110" y="66"/>
      </p:cViewPr>
      <p:guideLst>
        <p:guide pos="902"/>
        <p:guide orient="horz" pos="408"/>
        <p:guide orient="horz" pos="2653"/>
        <p:guide orient="horz" pos="3833"/>
        <p:guide orient="horz" pos="3651"/>
        <p:guide orient="horz" pos="4195"/>
        <p:guide orient="horz" pos="1383"/>
        <p:guide orient="horz" pos="2132"/>
        <p:guide orient="horz" pos="3084"/>
        <p:guide orient="horz" pos="4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B" userId="0867edd5-7bf9-49fb-9002-3cb2c79b09e0" providerId="ADAL" clId="{FB5899F8-8D20-4AA9-B8C3-BD48BBC28FC6}"/>
    <pc:docChg chg="modSld">
      <pc:chgData name="Aishwarya B" userId="0867edd5-7bf9-49fb-9002-3cb2c79b09e0" providerId="ADAL" clId="{FB5899F8-8D20-4AA9-B8C3-BD48BBC28FC6}" dt="2023-12-20T09:39:55.176" v="23" actId="20577"/>
      <pc:docMkLst>
        <pc:docMk/>
      </pc:docMkLst>
      <pc:sldChg chg="modSp mod">
        <pc:chgData name="Aishwarya B" userId="0867edd5-7bf9-49fb-9002-3cb2c79b09e0" providerId="ADAL" clId="{FB5899F8-8D20-4AA9-B8C3-BD48BBC28FC6}" dt="2023-12-20T09:33:51.617" v="1" actId="20577"/>
        <pc:sldMkLst>
          <pc:docMk/>
          <pc:sldMk cId="380278708" sldId="417"/>
        </pc:sldMkLst>
        <pc:spChg chg="mod">
          <ac:chgData name="Aishwarya B" userId="0867edd5-7bf9-49fb-9002-3cb2c79b09e0" providerId="ADAL" clId="{FB5899F8-8D20-4AA9-B8C3-BD48BBC28FC6}" dt="2023-12-20T09:33:51.617" v="1" actId="20577"/>
          <ac:spMkLst>
            <pc:docMk/>
            <pc:sldMk cId="380278708" sldId="417"/>
            <ac:spMk id="2" creationId="{A0188AD1-3FF3-33DC-4E1D-EEC3F85554F0}"/>
          </ac:spMkLst>
        </pc:spChg>
      </pc:sldChg>
      <pc:sldChg chg="modSp mod">
        <pc:chgData name="Aishwarya B" userId="0867edd5-7bf9-49fb-9002-3cb2c79b09e0" providerId="ADAL" clId="{FB5899F8-8D20-4AA9-B8C3-BD48BBC28FC6}" dt="2023-12-20T09:33:58.703" v="3" actId="20577"/>
        <pc:sldMkLst>
          <pc:docMk/>
          <pc:sldMk cId="448157049" sldId="517"/>
        </pc:sldMkLst>
        <pc:spChg chg="mod">
          <ac:chgData name="Aishwarya B" userId="0867edd5-7bf9-49fb-9002-3cb2c79b09e0" providerId="ADAL" clId="{FB5899F8-8D20-4AA9-B8C3-BD48BBC28FC6}" dt="2023-12-20T09:33:58.703" v="3" actId="20577"/>
          <ac:spMkLst>
            <pc:docMk/>
            <pc:sldMk cId="448157049" sldId="517"/>
            <ac:spMk id="690" creationId="{00000000-0000-0000-0000-000000000000}"/>
          </ac:spMkLst>
        </pc:spChg>
      </pc:sldChg>
      <pc:sldChg chg="modSp mod">
        <pc:chgData name="Aishwarya B" userId="0867edd5-7bf9-49fb-9002-3cb2c79b09e0" providerId="ADAL" clId="{FB5899F8-8D20-4AA9-B8C3-BD48BBC28FC6}" dt="2023-12-20T09:36:41.308" v="12" actId="20577"/>
        <pc:sldMkLst>
          <pc:docMk/>
          <pc:sldMk cId="3950411602" sldId="526"/>
        </pc:sldMkLst>
        <pc:spChg chg="mod">
          <ac:chgData name="Aishwarya B" userId="0867edd5-7bf9-49fb-9002-3cb2c79b09e0" providerId="ADAL" clId="{FB5899F8-8D20-4AA9-B8C3-BD48BBC28FC6}" dt="2023-12-20T09:35:49.079" v="10" actId="20577"/>
          <ac:spMkLst>
            <pc:docMk/>
            <pc:sldMk cId="3950411602" sldId="526"/>
            <ac:spMk id="4" creationId="{292F3CE4-16C9-8EA9-FED6-4BBDFF530B9F}"/>
          </ac:spMkLst>
        </pc:spChg>
        <pc:spChg chg="mod">
          <ac:chgData name="Aishwarya B" userId="0867edd5-7bf9-49fb-9002-3cb2c79b09e0" providerId="ADAL" clId="{FB5899F8-8D20-4AA9-B8C3-BD48BBC28FC6}" dt="2023-12-20T09:36:41.308" v="12" actId="20577"/>
          <ac:spMkLst>
            <pc:docMk/>
            <pc:sldMk cId="3950411602" sldId="526"/>
            <ac:spMk id="5" creationId="{0E8609CE-74E7-5DEA-134E-CD958FA07F32}"/>
          </ac:spMkLst>
        </pc:spChg>
      </pc:sldChg>
      <pc:sldChg chg="modSp mod">
        <pc:chgData name="Aishwarya B" userId="0867edd5-7bf9-49fb-9002-3cb2c79b09e0" providerId="ADAL" clId="{FB5899F8-8D20-4AA9-B8C3-BD48BBC28FC6}" dt="2023-12-20T09:39:55.176" v="23" actId="20577"/>
        <pc:sldMkLst>
          <pc:docMk/>
          <pc:sldMk cId="4016822765" sldId="527"/>
        </pc:sldMkLst>
        <pc:spChg chg="mod">
          <ac:chgData name="Aishwarya B" userId="0867edd5-7bf9-49fb-9002-3cb2c79b09e0" providerId="ADAL" clId="{FB5899F8-8D20-4AA9-B8C3-BD48BBC28FC6}" dt="2023-12-20T09:39:55.176" v="23" actId="20577"/>
          <ac:spMkLst>
            <pc:docMk/>
            <pc:sldMk cId="4016822765" sldId="527"/>
            <ac:spMk id="2" creationId="{4AADD402-1983-48F9-0470-41772D9D4CD4}"/>
          </ac:spMkLst>
        </pc:spChg>
        <pc:spChg chg="mod">
          <ac:chgData name="Aishwarya B" userId="0867edd5-7bf9-49fb-9002-3cb2c79b09e0" providerId="ADAL" clId="{FB5899F8-8D20-4AA9-B8C3-BD48BBC28FC6}" dt="2023-12-20T09:36:48.094" v="14" actId="20577"/>
          <ac:spMkLst>
            <pc:docMk/>
            <pc:sldMk cId="4016822765" sldId="527"/>
            <ac:spMk id="3" creationId="{599FF5CE-85D3-4FFF-2A9B-C87F95776AC8}"/>
          </ac:spMkLst>
        </pc:spChg>
        <pc:spChg chg="mod">
          <ac:chgData name="Aishwarya B" userId="0867edd5-7bf9-49fb-9002-3cb2c79b09e0" providerId="ADAL" clId="{FB5899F8-8D20-4AA9-B8C3-BD48BBC28FC6}" dt="2023-12-20T09:37:55.756" v="17"/>
          <ac:spMkLst>
            <pc:docMk/>
            <pc:sldMk cId="4016822765" sldId="527"/>
            <ac:spMk id="11" creationId="{6DEB4721-51CE-5F4C-B15D-287DA84A48F8}"/>
          </ac:spMkLst>
        </pc:spChg>
        <pc:spChg chg="mod">
          <ac:chgData name="Aishwarya B" userId="0867edd5-7bf9-49fb-9002-3cb2c79b09e0" providerId="ADAL" clId="{FB5899F8-8D20-4AA9-B8C3-BD48BBC28FC6}" dt="2023-12-20T09:38:33.175" v="18" actId="20577"/>
          <ac:spMkLst>
            <pc:docMk/>
            <pc:sldMk cId="4016822765" sldId="527"/>
            <ac:spMk id="12" creationId="{F259066D-DCD8-7013-790E-AB3A27921B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6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95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d92b845a2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77" name="Google Shape;677;g7d92b845a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07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7" name="Google Shape;6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738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d92b845a2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77" name="Google Shape;677;g7d92b845a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65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87" name="Google Shape;6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09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47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68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76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90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 dirty="0"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Q_No">
            <a:extLst>
              <a:ext uri="{FF2B5EF4-FFF2-40B4-BE49-F238E27FC236}">
                <a16:creationId xmlns:a16="http://schemas.microsoft.com/office/drawing/2014/main" id="{3C327913-27E5-47C0-5CE8-C92623BE9A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8FF8754C-898A-B792-6066-71FBFAFE43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24471A86-9F7C-7A51-62B8-969FA66CDF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90588731-D452-AAA7-32F5-FF0E879E49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Q">
            <a:extLst>
              <a:ext uri="{FF2B5EF4-FFF2-40B4-BE49-F238E27FC236}">
                <a16:creationId xmlns:a16="http://schemas.microsoft.com/office/drawing/2014/main" id="{E5F98F20-22BB-7158-A6A1-8826EC2FE3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46855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 dirty="0"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/>
            </a:lvl1pPr>
          </a:lstStyle>
          <a:p>
            <a:pPr marL="228600" lvl="0" indent="-228600"/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16B8C86D-690C-8679-0C89-F4D009576CAF}"/>
              </a:ext>
            </a:extLst>
          </p:cNvPr>
          <p:cNvGrpSpPr>
            <a:grpSpLocks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B747F5-5266-DDBF-8B8B-6AF78984F4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F687B-5B53-6973-9596-70BBBD72EE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52DB3C-19AB-7AF5-B459-CAF2AF2C09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C8E8-C94E-EE19-7794-FFC583E56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58B4A-72D3-24FF-4B57-C742B90B61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 dirty="0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 dirty="0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 dirty="0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49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78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B603-7BF3-0023-5018-7D7166389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42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8B6E-D4D7-4A48-9E38-50B9FF9B9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-42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B4AA-91B9-268F-C94F-9A61F205D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12</a:t>
            </a:r>
            <a:endParaRPr lang="en-US" dirty="0">
              <a:sym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19C025-0633-067A-CCA4-CCDBC5A5D2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22</a:t>
            </a:r>
            <a:endParaRPr lang="en-US" dirty="0"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88AD1-3FF3-33DC-4E1D-EEC3F8555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If A = [2,-3,7] and B = [-4,2,-4], find the dot product of the vectors A and B.</a:t>
            </a:r>
          </a:p>
        </p:txBody>
      </p:sp>
      <p:sp>
        <p:nvSpPr>
          <p:cNvPr id="679" name="Google Shape;679;g7d92b845a2_0_207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Open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27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BE32048-28B8-04F1-D5A2-B5ACDA7555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 dirty="0"/>
              <a:t> B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D253D6-3691-A37B-07C9-5D209773B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IN" dirty="0"/>
              <a:t>A.B = 2 (−4) + (−3)2 + 7 (−4) = −8 − 6 − 28 = −42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2AB904-4047-FF9C-9760-D51484109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22</a:t>
            </a:r>
            <a:endParaRPr lang="en-US" dirty="0"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4FFF-D19E-C7EF-D5D0-11E5721DB3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12</a:t>
            </a:r>
            <a:endParaRPr lang="en-US" dirty="0"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5204FA-9B18-F84F-8584-9C274E14D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-42</a:t>
            </a:r>
          </a:p>
        </p:txBody>
      </p:sp>
      <p:sp>
        <p:nvSpPr>
          <p:cNvPr id="691" name="Google Shape;691;p22"/>
          <p:cNvSpPr txBox="1"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42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07D767-086B-434B-FDA1-ADA00C1075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100" y="1193800"/>
            <a:ext cx="1135063" cy="830263"/>
          </a:xfrm>
        </p:spPr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90" name="Google Shape;690;p22"/>
          <p:cNvSpPr txBox="1">
            <a:spLocks noGrp="1"/>
          </p:cNvSpPr>
          <p:nvPr>
            <p:ph type="body" sz="quarter" idx="11"/>
          </p:nvPr>
        </p:nvSpPr>
        <p:spPr>
          <a:xfrm>
            <a:off x="2967038" y="579438"/>
            <a:ext cx="12401550" cy="1446212"/>
          </a:xfrm>
        </p:spPr>
        <p:txBody>
          <a:bodyPr/>
          <a:lstStyle/>
          <a:p>
            <a:r>
              <a:rPr lang="en-US" dirty="0">
                <a:sym typeface="Open Sans"/>
              </a:rPr>
              <a:t>If A = [2,-3,7] and B = [-4,2,-4], find the dot product of the vectors A and B.</a:t>
            </a:r>
          </a:p>
        </p:txBody>
      </p:sp>
    </p:spTree>
    <p:extLst>
      <p:ext uri="{BB962C8B-B14F-4D97-AF65-F5344CB8AC3E}">
        <p14:creationId xmlns:p14="http://schemas.microsoft.com/office/powerpoint/2010/main" val="4481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2CB0-103C-41D3-5CA5-2190A4946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Scalar quantities can be described by specifying only their magnitude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F3CE4-16C9-8EA9-FED6-4BBDFF530B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Distance is an example of a vector quantity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609CE-74E7-5DEA-134E-CD958FA07F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Vectors are represented using a lowercase letter with an arrow on top like 𝑥 ⃗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EA6D75-C006-676F-8077-CD161E7A3C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Vector quantities require both magnitude and direction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CD5C3-5456-64CD-7503-4246060B7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What is/are true about scalars and vectors?</a:t>
            </a:r>
          </a:p>
        </p:txBody>
      </p:sp>
      <p:sp>
        <p:nvSpPr>
          <p:cNvPr id="679" name="Google Shape;679;g7d92b845a2_0_207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IN" dirty="0">
                <a:sym typeface="Open Sans"/>
              </a:rPr>
              <a:t>2</a:t>
            </a:r>
            <a:endParaRPr lang="en-US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04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59066D-DCD8-7013-790E-AB3A27921B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 dirty="0"/>
              <a:t> A,C, and D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EB4721-51CE-5F4C-B15D-287DA84A48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 dirty="0"/>
              <a:t>Scalar quantities can be described by specifying only their magnitude. Vectors require both magnitude and dimension and are represented using lowercase letters with an arrow on top.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74E30E-E7A5-891E-1E1C-09D4E3619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Vector quantities require both magnitude and direction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F5CE-85D3-4FFF-2A9B-C87F95776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Vectors are represented using a lowercase letter with an arrow on top like 𝑥 ⃗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DD402-1983-48F9-0470-41772D9D4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Distance is an example of a vector quantity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7642B35-700F-4D02-917A-91F7AE302C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pPr lvl="0"/>
            <a:r>
              <a:rPr lang="en-US" dirty="0">
                <a:sym typeface="Open Sans"/>
              </a:rPr>
              <a:t>Scalar quantities can be described by specifying only their magnitude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76F9A5-3F67-66BF-942C-86253DBAE1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100" y="1193800"/>
            <a:ext cx="1135063" cy="830263"/>
          </a:xfrm>
        </p:spPr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D6B6441-9D1E-3E99-680C-F16C5D0EC7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What is/are true about scalars and vectors?</a:t>
            </a:r>
          </a:p>
        </p:txBody>
      </p:sp>
    </p:spTree>
    <p:extLst>
      <p:ext uri="{BB962C8B-B14F-4D97-AF65-F5344CB8AC3E}">
        <p14:creationId xmlns:p14="http://schemas.microsoft.com/office/powerpoint/2010/main" val="40168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/>
              <a:t>The middle value in a data set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The most frequently occurring data point in a data set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/>
              <a:t>The average value in a data set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/>
              <a:t>The difference between the largest and smallest data points in a data set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What is the mode in statistics?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9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D264FA-5DC3-4411-762B-C1CB6C03D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04DDB0-15A9-BB6B-4CE6-85DF83281A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/>
              <a:t> Mode is the most frequently occurring data point in a data set.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267E7A-23FB-CE1F-0EE8-9D3416999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/>
              <a:t>The difference between the largest and smallest data points in a data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1ED339-1FDC-6D33-888C-5DEE11CD36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/>
              <a:t>The average value in a data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51E99-696D-DFBE-B19A-2EB48D179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/>
              <a:t>The most frequently occurring data point in a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BEFF-3E8B-EC1C-33B2-AAF299FCE4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/>
              <a:t>The middle value in a data set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AF4BDC-0F78-8AD1-73D6-C996A22AC7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390" y="1193800"/>
            <a:ext cx="1135063" cy="830263"/>
          </a:xfrm>
        </p:spPr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620292-8053-FFC8-5DEC-9B941A03F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mode in statistics?</a:t>
            </a:r>
          </a:p>
        </p:txBody>
      </p:sp>
    </p:spTree>
    <p:extLst>
      <p:ext uri="{BB962C8B-B14F-4D97-AF65-F5344CB8AC3E}">
        <p14:creationId xmlns:p14="http://schemas.microsoft.com/office/powerpoint/2010/main" val="43013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/>
              <a:t>The data is skewed left, i.e., the left tail is longer than the right tail.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The data is skewed right, i.e., the right tail is longer than the left tail.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/>
              <a:t>The data has a near 0 skewness.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/>
              <a:t>The data is symmetric.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What does a positive skewness value indicate?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I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170B46-9937-54E6-FA66-B2B4CF6C1D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81FD5B-F350-FF04-F6EA-DD25463EDE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/>
              <a:t>A positive skewness value indicates that the data is skewed right, i.e., the right tail is longer than the left tail.</a:t>
            </a:r>
          </a:p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6BAEC3-08DC-CD47-DDB9-708DEA3D5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/>
              <a:t>The data is symmetric.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09913A-D205-927D-717B-8592E59F84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/>
              <a:t>The data has a near 0 skewness.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203594-02E2-09C5-1BC2-EC35EE28D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/>
              <a:t>The data is skewed right, i.e., the right tail is longer than the left tail.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017E-F0C5-F94F-EB92-9FCC7D7B9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/>
              <a:t>The data is skewed left, i.e., the left tail is longer than the right tail.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8278-FB37-E791-F66B-80308D373C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390" y="1193800"/>
            <a:ext cx="1135063" cy="830263"/>
          </a:xfrm>
        </p:spPr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sz="quarter" idx="11"/>
          </p:nvPr>
        </p:nvSpPr>
        <p:spPr>
          <a:xfrm>
            <a:off x="2967015" y="578759"/>
            <a:ext cx="12401573" cy="1447009"/>
          </a:xfrm>
        </p:spPr>
        <p:txBody>
          <a:bodyPr/>
          <a:lstStyle/>
          <a:p>
            <a:r>
              <a:rPr lang="en-US"/>
              <a:t>What does a positive skewness value indicate?</a:t>
            </a:r>
          </a:p>
        </p:txBody>
      </p:sp>
    </p:spTree>
    <p:extLst>
      <p:ext uri="{BB962C8B-B14F-4D97-AF65-F5344CB8AC3E}">
        <p14:creationId xmlns:p14="http://schemas.microsoft.com/office/powerpoint/2010/main" val="1081781496"/>
      </p:ext>
    </p:extLst>
  </p:cSld>
  <p:clrMapOvr>
    <a:masterClrMapping/>
  </p:clrMapOvr>
</p:sld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2594eb94b90c9f885ae2c4fbbb1e2d55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5d1f9298ce61b3e1e605ec9248ab271c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Props1.xml><?xml version="1.0" encoding="utf-8"?>
<ds:datastoreItem xmlns:ds="http://schemas.openxmlformats.org/officeDocument/2006/customXml" ds:itemID="{F3F3899E-7A93-4FA0-A301-CD940E21E6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41885D-9ED3-4B0F-8B6F-9795B8B7F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98F6CF-1D60-4B5D-BADB-65D1D964D3CE}">
  <ds:schemaRefs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9e1c2a13-0740-49b5-a03d-96af0a780283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3f9a36d-0581-4bbd-819e-2fae618112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</TotalTime>
  <Words>493</Words>
  <Application>Microsoft Office PowerPoint</Application>
  <PresentationFormat>Custom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Aishwarya B</cp:lastModifiedBy>
  <cp:revision>98</cp:revision>
  <dcterms:created xsi:type="dcterms:W3CDTF">2023-05-19T12:36:11Z</dcterms:created>
  <dcterms:modified xsi:type="dcterms:W3CDTF">2023-12-21T13:53:35Z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0x010100730F2DDABBDF49409AAC83A5FD91EC22</vt:lpwstr>
  </property>
</Properties>
</file>