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2" r:id="rId4"/>
    <p:sldId id="268" r:id="rId5"/>
    <p:sldId id="263" r:id="rId6"/>
    <p:sldId id="267" r:id="rId7"/>
    <p:sldId id="266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2" d="100"/>
          <a:sy n="42" d="100"/>
        </p:scale>
        <p:origin x="754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464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769421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TASK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400565" y="4654035"/>
            <a:ext cx="927466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IN" sz="8000" b="0" i="0" dirty="0">
                <a:solidFill>
                  <a:srgbClr val="000000"/>
                </a:solidFill>
                <a:effectLst/>
                <a:latin typeface="DM Sans"/>
              </a:rPr>
              <a:t>5 content categories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9571C1F-547E-4DFA-9764-D544033026E4}"/>
              </a:ext>
            </a:extLst>
          </p:cNvPr>
          <p:cNvSpPr txBox="1"/>
          <p:nvPr/>
        </p:nvSpPr>
        <p:spPr>
          <a:xfrm>
            <a:off x="628161" y="384745"/>
            <a:ext cx="4917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ontent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5A8D43F-477D-43ED-9D9A-11C948198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335774"/>
            <a:ext cx="14154771" cy="85664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571C1F-547E-4DFA-9764-D544033026E4}"/>
              </a:ext>
            </a:extLst>
          </p:cNvPr>
          <p:cNvSpPr txBox="1"/>
          <p:nvPr/>
        </p:nvSpPr>
        <p:spPr>
          <a:xfrm>
            <a:off x="628161" y="494473"/>
            <a:ext cx="4917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unique categories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B2CB30-796C-4C80-8B83-F5B90760BA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6426" y="1879783"/>
            <a:ext cx="3224262" cy="13075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3E98E91-5B8E-478A-A4BB-5B7FABA5226A}"/>
              </a:ext>
            </a:extLst>
          </p:cNvPr>
          <p:cNvSpPr txBox="1"/>
          <p:nvPr/>
        </p:nvSpPr>
        <p:spPr>
          <a:xfrm>
            <a:off x="1898648" y="3872822"/>
            <a:ext cx="739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There are 16 unique </a:t>
            </a:r>
            <a:r>
              <a:rPr lang="en-US" sz="4000" dirty="0" err="1"/>
              <a:t>catagories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97090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A8466E8-4D25-4E92-A732-06E0EB70411E}"/>
              </a:ext>
            </a:extLst>
          </p:cNvPr>
          <p:cNvSpPr txBox="1"/>
          <p:nvPr/>
        </p:nvSpPr>
        <p:spPr>
          <a:xfrm>
            <a:off x="2573769" y="1816030"/>
            <a:ext cx="10725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 reactions are there to the most popular category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8A54AD3-68DB-4E05-86FC-2511077741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4869" y="2864945"/>
            <a:ext cx="5545752" cy="195620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1AA0C8D-565A-42CB-8CE0-55198C2DAE15}"/>
              </a:ext>
            </a:extLst>
          </p:cNvPr>
          <p:cNvSpPr txBox="1"/>
          <p:nvPr/>
        </p:nvSpPr>
        <p:spPr>
          <a:xfrm>
            <a:off x="2947119" y="5653507"/>
            <a:ext cx="12793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1897 Count reactions are there to the most popular category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EF1C1D4-9329-4EDF-996C-61340292A0FA}"/>
              </a:ext>
            </a:extLst>
          </p:cNvPr>
          <p:cNvSpPr txBox="1"/>
          <p:nvPr/>
        </p:nvSpPr>
        <p:spPr>
          <a:xfrm>
            <a:off x="2555481" y="1144413"/>
            <a:ext cx="100309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dirty="0">
                <a:solidFill>
                  <a:srgbClr val="000000"/>
                </a:solidFill>
                <a:effectLst/>
                <a:latin typeface="DM Sans"/>
              </a:rPr>
              <a:t> may is month with the most posts</a:t>
            </a:r>
            <a:endParaRPr lang="en-IN" sz="40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CEE8C28-ED60-469E-AB19-6783CB7FAC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7862" y="3155350"/>
            <a:ext cx="8372836" cy="636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61</Words>
  <Application>Microsoft Office PowerPoint</Application>
  <PresentationFormat>Custom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Times New Roman</vt:lpstr>
      <vt:lpstr>Graphik Regular</vt:lpstr>
      <vt:lpstr>Arial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Rohit Patil</cp:lastModifiedBy>
  <cp:revision>9</cp:revision>
  <dcterms:created xsi:type="dcterms:W3CDTF">2006-08-16T00:00:00Z</dcterms:created>
  <dcterms:modified xsi:type="dcterms:W3CDTF">2024-07-27T16:08:13Z</dcterms:modified>
  <dc:identifier>DAEhDyfaYKE</dc:identifier>
</cp:coreProperties>
</file>