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  <p:sldMasterId id="2147483667" r:id="rId5"/>
    <p:sldMasterId id="2147483675" r:id="rId6"/>
    <p:sldMasterId id="2147483682" r:id="rId7"/>
    <p:sldMasterId id="2147483690" r:id="rId8"/>
    <p:sldMasterId id="2147483699" r:id="rId9"/>
    <p:sldMasterId id="2147483706" r:id="rId10"/>
    <p:sldMasterId id="2147483713" r:id="rId11"/>
    <p:sldMasterId id="2147483724" r:id="rId12"/>
  </p:sldMasterIdLst>
  <p:notesMasterIdLst>
    <p:notesMasterId r:id="rId36"/>
  </p:notesMasterIdLst>
  <p:sldIdLst>
    <p:sldId id="334" r:id="rId13"/>
    <p:sldId id="577" r:id="rId14"/>
    <p:sldId id="601" r:id="rId15"/>
    <p:sldId id="531" r:id="rId16"/>
    <p:sldId id="533" r:id="rId17"/>
    <p:sldId id="536" r:id="rId18"/>
    <p:sldId id="555" r:id="rId19"/>
    <p:sldId id="600" r:id="rId20"/>
    <p:sldId id="598" r:id="rId21"/>
    <p:sldId id="585" r:id="rId22"/>
    <p:sldId id="587" r:id="rId23"/>
    <p:sldId id="589" r:id="rId24"/>
    <p:sldId id="579" r:id="rId25"/>
    <p:sldId id="581" r:id="rId26"/>
    <p:sldId id="576" r:id="rId27"/>
    <p:sldId id="584" r:id="rId28"/>
    <p:sldId id="594" r:id="rId29"/>
    <p:sldId id="595" r:id="rId30"/>
    <p:sldId id="596" r:id="rId31"/>
    <p:sldId id="586" r:id="rId32"/>
    <p:sldId id="590" r:id="rId33"/>
    <p:sldId id="599" r:id="rId34"/>
    <p:sldId id="591" r:id="rId3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D6E6"/>
    <a:srgbClr val="0AF60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5940" autoAdjust="0"/>
  </p:normalViewPr>
  <p:slideViewPr>
    <p:cSldViewPr>
      <p:cViewPr>
        <p:scale>
          <a:sx n="74" d="100"/>
          <a:sy n="74" d="100"/>
        </p:scale>
        <p:origin x="-1018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66693-90B0-DB42-8AE8-7C9201E7F621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751D8-E26E-8B46-812B-07F8A8D5C91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 smtClean="0">
              <a:solidFill>
                <a:srgbClr val="FFFF00"/>
              </a:solidFill>
            </a:rPr>
            <a:t>Identify mature applications</a:t>
          </a:r>
          <a:r>
            <a:rPr lang="en-US" sz="1100" dirty="0" smtClean="0">
              <a:solidFill>
                <a:srgbClr val="FFFF00"/>
              </a:solidFill>
            </a:rPr>
            <a:t> </a:t>
          </a:r>
          <a:r>
            <a:rPr lang="en-US" sz="1100" dirty="0" smtClean="0"/>
            <a:t>ready to be automated (application rationalization complete)</a:t>
          </a:r>
          <a:r>
            <a:rPr lang="en-US" sz="900" dirty="0" smtClean="0"/>
            <a:t>	</a:t>
          </a:r>
          <a:endParaRPr lang="en-US" sz="900" dirty="0"/>
        </a:p>
      </dgm:t>
    </dgm:pt>
    <dgm:pt modelId="{9445BDB8-24D6-3E46-AFBD-9E905988DBB2}" type="parTrans" cxnId="{53FF9A89-21F9-D147-A341-21966D1D72FD}">
      <dgm:prSet/>
      <dgm:spPr/>
      <dgm:t>
        <a:bodyPr/>
        <a:lstStyle/>
        <a:p>
          <a:endParaRPr lang="en-US"/>
        </a:p>
      </dgm:t>
    </dgm:pt>
    <dgm:pt modelId="{6A71CF91-BD6E-1B45-917F-8E83A4E03B36}" type="sibTrans" cxnId="{53FF9A89-21F9-D147-A341-21966D1D72FD}">
      <dgm:prSet/>
      <dgm:spPr/>
      <dgm:t>
        <a:bodyPr/>
        <a:lstStyle/>
        <a:p>
          <a:endParaRPr lang="en-US"/>
        </a:p>
      </dgm:t>
    </dgm:pt>
    <dgm:pt modelId="{BD9AC6E3-D771-0A4A-865E-ED35EF98660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/>
            <a:t>Automation </a:t>
          </a:r>
          <a:r>
            <a:rPr lang="en-US" sz="1100" b="1" dirty="0" smtClean="0">
              <a:solidFill>
                <a:srgbClr val="FFFF00"/>
              </a:solidFill>
            </a:rPr>
            <a:t>team works with dev/functional QA </a:t>
          </a:r>
          <a:r>
            <a:rPr lang="en-US" sz="1100" dirty="0" smtClean="0"/>
            <a:t>to identify the regression suite</a:t>
          </a:r>
          <a:endParaRPr lang="en-US" sz="1100" dirty="0"/>
        </a:p>
      </dgm:t>
    </dgm:pt>
    <dgm:pt modelId="{CAC809D2-7631-734B-9BEA-F92EE9F936AA}" type="parTrans" cxnId="{B4E6C601-3B14-E842-A025-270420E59453}">
      <dgm:prSet/>
      <dgm:spPr/>
      <dgm:t>
        <a:bodyPr/>
        <a:lstStyle/>
        <a:p>
          <a:endParaRPr lang="en-US"/>
        </a:p>
      </dgm:t>
    </dgm:pt>
    <dgm:pt modelId="{0A98B00A-7B60-A944-80E7-C306EEE8D042}" type="sibTrans" cxnId="{B4E6C601-3B14-E842-A025-270420E59453}">
      <dgm:prSet/>
      <dgm:spPr/>
      <dgm:t>
        <a:bodyPr/>
        <a:lstStyle/>
        <a:p>
          <a:endParaRPr lang="en-US"/>
        </a:p>
      </dgm:t>
    </dgm:pt>
    <dgm:pt modelId="{E5880055-E4E8-C64C-BB44-C5E95BC730B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dirty="0" smtClean="0"/>
            <a:t>Automation team </a:t>
          </a:r>
          <a:r>
            <a:rPr lang="en-US" sz="1100" b="1" dirty="0" smtClean="0">
              <a:solidFill>
                <a:srgbClr val="FFFF00"/>
              </a:solidFill>
            </a:rPr>
            <a:t>produces a schedule </a:t>
          </a:r>
          <a:r>
            <a:rPr lang="en-US" sz="1100" dirty="0" smtClean="0"/>
            <a:t>for automating the full regression suite</a:t>
          </a:r>
        </a:p>
      </dgm:t>
    </dgm:pt>
    <dgm:pt modelId="{F3C59597-828D-9247-B7C6-03B725AE635A}" type="parTrans" cxnId="{2639E46A-DF7C-694E-A4A7-0749E893BA69}">
      <dgm:prSet/>
      <dgm:spPr/>
      <dgm:t>
        <a:bodyPr/>
        <a:lstStyle/>
        <a:p>
          <a:endParaRPr lang="en-US"/>
        </a:p>
      </dgm:t>
    </dgm:pt>
    <dgm:pt modelId="{222B3F53-FEBA-DF45-9F48-F7A7E429F76B}" type="sibTrans" cxnId="{2639E46A-DF7C-694E-A4A7-0749E893BA69}">
      <dgm:prSet/>
      <dgm:spPr/>
      <dgm:t>
        <a:bodyPr/>
        <a:lstStyle/>
        <a:p>
          <a:endParaRPr lang="en-US"/>
        </a:p>
      </dgm:t>
    </dgm:pt>
    <dgm:pt modelId="{CAA682DF-61A2-A94A-A1E0-E11C4A8DA14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/>
            <a:t>Once the suite is completed it </a:t>
          </a:r>
          <a:r>
            <a:rPr lang="en-US" sz="1100" b="1" dirty="0" smtClean="0">
              <a:solidFill>
                <a:srgbClr val="FFFF00"/>
              </a:solidFill>
            </a:rPr>
            <a:t>is included in the CI/CD framework </a:t>
          </a:r>
          <a:r>
            <a:rPr lang="en-US" sz="1100" dirty="0" smtClean="0"/>
            <a:t>for scheduling/reporting</a:t>
          </a:r>
          <a:endParaRPr lang="en-US" sz="1100" dirty="0"/>
        </a:p>
      </dgm:t>
    </dgm:pt>
    <dgm:pt modelId="{480C9378-739D-DD40-9626-27160008A7B8}" type="parTrans" cxnId="{6AF85978-6D00-AB4F-9284-0672E643EDF5}">
      <dgm:prSet/>
      <dgm:spPr/>
      <dgm:t>
        <a:bodyPr/>
        <a:lstStyle/>
        <a:p>
          <a:endParaRPr lang="en-US"/>
        </a:p>
      </dgm:t>
    </dgm:pt>
    <dgm:pt modelId="{03A01B8A-FCDA-D646-91DB-7066CCA8B68D}" type="sibTrans" cxnId="{6AF85978-6D00-AB4F-9284-0672E643EDF5}">
      <dgm:prSet/>
      <dgm:spPr/>
      <dgm:t>
        <a:bodyPr/>
        <a:lstStyle/>
        <a:p>
          <a:endParaRPr lang="en-US"/>
        </a:p>
      </dgm:t>
    </dgm:pt>
    <dgm:pt modelId="{F10EC548-61B6-6C4C-B6B0-4EB018377EA0}">
      <dgm:prSet custT="1"/>
      <dgm:spPr>
        <a:solidFill>
          <a:schemeClr val="accent1"/>
        </a:solidFill>
      </dgm:spPr>
      <dgm:t>
        <a:bodyPr/>
        <a:lstStyle/>
        <a:p>
          <a:r>
            <a:rPr lang="en-US" sz="1100" b="1" dirty="0" smtClean="0">
              <a:solidFill>
                <a:srgbClr val="FFFF00"/>
              </a:solidFill>
            </a:rPr>
            <a:t>Review smoke tests </a:t>
          </a:r>
          <a:r>
            <a:rPr lang="en-US" sz="1100" dirty="0" smtClean="0"/>
            <a:t>with teams for signoff</a:t>
          </a:r>
          <a:endParaRPr lang="en-US" sz="1100" dirty="0"/>
        </a:p>
      </dgm:t>
    </dgm:pt>
    <dgm:pt modelId="{D026CB4C-D94E-DB42-80CB-BCBF9007D183}" type="parTrans" cxnId="{422C7015-C650-2A4F-B7ED-297AD87B7C2D}">
      <dgm:prSet/>
      <dgm:spPr/>
      <dgm:t>
        <a:bodyPr/>
        <a:lstStyle/>
        <a:p>
          <a:endParaRPr lang="en-US"/>
        </a:p>
      </dgm:t>
    </dgm:pt>
    <dgm:pt modelId="{22C10326-81AF-884E-91EC-0CF9EA220132}" type="sibTrans" cxnId="{422C7015-C650-2A4F-B7ED-297AD87B7C2D}">
      <dgm:prSet/>
      <dgm:spPr/>
      <dgm:t>
        <a:bodyPr/>
        <a:lstStyle/>
        <a:p>
          <a:endParaRPr lang="en-US"/>
        </a:p>
      </dgm:t>
    </dgm:pt>
    <dgm:pt modelId="{534C27E3-7EA0-6445-8CD6-A7FC5D53867C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dirty="0" smtClean="0"/>
            <a:t>Automation team </a:t>
          </a:r>
          <a:r>
            <a:rPr lang="en-US" sz="1100" b="1" dirty="0" smtClean="0">
              <a:solidFill>
                <a:srgbClr val="FFFF00"/>
              </a:solidFill>
            </a:rPr>
            <a:t>completes the automated smoke tests </a:t>
          </a:r>
          <a:r>
            <a:rPr lang="en-US" sz="1100" dirty="0" smtClean="0"/>
            <a:t>for the application</a:t>
          </a:r>
          <a:endParaRPr lang="en-US" sz="1100" dirty="0"/>
        </a:p>
      </dgm:t>
    </dgm:pt>
    <dgm:pt modelId="{E43C0276-DB62-2B44-A3F6-9CA4A88FE5F0}" type="parTrans" cxnId="{208B2D33-A838-764E-97A4-F5E745D9E98A}">
      <dgm:prSet/>
      <dgm:spPr/>
      <dgm:t>
        <a:bodyPr/>
        <a:lstStyle/>
        <a:p>
          <a:endParaRPr lang="en-US"/>
        </a:p>
      </dgm:t>
    </dgm:pt>
    <dgm:pt modelId="{3E28C57E-9DBE-BA45-A817-6AB80164908F}" type="sibTrans" cxnId="{208B2D33-A838-764E-97A4-F5E745D9E98A}">
      <dgm:prSet/>
      <dgm:spPr/>
      <dgm:t>
        <a:bodyPr/>
        <a:lstStyle/>
        <a:p>
          <a:endParaRPr lang="en-US"/>
        </a:p>
      </dgm:t>
    </dgm:pt>
    <dgm:pt modelId="{969D4EF6-EF92-1A4B-915E-02F1D8760A5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dirty="0" smtClean="0"/>
            <a:t>Test automation engineer who worked on the suite </a:t>
          </a:r>
          <a:r>
            <a:rPr lang="en-US" sz="1100" b="1" dirty="0" smtClean="0">
              <a:solidFill>
                <a:srgbClr val="FFFF00"/>
              </a:solidFill>
            </a:rPr>
            <a:t>will be part of the functional QA</a:t>
          </a:r>
          <a:endParaRPr lang="en-US" sz="1100" b="1" dirty="0">
            <a:solidFill>
              <a:srgbClr val="FFFF00"/>
            </a:solidFill>
          </a:endParaRPr>
        </a:p>
      </dgm:t>
    </dgm:pt>
    <dgm:pt modelId="{FF0CD0BC-63B9-F448-B749-4AC2CD51970A}" type="parTrans" cxnId="{BB7B7550-CF58-8544-B326-3A3DF278C5B0}">
      <dgm:prSet/>
      <dgm:spPr/>
      <dgm:t>
        <a:bodyPr/>
        <a:lstStyle/>
        <a:p>
          <a:endParaRPr lang="en-US"/>
        </a:p>
      </dgm:t>
    </dgm:pt>
    <dgm:pt modelId="{AF283AB1-6F08-9547-8C76-E53958B3213B}" type="sibTrans" cxnId="{BB7B7550-CF58-8544-B326-3A3DF278C5B0}">
      <dgm:prSet/>
      <dgm:spPr/>
      <dgm:t>
        <a:bodyPr/>
        <a:lstStyle/>
        <a:p>
          <a:endParaRPr lang="en-US"/>
        </a:p>
      </dgm:t>
    </dgm:pt>
    <dgm:pt modelId="{B12B4471-5A88-4612-8F88-05E301758F3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u="none" dirty="0" smtClean="0"/>
            <a:t>Onshore test </a:t>
          </a:r>
          <a:r>
            <a:rPr lang="en-US" sz="1100" b="1" u="none" dirty="0" smtClean="0">
              <a:solidFill>
                <a:srgbClr val="FFFF00"/>
              </a:solidFill>
            </a:rPr>
            <a:t>auto. lead will manage an offshore team</a:t>
          </a:r>
          <a:r>
            <a:rPr lang="en-US" sz="1100" u="none" dirty="0" smtClean="0"/>
            <a:t> to maintain continuous automation for new releases</a:t>
          </a:r>
          <a:endParaRPr lang="en-US" sz="1100" u="none" dirty="0"/>
        </a:p>
      </dgm:t>
    </dgm:pt>
    <dgm:pt modelId="{39005647-5E0C-4A52-81EB-9139DBB7CFFD}" type="parTrans" cxnId="{74B4BEF6-2B80-433E-B64E-BD7A417B0A5F}">
      <dgm:prSet/>
      <dgm:spPr/>
      <dgm:t>
        <a:bodyPr/>
        <a:lstStyle/>
        <a:p>
          <a:endParaRPr lang="en-US"/>
        </a:p>
      </dgm:t>
    </dgm:pt>
    <dgm:pt modelId="{FCEE5A56-B082-4776-B8B3-E7D414092940}" type="sibTrans" cxnId="{74B4BEF6-2B80-433E-B64E-BD7A417B0A5F}">
      <dgm:prSet/>
      <dgm:spPr/>
      <dgm:t>
        <a:bodyPr/>
        <a:lstStyle/>
        <a:p>
          <a:endParaRPr lang="en-US"/>
        </a:p>
      </dgm:t>
    </dgm:pt>
    <dgm:pt modelId="{F7DC612B-60C4-B44B-A972-384110705827}" type="pres">
      <dgm:prSet presAssocID="{4EF66693-90B0-DB42-8AE8-7C9201E7F6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C9960-9A75-E945-A1AF-828BBA27D07C}" type="pres">
      <dgm:prSet presAssocID="{4EF66693-90B0-DB42-8AE8-7C9201E7F621}" presName="cycle" presStyleCnt="0"/>
      <dgm:spPr/>
    </dgm:pt>
    <dgm:pt modelId="{44C028E5-9717-FE48-B4C1-B98D8CEF201B}" type="pres">
      <dgm:prSet presAssocID="{7A8751D8-E26E-8B46-812B-07F8A8D5C919}" presName="nodeFirstNode" presStyleLbl="node1" presStyleIdx="0" presStyleCnt="8" custRadScaleRad="96185" custRadScaleInc="8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A7C87-5FD0-224A-8B36-28A15ED117D7}" type="pres">
      <dgm:prSet presAssocID="{6A71CF91-BD6E-1B45-917F-8E83A4E03B36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D5AEB238-AE97-7444-9BED-A36603BE8FCD}" type="pres">
      <dgm:prSet presAssocID="{BD9AC6E3-D771-0A4A-865E-ED35EF98660E}" presName="nodeFollowingNodes" presStyleLbl="node1" presStyleIdx="1" presStyleCnt="8" custRadScaleRad="108332" custRadScaleInc="35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95CA4-C546-E241-B6B4-558DDE5826A1}" type="pres">
      <dgm:prSet presAssocID="{534C27E3-7EA0-6445-8CD6-A7FC5D53867C}" presName="nodeFollowingNodes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556F-DB73-0F47-93F1-9F0AC721583F}" type="pres">
      <dgm:prSet presAssocID="{F10EC548-61B6-6C4C-B6B0-4EB018377EA0}" presName="nodeFollowingNodes" presStyleLbl="node1" presStyleIdx="3" presStyleCnt="8" custRadScaleRad="105312" custRadScaleInc="-26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82848-E3E8-704C-ADEE-9CA191E3BCE1}" type="pres">
      <dgm:prSet presAssocID="{E5880055-E4E8-C64C-BB44-C5E95BC730B8}" presName="nodeFollowingNodes" presStyleLbl="node1" presStyleIdx="4" presStyleCnt="8" custRadScaleRad="90826" custRadScaleInc="-4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43F2-A2B4-F043-89F9-53F01E41BDAA}" type="pres">
      <dgm:prSet presAssocID="{CAA682DF-61A2-A94A-A1E0-E11C4A8DA143}" presName="nodeFollowingNodes" presStyleLbl="node1" presStyleIdx="5" presStyleCnt="8" custRadScaleRad="99048" custRadScaleInc="25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A61ED-C030-7349-A6B0-7C03CFA852C4}" type="pres">
      <dgm:prSet presAssocID="{969D4EF6-EF92-1A4B-915E-02F1D8760A5A}" presName="nodeFollowingNodes" presStyleLbl="node1" presStyleIdx="6" presStyleCnt="8" custRadScaleRad="100038" custRadScaleInc="3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587C7-5890-4837-A52C-9E57AC856782}" type="pres">
      <dgm:prSet presAssocID="{B12B4471-5A88-4612-8F88-05E301758F3D}" presName="nodeFollowingNodes" presStyleLbl="node1" presStyleIdx="7" presStyleCnt="8" custRadScaleRad="97759" custRadScaleInc="-20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85978-6D00-AB4F-9284-0672E643EDF5}" srcId="{4EF66693-90B0-DB42-8AE8-7C9201E7F621}" destId="{CAA682DF-61A2-A94A-A1E0-E11C4A8DA143}" srcOrd="5" destOrd="0" parTransId="{480C9378-739D-DD40-9626-27160008A7B8}" sibTransId="{03A01B8A-FCDA-D646-91DB-7066CCA8B68D}"/>
    <dgm:cxn modelId="{BCB3DF75-72E4-4168-ACEE-BA3D9BE160B4}" type="presOf" srcId="{E5880055-E4E8-C64C-BB44-C5E95BC730B8}" destId="{FD982848-E3E8-704C-ADEE-9CA191E3BCE1}" srcOrd="0" destOrd="0" presId="urn:microsoft.com/office/officeart/2005/8/layout/cycle3"/>
    <dgm:cxn modelId="{74B4BEF6-2B80-433E-B64E-BD7A417B0A5F}" srcId="{4EF66693-90B0-DB42-8AE8-7C9201E7F621}" destId="{B12B4471-5A88-4612-8F88-05E301758F3D}" srcOrd="7" destOrd="0" parTransId="{39005647-5E0C-4A52-81EB-9139DBB7CFFD}" sibTransId="{FCEE5A56-B082-4776-B8B3-E7D414092940}"/>
    <dgm:cxn modelId="{BB7B7550-CF58-8544-B326-3A3DF278C5B0}" srcId="{4EF66693-90B0-DB42-8AE8-7C9201E7F621}" destId="{969D4EF6-EF92-1A4B-915E-02F1D8760A5A}" srcOrd="6" destOrd="0" parTransId="{FF0CD0BC-63B9-F448-B749-4AC2CD51970A}" sibTransId="{AF283AB1-6F08-9547-8C76-E53958B3213B}"/>
    <dgm:cxn modelId="{208B2D33-A838-764E-97A4-F5E745D9E98A}" srcId="{4EF66693-90B0-DB42-8AE8-7C9201E7F621}" destId="{534C27E3-7EA0-6445-8CD6-A7FC5D53867C}" srcOrd="2" destOrd="0" parTransId="{E43C0276-DB62-2B44-A3F6-9CA4A88FE5F0}" sibTransId="{3E28C57E-9DBE-BA45-A817-6AB80164908F}"/>
    <dgm:cxn modelId="{2639E46A-DF7C-694E-A4A7-0749E893BA69}" srcId="{4EF66693-90B0-DB42-8AE8-7C9201E7F621}" destId="{E5880055-E4E8-C64C-BB44-C5E95BC730B8}" srcOrd="4" destOrd="0" parTransId="{F3C59597-828D-9247-B7C6-03B725AE635A}" sibTransId="{222B3F53-FEBA-DF45-9F48-F7A7E429F76B}"/>
    <dgm:cxn modelId="{422C7015-C650-2A4F-B7ED-297AD87B7C2D}" srcId="{4EF66693-90B0-DB42-8AE8-7C9201E7F621}" destId="{F10EC548-61B6-6C4C-B6B0-4EB018377EA0}" srcOrd="3" destOrd="0" parTransId="{D026CB4C-D94E-DB42-80CB-BCBF9007D183}" sibTransId="{22C10326-81AF-884E-91EC-0CF9EA220132}"/>
    <dgm:cxn modelId="{5B152EE4-7B6E-4B72-AA68-6487DFCD4237}" type="presOf" srcId="{7A8751D8-E26E-8B46-812B-07F8A8D5C919}" destId="{44C028E5-9717-FE48-B4C1-B98D8CEF201B}" srcOrd="0" destOrd="0" presId="urn:microsoft.com/office/officeart/2005/8/layout/cycle3"/>
    <dgm:cxn modelId="{BC14FB84-ED5F-4FA0-8E1B-3831D2F49958}" type="presOf" srcId="{6A71CF91-BD6E-1B45-917F-8E83A4E03B36}" destId="{CA0A7C87-5FD0-224A-8B36-28A15ED117D7}" srcOrd="0" destOrd="0" presId="urn:microsoft.com/office/officeart/2005/8/layout/cycle3"/>
    <dgm:cxn modelId="{53FF9A89-21F9-D147-A341-21966D1D72FD}" srcId="{4EF66693-90B0-DB42-8AE8-7C9201E7F621}" destId="{7A8751D8-E26E-8B46-812B-07F8A8D5C919}" srcOrd="0" destOrd="0" parTransId="{9445BDB8-24D6-3E46-AFBD-9E905988DBB2}" sibTransId="{6A71CF91-BD6E-1B45-917F-8E83A4E03B36}"/>
    <dgm:cxn modelId="{61BEADCB-5566-4E49-8D4C-4610AC7F8E3D}" type="presOf" srcId="{CAA682DF-61A2-A94A-A1E0-E11C4A8DA143}" destId="{B12243F2-A2B4-F043-89F9-53F01E41BDAA}" srcOrd="0" destOrd="0" presId="urn:microsoft.com/office/officeart/2005/8/layout/cycle3"/>
    <dgm:cxn modelId="{C18319E9-CD01-45A2-89E1-6F5CF6674041}" type="presOf" srcId="{B12B4471-5A88-4612-8F88-05E301758F3D}" destId="{896587C7-5890-4837-A52C-9E57AC856782}" srcOrd="0" destOrd="0" presId="urn:microsoft.com/office/officeart/2005/8/layout/cycle3"/>
    <dgm:cxn modelId="{F76B0753-2711-4C89-A64A-50E79F84BDE7}" type="presOf" srcId="{534C27E3-7EA0-6445-8CD6-A7FC5D53867C}" destId="{4B895CA4-C546-E241-B6B4-558DDE5826A1}" srcOrd="0" destOrd="0" presId="urn:microsoft.com/office/officeart/2005/8/layout/cycle3"/>
    <dgm:cxn modelId="{C1676C2B-EF2E-47A3-89BC-D7F747C9DDE3}" type="presOf" srcId="{4EF66693-90B0-DB42-8AE8-7C9201E7F621}" destId="{F7DC612B-60C4-B44B-A972-384110705827}" srcOrd="0" destOrd="0" presId="urn:microsoft.com/office/officeart/2005/8/layout/cycle3"/>
    <dgm:cxn modelId="{B4E6C601-3B14-E842-A025-270420E59453}" srcId="{4EF66693-90B0-DB42-8AE8-7C9201E7F621}" destId="{BD9AC6E3-D771-0A4A-865E-ED35EF98660E}" srcOrd="1" destOrd="0" parTransId="{CAC809D2-7631-734B-9BEA-F92EE9F936AA}" sibTransId="{0A98B00A-7B60-A944-80E7-C306EEE8D042}"/>
    <dgm:cxn modelId="{AA3C29CA-6270-4D5D-A84A-5343963AA838}" type="presOf" srcId="{BD9AC6E3-D771-0A4A-865E-ED35EF98660E}" destId="{D5AEB238-AE97-7444-9BED-A36603BE8FCD}" srcOrd="0" destOrd="0" presId="urn:microsoft.com/office/officeart/2005/8/layout/cycle3"/>
    <dgm:cxn modelId="{0CB29919-0FBB-4D29-A447-0D4247C45A55}" type="presOf" srcId="{F10EC548-61B6-6C4C-B6B0-4EB018377EA0}" destId="{94A5556F-DB73-0F47-93F1-9F0AC721583F}" srcOrd="0" destOrd="0" presId="urn:microsoft.com/office/officeart/2005/8/layout/cycle3"/>
    <dgm:cxn modelId="{487E6D19-3CA6-4E11-817D-104945B7A35B}" type="presOf" srcId="{969D4EF6-EF92-1A4B-915E-02F1D8760A5A}" destId="{76EA61ED-C030-7349-A6B0-7C03CFA852C4}" srcOrd="0" destOrd="0" presId="urn:microsoft.com/office/officeart/2005/8/layout/cycle3"/>
    <dgm:cxn modelId="{B00191C0-AA78-4E62-BC34-800FD69BB2D5}" type="presParOf" srcId="{F7DC612B-60C4-B44B-A972-384110705827}" destId="{E87C9960-9A75-E945-A1AF-828BBA27D07C}" srcOrd="0" destOrd="0" presId="urn:microsoft.com/office/officeart/2005/8/layout/cycle3"/>
    <dgm:cxn modelId="{32B77E9B-0055-434F-A15B-99E4150A672D}" type="presParOf" srcId="{E87C9960-9A75-E945-A1AF-828BBA27D07C}" destId="{44C028E5-9717-FE48-B4C1-B98D8CEF201B}" srcOrd="0" destOrd="0" presId="urn:microsoft.com/office/officeart/2005/8/layout/cycle3"/>
    <dgm:cxn modelId="{66993B6C-2451-41F1-A1FB-0687DA45A326}" type="presParOf" srcId="{E87C9960-9A75-E945-A1AF-828BBA27D07C}" destId="{CA0A7C87-5FD0-224A-8B36-28A15ED117D7}" srcOrd="1" destOrd="0" presId="urn:microsoft.com/office/officeart/2005/8/layout/cycle3"/>
    <dgm:cxn modelId="{10CC1B3B-068C-49E6-8DFE-3A8BE3C934C4}" type="presParOf" srcId="{E87C9960-9A75-E945-A1AF-828BBA27D07C}" destId="{D5AEB238-AE97-7444-9BED-A36603BE8FCD}" srcOrd="2" destOrd="0" presId="urn:microsoft.com/office/officeart/2005/8/layout/cycle3"/>
    <dgm:cxn modelId="{2095138F-4904-4EBA-8E8E-3D9666D1C5B0}" type="presParOf" srcId="{E87C9960-9A75-E945-A1AF-828BBA27D07C}" destId="{4B895CA4-C546-E241-B6B4-558DDE5826A1}" srcOrd="3" destOrd="0" presId="urn:microsoft.com/office/officeart/2005/8/layout/cycle3"/>
    <dgm:cxn modelId="{F43AA6D9-317C-4231-BBCC-2490B421087E}" type="presParOf" srcId="{E87C9960-9A75-E945-A1AF-828BBA27D07C}" destId="{94A5556F-DB73-0F47-93F1-9F0AC721583F}" srcOrd="4" destOrd="0" presId="urn:microsoft.com/office/officeart/2005/8/layout/cycle3"/>
    <dgm:cxn modelId="{C82FFA58-A865-404D-91E1-9FA41E28581F}" type="presParOf" srcId="{E87C9960-9A75-E945-A1AF-828BBA27D07C}" destId="{FD982848-E3E8-704C-ADEE-9CA191E3BCE1}" srcOrd="5" destOrd="0" presId="urn:microsoft.com/office/officeart/2005/8/layout/cycle3"/>
    <dgm:cxn modelId="{07A54D3E-F149-46FE-A179-2DBC158EA5C6}" type="presParOf" srcId="{E87C9960-9A75-E945-A1AF-828BBA27D07C}" destId="{B12243F2-A2B4-F043-89F9-53F01E41BDAA}" srcOrd="6" destOrd="0" presId="urn:microsoft.com/office/officeart/2005/8/layout/cycle3"/>
    <dgm:cxn modelId="{AD737F4D-6C52-410C-AEAA-782751ECD6C9}" type="presParOf" srcId="{E87C9960-9A75-E945-A1AF-828BBA27D07C}" destId="{76EA61ED-C030-7349-A6B0-7C03CFA852C4}" srcOrd="7" destOrd="0" presId="urn:microsoft.com/office/officeart/2005/8/layout/cycle3"/>
    <dgm:cxn modelId="{5F0D4291-2B87-4D6B-9498-2F2F49DF2239}" type="presParOf" srcId="{E87C9960-9A75-E945-A1AF-828BBA27D07C}" destId="{896587C7-5890-4837-A52C-9E57AC856782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C3447-78CA-4055-A946-0996D241C30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7084A-84B6-4D44-AAA3-CC2FDC781F1B}">
      <dgm:prSet phldrT="[Text]" custT="1"/>
      <dgm:spPr/>
      <dgm:t>
        <a:bodyPr/>
        <a:lstStyle/>
        <a:p>
          <a:r>
            <a:rPr lang="en-US" sz="1400" dirty="0" smtClean="0"/>
            <a:t>Test Automation Suite</a:t>
          </a:r>
          <a:endParaRPr lang="en-US" sz="1400" dirty="0"/>
        </a:p>
      </dgm:t>
    </dgm:pt>
    <dgm:pt modelId="{996DBD11-142F-42BD-ACD6-FA9E8437503B}" type="parTrans" cxnId="{DA6096E2-D5D5-4906-8739-C9003C88F1C6}">
      <dgm:prSet/>
      <dgm:spPr/>
      <dgm:t>
        <a:bodyPr/>
        <a:lstStyle/>
        <a:p>
          <a:endParaRPr lang="en-US"/>
        </a:p>
      </dgm:t>
    </dgm:pt>
    <dgm:pt modelId="{DA8D1DB5-A66D-4CDF-B10F-6CB98A51FD12}" type="sibTrans" cxnId="{DA6096E2-D5D5-4906-8739-C9003C88F1C6}">
      <dgm:prSet/>
      <dgm:spPr/>
      <dgm:t>
        <a:bodyPr/>
        <a:lstStyle/>
        <a:p>
          <a:endParaRPr lang="en-US"/>
        </a:p>
      </dgm:t>
    </dgm:pt>
    <dgm:pt modelId="{5E652696-4BF4-4C6D-8EA7-7C03AA5F0376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Execution</a:t>
          </a:r>
        </a:p>
        <a:p>
          <a:r>
            <a:rPr lang="en-US" sz="1400" dirty="0" smtClean="0">
              <a:solidFill>
                <a:srgbClr val="000000"/>
              </a:solidFill>
            </a:rPr>
            <a:t>(Test Cases to Execute, </a:t>
          </a:r>
          <a:r>
            <a:rPr lang="en-US" sz="1400" dirty="0" err="1" smtClean="0">
              <a:solidFill>
                <a:srgbClr val="000000"/>
              </a:solidFill>
            </a:rPr>
            <a:t>Env</a:t>
          </a:r>
          <a:r>
            <a:rPr lang="en-US" sz="1400" dirty="0" smtClean="0">
              <a:solidFill>
                <a:srgbClr val="000000"/>
              </a:solidFill>
            </a:rPr>
            <a:t>)</a:t>
          </a:r>
          <a:endParaRPr lang="en-US" sz="1400" dirty="0">
            <a:solidFill>
              <a:srgbClr val="000000"/>
            </a:solidFill>
          </a:endParaRPr>
        </a:p>
      </dgm:t>
    </dgm:pt>
    <dgm:pt modelId="{75B64200-9E21-4B2A-84D9-2A77DE8D0608}" type="parTrans" cxnId="{0AB488E6-CD2A-473F-A4E3-F2B3129C96D5}">
      <dgm:prSet/>
      <dgm:spPr/>
      <dgm:t>
        <a:bodyPr/>
        <a:lstStyle/>
        <a:p>
          <a:endParaRPr lang="en-US"/>
        </a:p>
      </dgm:t>
    </dgm:pt>
    <dgm:pt modelId="{98189379-77F9-4747-9D42-34B0D5673B40}" type="sibTrans" cxnId="{0AB488E6-CD2A-473F-A4E3-F2B3129C96D5}">
      <dgm:prSet/>
      <dgm:spPr/>
      <dgm:t>
        <a:bodyPr/>
        <a:lstStyle/>
        <a:p>
          <a:endParaRPr lang="en-US"/>
        </a:p>
      </dgm:t>
    </dgm:pt>
    <dgm:pt modelId="{09D233FB-985F-4D47-A537-8700A109D653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ALM, Global</a:t>
          </a:r>
        </a:p>
      </dgm:t>
    </dgm:pt>
    <dgm:pt modelId="{F84946BE-65AF-4BDA-9414-ED4043176D28}" type="parTrans" cxnId="{8E5A1A80-BBC5-4CBE-BFFF-0195602061D6}">
      <dgm:prSet/>
      <dgm:spPr/>
      <dgm:t>
        <a:bodyPr/>
        <a:lstStyle/>
        <a:p>
          <a:endParaRPr lang="en-US"/>
        </a:p>
      </dgm:t>
    </dgm:pt>
    <dgm:pt modelId="{E210CFD7-8C2C-4535-A50A-A062A20BBF3E}" type="sibTrans" cxnId="{8E5A1A80-BBC5-4CBE-BFFF-0195602061D6}">
      <dgm:prSet/>
      <dgm:spPr/>
      <dgm:t>
        <a:bodyPr/>
        <a:lstStyle/>
        <a:p>
          <a:endParaRPr lang="en-US"/>
        </a:p>
      </dgm:t>
    </dgm:pt>
    <dgm:pt modelId="{3F9515A5-42C5-4597-B9B3-97D7588E615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Object</a:t>
          </a:r>
        </a:p>
        <a:p>
          <a:r>
            <a:rPr lang="en-US" sz="1400" b="0" dirty="0" smtClean="0">
              <a:solidFill>
                <a:srgbClr val="000000"/>
              </a:solidFill>
            </a:rPr>
            <a:t>(Object Definition)</a:t>
          </a:r>
          <a:endParaRPr lang="en-US" sz="1400" b="0" dirty="0">
            <a:solidFill>
              <a:srgbClr val="000000"/>
            </a:solidFill>
          </a:endParaRPr>
        </a:p>
      </dgm:t>
    </dgm:pt>
    <dgm:pt modelId="{2207E7EA-B851-4164-8E85-A647EDDA1B7B}" type="parTrans" cxnId="{F435A95C-BF8E-46CE-A6FC-3B05A5DC004F}">
      <dgm:prSet/>
      <dgm:spPr/>
      <dgm:t>
        <a:bodyPr/>
        <a:lstStyle/>
        <a:p>
          <a:endParaRPr lang="en-US"/>
        </a:p>
      </dgm:t>
    </dgm:pt>
    <dgm:pt modelId="{F3FBDD3D-D8AA-40D9-80B4-7BE625702974}" type="sibTrans" cxnId="{F435A95C-BF8E-46CE-A6FC-3B05A5DC004F}">
      <dgm:prSet/>
      <dgm:spPr/>
      <dgm:t>
        <a:bodyPr/>
        <a:lstStyle/>
        <a:p>
          <a:endParaRPr lang="en-US"/>
        </a:p>
      </dgm:t>
    </dgm:pt>
    <dgm:pt modelId="{41E733F7-5FD6-40B1-9F3A-919BF4DBA90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Component</a:t>
          </a:r>
        </a:p>
        <a:p>
          <a:r>
            <a:rPr lang="en-US" sz="1400" b="1" dirty="0" smtClean="0">
              <a:solidFill>
                <a:srgbClr val="000000"/>
              </a:solidFill>
            </a:rPr>
            <a:t>(</a:t>
          </a:r>
          <a:r>
            <a:rPr lang="en-US" sz="1400" dirty="0" smtClean="0">
              <a:solidFill>
                <a:srgbClr val="000000"/>
              </a:solidFill>
            </a:rPr>
            <a:t>Common Functionality)</a:t>
          </a:r>
          <a:endParaRPr lang="en-US" sz="1400" b="1" dirty="0">
            <a:solidFill>
              <a:srgbClr val="000000"/>
            </a:solidFill>
          </a:endParaRPr>
        </a:p>
      </dgm:t>
    </dgm:pt>
    <dgm:pt modelId="{638912D2-451F-4368-B46D-5B7C114A5586}" type="parTrans" cxnId="{D92C6B69-9C25-47F3-B661-829B2B025B4E}">
      <dgm:prSet/>
      <dgm:spPr/>
      <dgm:t>
        <a:bodyPr/>
        <a:lstStyle/>
        <a:p>
          <a:endParaRPr lang="en-US"/>
        </a:p>
      </dgm:t>
    </dgm:pt>
    <dgm:pt modelId="{12B6A9E6-0FC6-4836-8580-E958BFF9C018}" type="sibTrans" cxnId="{D92C6B69-9C25-47F3-B661-829B2B025B4E}">
      <dgm:prSet/>
      <dgm:spPr/>
      <dgm:t>
        <a:bodyPr/>
        <a:lstStyle/>
        <a:p>
          <a:endParaRPr lang="en-US"/>
        </a:p>
      </dgm:t>
    </dgm:pt>
    <dgm:pt modelId="{2D353044-F49B-49AA-976C-27CD29CDC86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Test Cases</a:t>
          </a:r>
        </a:p>
        <a:p>
          <a:r>
            <a:rPr lang="en-US" sz="1400" b="0" dirty="0" smtClean="0">
              <a:solidFill>
                <a:srgbClr val="000000"/>
              </a:solidFill>
            </a:rPr>
            <a:t>(Events, Objects, Test Data )</a:t>
          </a:r>
          <a:endParaRPr lang="en-US" sz="1400" b="1" dirty="0">
            <a:solidFill>
              <a:srgbClr val="000000"/>
            </a:solidFill>
          </a:endParaRPr>
        </a:p>
      </dgm:t>
    </dgm:pt>
    <dgm:pt modelId="{34EA6214-C76E-4948-9887-0A0B8386A726}" type="parTrans" cxnId="{524BB9E5-D8BD-49A4-8B30-8A89A36D8E66}">
      <dgm:prSet/>
      <dgm:spPr/>
      <dgm:t>
        <a:bodyPr/>
        <a:lstStyle/>
        <a:p>
          <a:endParaRPr lang="en-US"/>
        </a:p>
      </dgm:t>
    </dgm:pt>
    <dgm:pt modelId="{81EC9972-6BE4-402D-8778-E85ADA048B35}" type="sibTrans" cxnId="{524BB9E5-D8BD-49A4-8B30-8A89A36D8E66}">
      <dgm:prSet/>
      <dgm:spPr/>
      <dgm:t>
        <a:bodyPr/>
        <a:lstStyle/>
        <a:p>
          <a:endParaRPr lang="en-US"/>
        </a:p>
      </dgm:t>
    </dgm:pt>
    <dgm:pt modelId="{1606FDCB-EB33-4877-9CE0-449F80897EB0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</a:rPr>
            <a:t>Environment</a:t>
          </a:r>
        </a:p>
        <a:p>
          <a:r>
            <a:rPr lang="en-US" sz="1400" dirty="0" smtClean="0">
              <a:solidFill>
                <a:srgbClr val="000000"/>
              </a:solidFill>
            </a:rPr>
            <a:t>(</a:t>
          </a:r>
          <a:r>
            <a:rPr lang="en-US" sz="1400" b="0" dirty="0" err="1" smtClean="0">
              <a:solidFill>
                <a:srgbClr val="000000"/>
              </a:solidFill>
            </a:rPr>
            <a:t>Env</a:t>
          </a:r>
          <a:r>
            <a:rPr lang="en-US" sz="1400" b="0" dirty="0" smtClean="0">
              <a:solidFill>
                <a:srgbClr val="000000"/>
              </a:solidFill>
            </a:rPr>
            <a:t>, URLs, Credentials</a:t>
          </a:r>
          <a:r>
            <a:rPr lang="en-US" sz="1400" dirty="0" smtClean="0">
              <a:solidFill>
                <a:srgbClr val="000000"/>
              </a:solidFill>
            </a:rPr>
            <a:t>)</a:t>
          </a:r>
          <a:endParaRPr lang="en-US" sz="1400" dirty="0">
            <a:solidFill>
              <a:srgbClr val="000000"/>
            </a:solidFill>
          </a:endParaRPr>
        </a:p>
      </dgm:t>
    </dgm:pt>
    <dgm:pt modelId="{294F8E0D-953D-4C85-AD6F-263C292D11F5}" type="parTrans" cxnId="{A6BBB0E4-5A46-41B7-9B19-5E3E50A9ECF2}">
      <dgm:prSet/>
      <dgm:spPr/>
      <dgm:t>
        <a:bodyPr/>
        <a:lstStyle/>
        <a:p>
          <a:endParaRPr lang="en-US"/>
        </a:p>
      </dgm:t>
    </dgm:pt>
    <dgm:pt modelId="{9DC4A942-99EF-4293-92DE-6F8F0BEAFA7E}" type="sibTrans" cxnId="{A6BBB0E4-5A46-41B7-9B19-5E3E50A9ECF2}">
      <dgm:prSet/>
      <dgm:spPr/>
      <dgm:t>
        <a:bodyPr/>
        <a:lstStyle/>
        <a:p>
          <a:endParaRPr lang="en-US"/>
        </a:p>
      </dgm:t>
    </dgm:pt>
    <dgm:pt modelId="{B206E772-048D-4A36-9D56-7A26F310FC33}" type="pres">
      <dgm:prSet presAssocID="{F69C3447-78CA-4055-A946-0996D241C30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5E722-A4E3-4979-8FB2-274C03044AAF}" type="pres">
      <dgm:prSet presAssocID="{B5D7084A-84B6-4D44-AAA3-CC2FDC781F1B}" presName="root1" presStyleCnt="0"/>
      <dgm:spPr/>
    </dgm:pt>
    <dgm:pt modelId="{4C0E07F0-5292-4E44-809A-E91E224FA918}" type="pres">
      <dgm:prSet presAssocID="{B5D7084A-84B6-4D44-AAA3-CC2FDC781F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58BA8-E4CF-4EA6-B8A6-E940F3050C00}" type="pres">
      <dgm:prSet presAssocID="{B5D7084A-84B6-4D44-AAA3-CC2FDC781F1B}" presName="level2hierChild" presStyleCnt="0"/>
      <dgm:spPr/>
    </dgm:pt>
    <dgm:pt modelId="{63F39E5D-0AFC-418E-9BA5-76A4D39022CA}" type="pres">
      <dgm:prSet presAssocID="{75B64200-9E21-4B2A-84D9-2A77DE8D0608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2852A95E-DDFC-4DCA-88F1-5EC2CBAD3ACE}" type="pres">
      <dgm:prSet presAssocID="{75B64200-9E21-4B2A-84D9-2A77DE8D0608}" presName="connTx" presStyleLbl="parChTrans1D2" presStyleIdx="0" presStyleCnt="6"/>
      <dgm:spPr/>
      <dgm:t>
        <a:bodyPr/>
        <a:lstStyle/>
        <a:p>
          <a:endParaRPr lang="en-US"/>
        </a:p>
      </dgm:t>
    </dgm:pt>
    <dgm:pt modelId="{B7CED722-2903-460B-ADDA-51C6714E3A73}" type="pres">
      <dgm:prSet presAssocID="{5E652696-4BF4-4C6D-8EA7-7C03AA5F0376}" presName="root2" presStyleCnt="0"/>
      <dgm:spPr/>
    </dgm:pt>
    <dgm:pt modelId="{222C1DC9-331B-4656-8C26-A41D6A9F0D6A}" type="pres">
      <dgm:prSet presAssocID="{5E652696-4BF4-4C6D-8EA7-7C03AA5F0376}" presName="LevelTwoTextNode" presStyleLbl="node2" presStyleIdx="0" presStyleCnt="6" custScaleX="109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E60D2-70B7-49AC-A7F5-9754F0DBA0D1}" type="pres">
      <dgm:prSet presAssocID="{5E652696-4BF4-4C6D-8EA7-7C03AA5F0376}" presName="level3hierChild" presStyleCnt="0"/>
      <dgm:spPr/>
    </dgm:pt>
    <dgm:pt modelId="{72D08855-F84F-4DE6-A20B-B9C8AAFA6B8C}" type="pres">
      <dgm:prSet presAssocID="{F84946BE-65AF-4BDA-9414-ED4043176D28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CDE86E1A-00B0-4A87-A924-9FFB4997669C}" type="pres">
      <dgm:prSet presAssocID="{F84946BE-65AF-4BDA-9414-ED4043176D28}" presName="connTx" presStyleLbl="parChTrans1D2" presStyleIdx="1" presStyleCnt="6"/>
      <dgm:spPr/>
      <dgm:t>
        <a:bodyPr/>
        <a:lstStyle/>
        <a:p>
          <a:endParaRPr lang="en-US"/>
        </a:p>
      </dgm:t>
    </dgm:pt>
    <dgm:pt modelId="{C6180946-1643-4607-9AE2-DA943CD7419F}" type="pres">
      <dgm:prSet presAssocID="{09D233FB-985F-4D47-A537-8700A109D653}" presName="root2" presStyleCnt="0"/>
      <dgm:spPr/>
    </dgm:pt>
    <dgm:pt modelId="{EE777B8F-844E-45AF-9D06-088BC0547ACF}" type="pres">
      <dgm:prSet presAssocID="{09D233FB-985F-4D47-A537-8700A109D653}" presName="LevelTwoTextNode" presStyleLbl="node2" presStyleIdx="1" presStyleCnt="6" custScaleX="110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18642C-B58F-48BE-86A4-0CA6FF33FC06}" type="pres">
      <dgm:prSet presAssocID="{09D233FB-985F-4D47-A537-8700A109D653}" presName="level3hierChild" presStyleCnt="0"/>
      <dgm:spPr/>
    </dgm:pt>
    <dgm:pt modelId="{F4E4EF45-FD10-4EF8-8CCD-3939F814078C}" type="pres">
      <dgm:prSet presAssocID="{294F8E0D-953D-4C85-AD6F-263C292D11F5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9076F181-8ADA-460D-A675-E965169589CA}" type="pres">
      <dgm:prSet presAssocID="{294F8E0D-953D-4C85-AD6F-263C292D11F5}" presName="connTx" presStyleLbl="parChTrans1D2" presStyleIdx="2" presStyleCnt="6"/>
      <dgm:spPr/>
      <dgm:t>
        <a:bodyPr/>
        <a:lstStyle/>
        <a:p>
          <a:endParaRPr lang="en-US"/>
        </a:p>
      </dgm:t>
    </dgm:pt>
    <dgm:pt modelId="{607F4F24-320C-43AC-B379-53F92C3ED1F6}" type="pres">
      <dgm:prSet presAssocID="{1606FDCB-EB33-4877-9CE0-449F80897EB0}" presName="root2" presStyleCnt="0"/>
      <dgm:spPr/>
    </dgm:pt>
    <dgm:pt modelId="{83E463DE-EE1E-480D-8CC1-43576DF6F13A}" type="pres">
      <dgm:prSet presAssocID="{1606FDCB-EB33-4877-9CE0-449F80897EB0}" presName="LevelTwoTextNode" presStyleLbl="node2" presStyleIdx="2" presStyleCnt="6" custScaleX="110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79EF0-FCB3-43D1-8C37-5AF36A11C4D5}" type="pres">
      <dgm:prSet presAssocID="{1606FDCB-EB33-4877-9CE0-449F80897EB0}" presName="level3hierChild" presStyleCnt="0"/>
      <dgm:spPr/>
    </dgm:pt>
    <dgm:pt modelId="{31A86A4D-C0C9-4CE2-82DA-457F08153325}" type="pres">
      <dgm:prSet presAssocID="{2207E7EA-B851-4164-8E85-A647EDDA1B7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DA5C330-3079-4370-8818-D12B7C13E73C}" type="pres">
      <dgm:prSet presAssocID="{2207E7EA-B851-4164-8E85-A647EDDA1B7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73D11938-F268-4E22-91EA-A3F2B6781890}" type="pres">
      <dgm:prSet presAssocID="{3F9515A5-42C5-4597-B9B3-97D7588E6158}" presName="root2" presStyleCnt="0"/>
      <dgm:spPr/>
    </dgm:pt>
    <dgm:pt modelId="{26741CDA-E8F2-4BC9-954F-DCDBE44B14B8}" type="pres">
      <dgm:prSet presAssocID="{3F9515A5-42C5-4597-B9B3-97D7588E6158}" presName="LevelTwoTextNode" presStyleLbl="node2" presStyleIdx="3" presStyleCnt="6" custScaleX="1091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306E17-0669-4436-B588-B4E5F9C3767B}" type="pres">
      <dgm:prSet presAssocID="{3F9515A5-42C5-4597-B9B3-97D7588E6158}" presName="level3hierChild" presStyleCnt="0"/>
      <dgm:spPr/>
    </dgm:pt>
    <dgm:pt modelId="{72D0F613-0023-4273-8BDF-FE600AF3C50B}" type="pres">
      <dgm:prSet presAssocID="{638912D2-451F-4368-B46D-5B7C114A5586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45464868-DE18-4B28-B22A-1AF92D59F3E1}" type="pres">
      <dgm:prSet presAssocID="{638912D2-451F-4368-B46D-5B7C114A5586}" presName="connTx" presStyleLbl="parChTrans1D2" presStyleIdx="4" presStyleCnt="6"/>
      <dgm:spPr/>
      <dgm:t>
        <a:bodyPr/>
        <a:lstStyle/>
        <a:p>
          <a:endParaRPr lang="en-US"/>
        </a:p>
      </dgm:t>
    </dgm:pt>
    <dgm:pt modelId="{4BDAB19F-D287-48AC-AD7B-E638C3DA9688}" type="pres">
      <dgm:prSet presAssocID="{41E733F7-5FD6-40B1-9F3A-919BF4DBA90F}" presName="root2" presStyleCnt="0"/>
      <dgm:spPr/>
    </dgm:pt>
    <dgm:pt modelId="{071A887D-E90F-4EF6-A66D-B03621499266}" type="pres">
      <dgm:prSet presAssocID="{41E733F7-5FD6-40B1-9F3A-919BF4DBA90F}" presName="LevelTwoTextNode" presStyleLbl="node2" presStyleIdx="4" presStyleCnt="6" custScaleX="111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C08A2D-EC46-4311-B3B4-7DCDD7E57087}" type="pres">
      <dgm:prSet presAssocID="{41E733F7-5FD6-40B1-9F3A-919BF4DBA90F}" presName="level3hierChild" presStyleCnt="0"/>
      <dgm:spPr/>
    </dgm:pt>
    <dgm:pt modelId="{E61BE5D7-2B80-46F0-B639-3E1E4AEA0762}" type="pres">
      <dgm:prSet presAssocID="{34EA6214-C76E-4948-9887-0A0B8386A726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8C8E26D7-97FE-474A-BF4A-48BB063C5C75}" type="pres">
      <dgm:prSet presAssocID="{34EA6214-C76E-4948-9887-0A0B8386A726}" presName="connTx" presStyleLbl="parChTrans1D2" presStyleIdx="5" presStyleCnt="6"/>
      <dgm:spPr/>
      <dgm:t>
        <a:bodyPr/>
        <a:lstStyle/>
        <a:p>
          <a:endParaRPr lang="en-US"/>
        </a:p>
      </dgm:t>
    </dgm:pt>
    <dgm:pt modelId="{B9E43121-2C1F-4EB5-BC02-17066508EA42}" type="pres">
      <dgm:prSet presAssocID="{2D353044-F49B-49AA-976C-27CD29CDC86B}" presName="root2" presStyleCnt="0"/>
      <dgm:spPr/>
    </dgm:pt>
    <dgm:pt modelId="{06D8D7FC-E5EC-4D67-83D7-C419D4FDC2D5}" type="pres">
      <dgm:prSet presAssocID="{2D353044-F49B-49AA-976C-27CD29CDC86B}" presName="LevelTwoTextNode" presStyleLbl="node2" presStyleIdx="5" presStyleCnt="6" custScaleX="1120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4333A-BE45-41ED-AF4E-0A4A81AB976C}" type="pres">
      <dgm:prSet presAssocID="{2D353044-F49B-49AA-976C-27CD29CDC86B}" presName="level3hierChild" presStyleCnt="0"/>
      <dgm:spPr/>
    </dgm:pt>
  </dgm:ptLst>
  <dgm:cxnLst>
    <dgm:cxn modelId="{AE3D6993-1F7D-4EEA-8884-694BB8637D1E}" type="presOf" srcId="{294F8E0D-953D-4C85-AD6F-263C292D11F5}" destId="{F4E4EF45-FD10-4EF8-8CCD-3939F814078C}" srcOrd="0" destOrd="0" presId="urn:microsoft.com/office/officeart/2008/layout/HorizontalMultiLevelHierarchy"/>
    <dgm:cxn modelId="{9B0A3CC0-999D-422E-8C35-B2D7FE424881}" type="presOf" srcId="{B5D7084A-84B6-4D44-AAA3-CC2FDC781F1B}" destId="{4C0E07F0-5292-4E44-809A-E91E224FA918}" srcOrd="0" destOrd="0" presId="urn:microsoft.com/office/officeart/2008/layout/HorizontalMultiLevelHierarchy"/>
    <dgm:cxn modelId="{030DA267-E3B2-4BB2-A4F0-E25C4373B27F}" type="presOf" srcId="{09D233FB-985F-4D47-A537-8700A109D653}" destId="{EE777B8F-844E-45AF-9D06-088BC0547ACF}" srcOrd="0" destOrd="0" presId="urn:microsoft.com/office/officeart/2008/layout/HorizontalMultiLevelHierarchy"/>
    <dgm:cxn modelId="{4BC0609E-FD52-4007-BEF7-F8A45D127859}" type="presOf" srcId="{3F9515A5-42C5-4597-B9B3-97D7588E6158}" destId="{26741CDA-E8F2-4BC9-954F-DCDBE44B14B8}" srcOrd="0" destOrd="0" presId="urn:microsoft.com/office/officeart/2008/layout/HorizontalMultiLevelHierarchy"/>
    <dgm:cxn modelId="{1E16FF38-56D5-4812-9492-E8CA357D5BE6}" type="presOf" srcId="{638912D2-451F-4368-B46D-5B7C114A5586}" destId="{72D0F613-0023-4273-8BDF-FE600AF3C50B}" srcOrd="0" destOrd="0" presId="urn:microsoft.com/office/officeart/2008/layout/HorizontalMultiLevelHierarchy"/>
    <dgm:cxn modelId="{A6BBB0E4-5A46-41B7-9B19-5E3E50A9ECF2}" srcId="{B5D7084A-84B6-4D44-AAA3-CC2FDC781F1B}" destId="{1606FDCB-EB33-4877-9CE0-449F80897EB0}" srcOrd="2" destOrd="0" parTransId="{294F8E0D-953D-4C85-AD6F-263C292D11F5}" sibTransId="{9DC4A942-99EF-4293-92DE-6F8F0BEAFA7E}"/>
    <dgm:cxn modelId="{A81F751A-3279-4181-9863-81E247D55AA7}" type="presOf" srcId="{638912D2-451F-4368-B46D-5B7C114A5586}" destId="{45464868-DE18-4B28-B22A-1AF92D59F3E1}" srcOrd="1" destOrd="0" presId="urn:microsoft.com/office/officeart/2008/layout/HorizontalMultiLevelHierarchy"/>
    <dgm:cxn modelId="{0AB488E6-CD2A-473F-A4E3-F2B3129C96D5}" srcId="{B5D7084A-84B6-4D44-AAA3-CC2FDC781F1B}" destId="{5E652696-4BF4-4C6D-8EA7-7C03AA5F0376}" srcOrd="0" destOrd="0" parTransId="{75B64200-9E21-4B2A-84D9-2A77DE8D0608}" sibTransId="{98189379-77F9-4747-9D42-34B0D5673B40}"/>
    <dgm:cxn modelId="{416F3285-5723-4095-8BC2-CB61AA2465DF}" type="presOf" srcId="{2207E7EA-B851-4164-8E85-A647EDDA1B7B}" destId="{1DA5C330-3079-4370-8818-D12B7C13E73C}" srcOrd="1" destOrd="0" presId="urn:microsoft.com/office/officeart/2008/layout/HorizontalMultiLevelHierarchy"/>
    <dgm:cxn modelId="{A1A839CB-3FDD-49EB-9616-A08E6C439233}" type="presOf" srcId="{2D353044-F49B-49AA-976C-27CD29CDC86B}" destId="{06D8D7FC-E5EC-4D67-83D7-C419D4FDC2D5}" srcOrd="0" destOrd="0" presId="urn:microsoft.com/office/officeart/2008/layout/HorizontalMultiLevelHierarchy"/>
    <dgm:cxn modelId="{EF5DFD03-D1D8-4F96-B8A4-79835E940C76}" type="presOf" srcId="{F84946BE-65AF-4BDA-9414-ED4043176D28}" destId="{72D08855-F84F-4DE6-A20B-B9C8AAFA6B8C}" srcOrd="0" destOrd="0" presId="urn:microsoft.com/office/officeart/2008/layout/HorizontalMultiLevelHierarchy"/>
    <dgm:cxn modelId="{59AF46DC-0F1B-4455-AFDC-0B672BDDD147}" type="presOf" srcId="{294F8E0D-953D-4C85-AD6F-263C292D11F5}" destId="{9076F181-8ADA-460D-A675-E965169589CA}" srcOrd="1" destOrd="0" presId="urn:microsoft.com/office/officeart/2008/layout/HorizontalMultiLevelHierarchy"/>
    <dgm:cxn modelId="{524BB9E5-D8BD-49A4-8B30-8A89A36D8E66}" srcId="{B5D7084A-84B6-4D44-AAA3-CC2FDC781F1B}" destId="{2D353044-F49B-49AA-976C-27CD29CDC86B}" srcOrd="5" destOrd="0" parTransId="{34EA6214-C76E-4948-9887-0A0B8386A726}" sibTransId="{81EC9972-6BE4-402D-8778-E85ADA048B35}"/>
    <dgm:cxn modelId="{03D53552-7F0A-4986-A561-A4CAAF91DC68}" type="presOf" srcId="{75B64200-9E21-4B2A-84D9-2A77DE8D0608}" destId="{2852A95E-DDFC-4DCA-88F1-5EC2CBAD3ACE}" srcOrd="1" destOrd="0" presId="urn:microsoft.com/office/officeart/2008/layout/HorizontalMultiLevelHierarchy"/>
    <dgm:cxn modelId="{AC208E3A-0FC4-4979-AAEE-E561442BC1E9}" type="presOf" srcId="{75B64200-9E21-4B2A-84D9-2A77DE8D0608}" destId="{63F39E5D-0AFC-418E-9BA5-76A4D39022CA}" srcOrd="0" destOrd="0" presId="urn:microsoft.com/office/officeart/2008/layout/HorizontalMultiLevelHierarchy"/>
    <dgm:cxn modelId="{D92C6B69-9C25-47F3-B661-829B2B025B4E}" srcId="{B5D7084A-84B6-4D44-AAA3-CC2FDC781F1B}" destId="{41E733F7-5FD6-40B1-9F3A-919BF4DBA90F}" srcOrd="4" destOrd="0" parTransId="{638912D2-451F-4368-B46D-5B7C114A5586}" sibTransId="{12B6A9E6-0FC6-4836-8580-E958BFF9C018}"/>
    <dgm:cxn modelId="{64B95C47-EE45-4ADC-83D6-F9577DD40B9C}" type="presOf" srcId="{41E733F7-5FD6-40B1-9F3A-919BF4DBA90F}" destId="{071A887D-E90F-4EF6-A66D-B03621499266}" srcOrd="0" destOrd="0" presId="urn:microsoft.com/office/officeart/2008/layout/HorizontalMultiLevelHierarchy"/>
    <dgm:cxn modelId="{BE2052BF-DE2A-4A73-9D0D-BC9F971A61D0}" type="presOf" srcId="{F84946BE-65AF-4BDA-9414-ED4043176D28}" destId="{CDE86E1A-00B0-4A87-A924-9FFB4997669C}" srcOrd="1" destOrd="0" presId="urn:microsoft.com/office/officeart/2008/layout/HorizontalMultiLevelHierarchy"/>
    <dgm:cxn modelId="{1ECDFE0D-16F0-4546-A45B-EE79452FEE86}" type="presOf" srcId="{34EA6214-C76E-4948-9887-0A0B8386A726}" destId="{E61BE5D7-2B80-46F0-B639-3E1E4AEA0762}" srcOrd="0" destOrd="0" presId="urn:microsoft.com/office/officeart/2008/layout/HorizontalMultiLevelHierarchy"/>
    <dgm:cxn modelId="{F48F61FD-2581-4958-A77B-F3C1A52FAB8B}" type="presOf" srcId="{1606FDCB-EB33-4877-9CE0-449F80897EB0}" destId="{83E463DE-EE1E-480D-8CC1-43576DF6F13A}" srcOrd="0" destOrd="0" presId="urn:microsoft.com/office/officeart/2008/layout/HorizontalMultiLevelHierarchy"/>
    <dgm:cxn modelId="{F435A95C-BF8E-46CE-A6FC-3B05A5DC004F}" srcId="{B5D7084A-84B6-4D44-AAA3-CC2FDC781F1B}" destId="{3F9515A5-42C5-4597-B9B3-97D7588E6158}" srcOrd="3" destOrd="0" parTransId="{2207E7EA-B851-4164-8E85-A647EDDA1B7B}" sibTransId="{F3FBDD3D-D8AA-40D9-80B4-7BE625702974}"/>
    <dgm:cxn modelId="{34099D0D-7C20-485F-9235-4879D622720C}" type="presOf" srcId="{34EA6214-C76E-4948-9887-0A0B8386A726}" destId="{8C8E26D7-97FE-474A-BF4A-48BB063C5C75}" srcOrd="1" destOrd="0" presId="urn:microsoft.com/office/officeart/2008/layout/HorizontalMultiLevelHierarchy"/>
    <dgm:cxn modelId="{C9BEFF4C-8D7C-44E7-9046-EA6747A6B149}" type="presOf" srcId="{F69C3447-78CA-4055-A946-0996D241C304}" destId="{B206E772-048D-4A36-9D56-7A26F310FC33}" srcOrd="0" destOrd="0" presId="urn:microsoft.com/office/officeart/2008/layout/HorizontalMultiLevelHierarchy"/>
    <dgm:cxn modelId="{BE6A65E6-2F5E-4422-9B45-6A9DB5298369}" type="presOf" srcId="{5E652696-4BF4-4C6D-8EA7-7C03AA5F0376}" destId="{222C1DC9-331B-4656-8C26-A41D6A9F0D6A}" srcOrd="0" destOrd="0" presId="urn:microsoft.com/office/officeart/2008/layout/HorizontalMultiLevelHierarchy"/>
    <dgm:cxn modelId="{8E5A1A80-BBC5-4CBE-BFFF-0195602061D6}" srcId="{B5D7084A-84B6-4D44-AAA3-CC2FDC781F1B}" destId="{09D233FB-985F-4D47-A537-8700A109D653}" srcOrd="1" destOrd="0" parTransId="{F84946BE-65AF-4BDA-9414-ED4043176D28}" sibTransId="{E210CFD7-8C2C-4535-A50A-A062A20BBF3E}"/>
    <dgm:cxn modelId="{7866A5C3-E9BE-4BA2-A77D-DA7D93AE72C6}" type="presOf" srcId="{2207E7EA-B851-4164-8E85-A647EDDA1B7B}" destId="{31A86A4D-C0C9-4CE2-82DA-457F08153325}" srcOrd="0" destOrd="0" presId="urn:microsoft.com/office/officeart/2008/layout/HorizontalMultiLevelHierarchy"/>
    <dgm:cxn modelId="{DA6096E2-D5D5-4906-8739-C9003C88F1C6}" srcId="{F69C3447-78CA-4055-A946-0996D241C304}" destId="{B5D7084A-84B6-4D44-AAA3-CC2FDC781F1B}" srcOrd="0" destOrd="0" parTransId="{996DBD11-142F-42BD-ACD6-FA9E8437503B}" sibTransId="{DA8D1DB5-A66D-4CDF-B10F-6CB98A51FD12}"/>
    <dgm:cxn modelId="{44212BDA-EB8C-4E2B-B1DA-EB6027E8D252}" type="presParOf" srcId="{B206E772-048D-4A36-9D56-7A26F310FC33}" destId="{5645E722-A4E3-4979-8FB2-274C03044AAF}" srcOrd="0" destOrd="0" presId="urn:microsoft.com/office/officeart/2008/layout/HorizontalMultiLevelHierarchy"/>
    <dgm:cxn modelId="{EFFB3BF0-1D8B-4418-B4FC-33B544707E2D}" type="presParOf" srcId="{5645E722-A4E3-4979-8FB2-274C03044AAF}" destId="{4C0E07F0-5292-4E44-809A-E91E224FA918}" srcOrd="0" destOrd="0" presId="urn:microsoft.com/office/officeart/2008/layout/HorizontalMultiLevelHierarchy"/>
    <dgm:cxn modelId="{E4AAC579-04EC-4E0F-8C13-4C68434AC22A}" type="presParOf" srcId="{5645E722-A4E3-4979-8FB2-274C03044AAF}" destId="{61D58BA8-E4CF-4EA6-B8A6-E940F3050C00}" srcOrd="1" destOrd="0" presId="urn:microsoft.com/office/officeart/2008/layout/HorizontalMultiLevelHierarchy"/>
    <dgm:cxn modelId="{0CABEDF9-7AAE-46B3-B112-65DCE711431C}" type="presParOf" srcId="{61D58BA8-E4CF-4EA6-B8A6-E940F3050C00}" destId="{63F39E5D-0AFC-418E-9BA5-76A4D39022CA}" srcOrd="0" destOrd="0" presId="urn:microsoft.com/office/officeart/2008/layout/HorizontalMultiLevelHierarchy"/>
    <dgm:cxn modelId="{734F3CEC-1F96-49D2-BCD1-1EB5768B3C46}" type="presParOf" srcId="{63F39E5D-0AFC-418E-9BA5-76A4D39022CA}" destId="{2852A95E-DDFC-4DCA-88F1-5EC2CBAD3ACE}" srcOrd="0" destOrd="0" presId="urn:microsoft.com/office/officeart/2008/layout/HorizontalMultiLevelHierarchy"/>
    <dgm:cxn modelId="{8C39749C-DA38-48E0-8808-FB18612F359A}" type="presParOf" srcId="{61D58BA8-E4CF-4EA6-B8A6-E940F3050C00}" destId="{B7CED722-2903-460B-ADDA-51C6714E3A73}" srcOrd="1" destOrd="0" presId="urn:microsoft.com/office/officeart/2008/layout/HorizontalMultiLevelHierarchy"/>
    <dgm:cxn modelId="{4224428D-43A6-43DB-96F2-66C566169C26}" type="presParOf" srcId="{B7CED722-2903-460B-ADDA-51C6714E3A73}" destId="{222C1DC9-331B-4656-8C26-A41D6A9F0D6A}" srcOrd="0" destOrd="0" presId="urn:microsoft.com/office/officeart/2008/layout/HorizontalMultiLevelHierarchy"/>
    <dgm:cxn modelId="{7AF06E1D-5BD9-49C7-A3C0-926EFCEBE509}" type="presParOf" srcId="{B7CED722-2903-460B-ADDA-51C6714E3A73}" destId="{8E9E60D2-70B7-49AC-A7F5-9754F0DBA0D1}" srcOrd="1" destOrd="0" presId="urn:microsoft.com/office/officeart/2008/layout/HorizontalMultiLevelHierarchy"/>
    <dgm:cxn modelId="{2D26809F-FD32-412F-9EC3-4FB1B785B703}" type="presParOf" srcId="{61D58BA8-E4CF-4EA6-B8A6-E940F3050C00}" destId="{72D08855-F84F-4DE6-A20B-B9C8AAFA6B8C}" srcOrd="2" destOrd="0" presId="urn:microsoft.com/office/officeart/2008/layout/HorizontalMultiLevelHierarchy"/>
    <dgm:cxn modelId="{C175FAEF-2950-4D8D-BD23-B49A202EE7C5}" type="presParOf" srcId="{72D08855-F84F-4DE6-A20B-B9C8AAFA6B8C}" destId="{CDE86E1A-00B0-4A87-A924-9FFB4997669C}" srcOrd="0" destOrd="0" presId="urn:microsoft.com/office/officeart/2008/layout/HorizontalMultiLevelHierarchy"/>
    <dgm:cxn modelId="{0B213B32-F8A3-475C-9CD7-A69950D8E82D}" type="presParOf" srcId="{61D58BA8-E4CF-4EA6-B8A6-E940F3050C00}" destId="{C6180946-1643-4607-9AE2-DA943CD7419F}" srcOrd="3" destOrd="0" presId="urn:microsoft.com/office/officeart/2008/layout/HorizontalMultiLevelHierarchy"/>
    <dgm:cxn modelId="{49B61A8F-31DA-4455-8EE6-76E1222AAD23}" type="presParOf" srcId="{C6180946-1643-4607-9AE2-DA943CD7419F}" destId="{EE777B8F-844E-45AF-9D06-088BC0547ACF}" srcOrd="0" destOrd="0" presId="urn:microsoft.com/office/officeart/2008/layout/HorizontalMultiLevelHierarchy"/>
    <dgm:cxn modelId="{DB5221FD-D381-4EA0-9640-88B5B399A59F}" type="presParOf" srcId="{C6180946-1643-4607-9AE2-DA943CD7419F}" destId="{0E18642C-B58F-48BE-86A4-0CA6FF33FC06}" srcOrd="1" destOrd="0" presId="urn:microsoft.com/office/officeart/2008/layout/HorizontalMultiLevelHierarchy"/>
    <dgm:cxn modelId="{DEC89ABB-EB43-41C4-9F24-162546CF2F19}" type="presParOf" srcId="{61D58BA8-E4CF-4EA6-B8A6-E940F3050C00}" destId="{F4E4EF45-FD10-4EF8-8CCD-3939F814078C}" srcOrd="4" destOrd="0" presId="urn:microsoft.com/office/officeart/2008/layout/HorizontalMultiLevelHierarchy"/>
    <dgm:cxn modelId="{A6B90E89-1002-40F4-BF11-AEE6796D985D}" type="presParOf" srcId="{F4E4EF45-FD10-4EF8-8CCD-3939F814078C}" destId="{9076F181-8ADA-460D-A675-E965169589CA}" srcOrd="0" destOrd="0" presId="urn:microsoft.com/office/officeart/2008/layout/HorizontalMultiLevelHierarchy"/>
    <dgm:cxn modelId="{FB360415-0770-4CFE-A020-C99678604E2C}" type="presParOf" srcId="{61D58BA8-E4CF-4EA6-B8A6-E940F3050C00}" destId="{607F4F24-320C-43AC-B379-53F92C3ED1F6}" srcOrd="5" destOrd="0" presId="urn:microsoft.com/office/officeart/2008/layout/HorizontalMultiLevelHierarchy"/>
    <dgm:cxn modelId="{B4691525-0051-42F3-9C92-121DC49164FA}" type="presParOf" srcId="{607F4F24-320C-43AC-B379-53F92C3ED1F6}" destId="{83E463DE-EE1E-480D-8CC1-43576DF6F13A}" srcOrd="0" destOrd="0" presId="urn:microsoft.com/office/officeart/2008/layout/HorizontalMultiLevelHierarchy"/>
    <dgm:cxn modelId="{E04D1A0B-F359-482A-A16B-4C77DD61F948}" type="presParOf" srcId="{607F4F24-320C-43AC-B379-53F92C3ED1F6}" destId="{D1379EF0-FCB3-43D1-8C37-5AF36A11C4D5}" srcOrd="1" destOrd="0" presId="urn:microsoft.com/office/officeart/2008/layout/HorizontalMultiLevelHierarchy"/>
    <dgm:cxn modelId="{9B35A429-11CD-41FC-A21C-0E647B5D3DE9}" type="presParOf" srcId="{61D58BA8-E4CF-4EA6-B8A6-E940F3050C00}" destId="{31A86A4D-C0C9-4CE2-82DA-457F08153325}" srcOrd="6" destOrd="0" presId="urn:microsoft.com/office/officeart/2008/layout/HorizontalMultiLevelHierarchy"/>
    <dgm:cxn modelId="{6BB8DB8C-DA1C-4B29-AD31-8898F22B831F}" type="presParOf" srcId="{31A86A4D-C0C9-4CE2-82DA-457F08153325}" destId="{1DA5C330-3079-4370-8818-D12B7C13E73C}" srcOrd="0" destOrd="0" presId="urn:microsoft.com/office/officeart/2008/layout/HorizontalMultiLevelHierarchy"/>
    <dgm:cxn modelId="{E92E2F89-B2F4-49CD-AD25-940AFCF43265}" type="presParOf" srcId="{61D58BA8-E4CF-4EA6-B8A6-E940F3050C00}" destId="{73D11938-F268-4E22-91EA-A3F2B6781890}" srcOrd="7" destOrd="0" presId="urn:microsoft.com/office/officeart/2008/layout/HorizontalMultiLevelHierarchy"/>
    <dgm:cxn modelId="{6B5633D3-2101-47B6-A349-2CE544B5B124}" type="presParOf" srcId="{73D11938-F268-4E22-91EA-A3F2B6781890}" destId="{26741CDA-E8F2-4BC9-954F-DCDBE44B14B8}" srcOrd="0" destOrd="0" presId="urn:microsoft.com/office/officeart/2008/layout/HorizontalMultiLevelHierarchy"/>
    <dgm:cxn modelId="{05E01E13-DA71-43C0-AE9F-B6E73950E064}" type="presParOf" srcId="{73D11938-F268-4E22-91EA-A3F2B6781890}" destId="{AE306E17-0669-4436-B588-B4E5F9C3767B}" srcOrd="1" destOrd="0" presId="urn:microsoft.com/office/officeart/2008/layout/HorizontalMultiLevelHierarchy"/>
    <dgm:cxn modelId="{8E141C05-2159-4D46-9B66-79AA681B54A3}" type="presParOf" srcId="{61D58BA8-E4CF-4EA6-B8A6-E940F3050C00}" destId="{72D0F613-0023-4273-8BDF-FE600AF3C50B}" srcOrd="8" destOrd="0" presId="urn:microsoft.com/office/officeart/2008/layout/HorizontalMultiLevelHierarchy"/>
    <dgm:cxn modelId="{8C0153E7-3D49-401D-B7DE-5BEC545EAF42}" type="presParOf" srcId="{72D0F613-0023-4273-8BDF-FE600AF3C50B}" destId="{45464868-DE18-4B28-B22A-1AF92D59F3E1}" srcOrd="0" destOrd="0" presId="urn:microsoft.com/office/officeart/2008/layout/HorizontalMultiLevelHierarchy"/>
    <dgm:cxn modelId="{F977F47C-0687-4970-956C-4B555848CB0B}" type="presParOf" srcId="{61D58BA8-E4CF-4EA6-B8A6-E940F3050C00}" destId="{4BDAB19F-D287-48AC-AD7B-E638C3DA9688}" srcOrd="9" destOrd="0" presId="urn:microsoft.com/office/officeart/2008/layout/HorizontalMultiLevelHierarchy"/>
    <dgm:cxn modelId="{1D5904DC-3A5F-4B4A-962B-C86C3EE69F81}" type="presParOf" srcId="{4BDAB19F-D287-48AC-AD7B-E638C3DA9688}" destId="{071A887D-E90F-4EF6-A66D-B03621499266}" srcOrd="0" destOrd="0" presId="urn:microsoft.com/office/officeart/2008/layout/HorizontalMultiLevelHierarchy"/>
    <dgm:cxn modelId="{0BEA1CC5-FC98-4419-ABBE-35C7EFF6AABA}" type="presParOf" srcId="{4BDAB19F-D287-48AC-AD7B-E638C3DA9688}" destId="{39C08A2D-EC46-4311-B3B4-7DCDD7E57087}" srcOrd="1" destOrd="0" presId="urn:microsoft.com/office/officeart/2008/layout/HorizontalMultiLevelHierarchy"/>
    <dgm:cxn modelId="{25A2A65B-077F-449E-8D34-0F75BA2C7D3B}" type="presParOf" srcId="{61D58BA8-E4CF-4EA6-B8A6-E940F3050C00}" destId="{E61BE5D7-2B80-46F0-B639-3E1E4AEA0762}" srcOrd="10" destOrd="0" presId="urn:microsoft.com/office/officeart/2008/layout/HorizontalMultiLevelHierarchy"/>
    <dgm:cxn modelId="{0B014D61-9EC4-4064-9DCA-8E276E288B1E}" type="presParOf" srcId="{E61BE5D7-2B80-46F0-B639-3E1E4AEA0762}" destId="{8C8E26D7-97FE-474A-BF4A-48BB063C5C75}" srcOrd="0" destOrd="0" presId="urn:microsoft.com/office/officeart/2008/layout/HorizontalMultiLevelHierarchy"/>
    <dgm:cxn modelId="{26F871BD-B293-4FF4-BAE1-93C01E783028}" type="presParOf" srcId="{61D58BA8-E4CF-4EA6-B8A6-E940F3050C00}" destId="{B9E43121-2C1F-4EB5-BC02-17066508EA42}" srcOrd="11" destOrd="0" presId="urn:microsoft.com/office/officeart/2008/layout/HorizontalMultiLevelHierarchy"/>
    <dgm:cxn modelId="{B8C7EAD4-D794-4DFB-9563-52F3089108DE}" type="presParOf" srcId="{B9E43121-2C1F-4EB5-BC02-17066508EA42}" destId="{06D8D7FC-E5EC-4D67-83D7-C419D4FDC2D5}" srcOrd="0" destOrd="0" presId="urn:microsoft.com/office/officeart/2008/layout/HorizontalMultiLevelHierarchy"/>
    <dgm:cxn modelId="{2C015EBC-9388-4631-A78B-F4DA27A270AA}" type="presParOf" srcId="{B9E43121-2C1F-4EB5-BC02-17066508EA42}" destId="{0314333A-BE45-41ED-AF4E-0A4A81AB976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A7C87-5FD0-224A-8B36-28A15ED117D7}">
      <dsp:nvSpPr>
        <dsp:cNvPr id="0" name=""/>
        <dsp:cNvSpPr/>
      </dsp:nvSpPr>
      <dsp:spPr>
        <a:xfrm>
          <a:off x="1630695" y="48451"/>
          <a:ext cx="5739716" cy="5739716"/>
        </a:xfrm>
        <a:prstGeom prst="circularArrow">
          <a:avLst>
            <a:gd name="adj1" fmla="val 5544"/>
            <a:gd name="adj2" fmla="val 330680"/>
            <a:gd name="adj3" fmla="val 14635702"/>
            <a:gd name="adj4" fmla="val 1688192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C028E5-9717-FE48-B4C1-B98D8CEF201B}">
      <dsp:nvSpPr>
        <dsp:cNvPr id="0" name=""/>
        <dsp:cNvSpPr/>
      </dsp:nvSpPr>
      <dsp:spPr>
        <a:xfrm>
          <a:off x="3683522" y="98930"/>
          <a:ext cx="1634063" cy="817031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FFFF00"/>
              </a:solidFill>
            </a:rPr>
            <a:t>Identify mature applications</a:t>
          </a:r>
          <a:r>
            <a:rPr lang="en-US" sz="1100" kern="1200" dirty="0" smtClean="0">
              <a:solidFill>
                <a:srgbClr val="FFFF00"/>
              </a:solidFill>
            </a:rPr>
            <a:t> </a:t>
          </a:r>
          <a:r>
            <a:rPr lang="en-US" sz="1100" kern="1200" dirty="0" smtClean="0"/>
            <a:t>ready to be automated (application rationalization complete)</a:t>
          </a:r>
          <a:r>
            <a:rPr lang="en-US" sz="900" kern="1200" dirty="0" smtClean="0"/>
            <a:t>	</a:t>
          </a:r>
          <a:endParaRPr lang="en-US" sz="900" kern="1200" dirty="0"/>
        </a:p>
      </dsp:txBody>
      <dsp:txXfrm>
        <a:off x="3723406" y="138814"/>
        <a:ext cx="1554295" cy="737263"/>
      </dsp:txXfrm>
    </dsp:sp>
    <dsp:sp modelId="{D5AEB238-AE97-7444-9BED-A36603BE8FCD}">
      <dsp:nvSpPr>
        <dsp:cNvPr id="0" name=""/>
        <dsp:cNvSpPr/>
      </dsp:nvSpPr>
      <dsp:spPr>
        <a:xfrm>
          <a:off x="5817130" y="1089547"/>
          <a:ext cx="1634063" cy="81703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Automation </a:t>
          </a:r>
          <a:r>
            <a:rPr lang="en-US" sz="1100" b="1" kern="1200" dirty="0" smtClean="0">
              <a:solidFill>
                <a:srgbClr val="FFFF00"/>
              </a:solidFill>
            </a:rPr>
            <a:t>team works with dev/functional QA </a:t>
          </a:r>
          <a:r>
            <a:rPr lang="en-US" sz="1100" kern="1200" dirty="0" smtClean="0"/>
            <a:t>to identify the regression suite</a:t>
          </a:r>
          <a:endParaRPr lang="en-US" sz="1100" kern="1200" dirty="0"/>
        </a:p>
      </dsp:txBody>
      <dsp:txXfrm>
        <a:off x="5857014" y="1129431"/>
        <a:ext cx="1554295" cy="737263"/>
      </dsp:txXfrm>
    </dsp:sp>
    <dsp:sp modelId="{4B895CA4-C546-E241-B6B4-558DDE5826A1}">
      <dsp:nvSpPr>
        <dsp:cNvPr id="0" name=""/>
        <dsp:cNvSpPr/>
      </dsp:nvSpPr>
      <dsp:spPr>
        <a:xfrm>
          <a:off x="5988111" y="2448843"/>
          <a:ext cx="1634063" cy="817031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Automation team </a:t>
          </a:r>
          <a:r>
            <a:rPr lang="en-US" sz="1100" b="1" kern="1200" dirty="0" smtClean="0">
              <a:solidFill>
                <a:srgbClr val="FFFF00"/>
              </a:solidFill>
            </a:rPr>
            <a:t>completes the automated smoke tests </a:t>
          </a:r>
          <a:r>
            <a:rPr lang="en-US" sz="1100" kern="1200" dirty="0" smtClean="0"/>
            <a:t>for the application</a:t>
          </a:r>
          <a:endParaRPr lang="en-US" sz="1100" kern="1200" dirty="0"/>
        </a:p>
      </dsp:txBody>
      <dsp:txXfrm>
        <a:off x="6027995" y="2488727"/>
        <a:ext cx="1554295" cy="737263"/>
      </dsp:txXfrm>
    </dsp:sp>
    <dsp:sp modelId="{94A5556F-DB73-0F47-93F1-9F0AC721583F}">
      <dsp:nvSpPr>
        <dsp:cNvPr id="0" name=""/>
        <dsp:cNvSpPr/>
      </dsp:nvSpPr>
      <dsp:spPr>
        <a:xfrm>
          <a:off x="5664725" y="3908934"/>
          <a:ext cx="1634063" cy="81703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FFFF00"/>
              </a:solidFill>
            </a:rPr>
            <a:t>Review smoke tests </a:t>
          </a:r>
          <a:r>
            <a:rPr lang="en-US" sz="1100" kern="1200" dirty="0" smtClean="0"/>
            <a:t>with teams for signoff</a:t>
          </a:r>
          <a:endParaRPr lang="en-US" sz="1100" kern="1200" dirty="0"/>
        </a:p>
      </dsp:txBody>
      <dsp:txXfrm>
        <a:off x="5704609" y="3948818"/>
        <a:ext cx="1554295" cy="737263"/>
      </dsp:txXfrm>
    </dsp:sp>
    <dsp:sp modelId="{FD982848-E3E8-704C-ADEE-9CA191E3BCE1}">
      <dsp:nvSpPr>
        <dsp:cNvPr id="0" name=""/>
        <dsp:cNvSpPr/>
      </dsp:nvSpPr>
      <dsp:spPr>
        <a:xfrm>
          <a:off x="3607321" y="4670931"/>
          <a:ext cx="1634063" cy="817031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Automation team </a:t>
          </a:r>
          <a:r>
            <a:rPr lang="en-US" sz="1100" b="1" kern="1200" dirty="0" smtClean="0">
              <a:solidFill>
                <a:srgbClr val="FFFF00"/>
              </a:solidFill>
            </a:rPr>
            <a:t>produces a schedule </a:t>
          </a:r>
          <a:r>
            <a:rPr lang="en-US" sz="1100" kern="1200" dirty="0" smtClean="0"/>
            <a:t>for automating the full regression suite</a:t>
          </a:r>
        </a:p>
      </dsp:txBody>
      <dsp:txXfrm>
        <a:off x="3647205" y="4710815"/>
        <a:ext cx="1554295" cy="737263"/>
      </dsp:txXfrm>
    </dsp:sp>
    <dsp:sp modelId="{B12243F2-A2B4-F043-89F9-53F01E41BDAA}">
      <dsp:nvSpPr>
        <dsp:cNvPr id="0" name=""/>
        <dsp:cNvSpPr/>
      </dsp:nvSpPr>
      <dsp:spPr>
        <a:xfrm>
          <a:off x="1549929" y="3832738"/>
          <a:ext cx="1634063" cy="81703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Once the suite is completed it </a:t>
          </a:r>
          <a:r>
            <a:rPr lang="en-US" sz="1100" b="1" kern="1200" dirty="0" smtClean="0">
              <a:solidFill>
                <a:srgbClr val="FFFF00"/>
              </a:solidFill>
            </a:rPr>
            <a:t>is included in the CI/CD framework </a:t>
          </a:r>
          <a:r>
            <a:rPr lang="en-US" sz="1100" kern="1200" dirty="0" smtClean="0"/>
            <a:t>for scheduling/reporting</a:t>
          </a:r>
          <a:endParaRPr lang="en-US" sz="1100" kern="1200" dirty="0"/>
        </a:p>
      </dsp:txBody>
      <dsp:txXfrm>
        <a:off x="1589813" y="3872622"/>
        <a:ext cx="1554295" cy="737263"/>
      </dsp:txXfrm>
    </dsp:sp>
    <dsp:sp modelId="{76EA61ED-C030-7349-A6B0-7C03CFA852C4}">
      <dsp:nvSpPr>
        <dsp:cNvPr id="0" name=""/>
        <dsp:cNvSpPr/>
      </dsp:nvSpPr>
      <dsp:spPr>
        <a:xfrm>
          <a:off x="1092734" y="2384935"/>
          <a:ext cx="1634063" cy="817031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 automation engineer who worked on the suite </a:t>
          </a:r>
          <a:r>
            <a:rPr lang="en-US" sz="1100" b="1" kern="1200" dirty="0" smtClean="0">
              <a:solidFill>
                <a:srgbClr val="FFFF00"/>
              </a:solidFill>
            </a:rPr>
            <a:t>will be part of the functional QA</a:t>
          </a:r>
          <a:endParaRPr lang="en-US" sz="1100" b="1" kern="1200" dirty="0">
            <a:solidFill>
              <a:srgbClr val="FFFF00"/>
            </a:solidFill>
          </a:endParaRPr>
        </a:p>
      </dsp:txBody>
      <dsp:txXfrm>
        <a:off x="1132618" y="2424819"/>
        <a:ext cx="1554295" cy="737263"/>
      </dsp:txXfrm>
    </dsp:sp>
    <dsp:sp modelId="{896587C7-5890-4837-A52C-9E57AC856782}">
      <dsp:nvSpPr>
        <dsp:cNvPr id="0" name=""/>
        <dsp:cNvSpPr/>
      </dsp:nvSpPr>
      <dsp:spPr>
        <a:xfrm>
          <a:off x="1626112" y="1013340"/>
          <a:ext cx="1634063" cy="81703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u="none" kern="1200" dirty="0" smtClean="0"/>
            <a:t>Onshore test </a:t>
          </a:r>
          <a:r>
            <a:rPr lang="en-US" sz="1100" b="1" u="none" kern="1200" dirty="0" smtClean="0">
              <a:solidFill>
                <a:srgbClr val="FFFF00"/>
              </a:solidFill>
            </a:rPr>
            <a:t>auto. lead will manage an offshore team</a:t>
          </a:r>
          <a:r>
            <a:rPr lang="en-US" sz="1100" u="none" kern="1200" dirty="0" smtClean="0"/>
            <a:t> to maintain continuous automation for new releases</a:t>
          </a:r>
          <a:endParaRPr lang="en-US" sz="1100" u="none" kern="1200" dirty="0"/>
        </a:p>
      </dsp:txBody>
      <dsp:txXfrm>
        <a:off x="1665996" y="1053224"/>
        <a:ext cx="1554295" cy="737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E5D7-2B80-46F0-B639-3E1E4AEA0762}">
      <dsp:nvSpPr>
        <dsp:cNvPr id="0" name=""/>
        <dsp:cNvSpPr/>
      </dsp:nvSpPr>
      <dsp:spPr>
        <a:xfrm>
          <a:off x="2286907" y="2590800"/>
          <a:ext cx="468608" cy="2232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304" y="0"/>
              </a:lnTo>
              <a:lnTo>
                <a:pt x="234304" y="2232319"/>
              </a:lnTo>
              <a:lnTo>
                <a:pt x="468608" y="223231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464187" y="3649935"/>
        <a:ext cx="114048" cy="114048"/>
      </dsp:txXfrm>
    </dsp:sp>
    <dsp:sp modelId="{72D0F613-0023-4273-8BDF-FE600AF3C50B}">
      <dsp:nvSpPr>
        <dsp:cNvPr id="0" name=""/>
        <dsp:cNvSpPr/>
      </dsp:nvSpPr>
      <dsp:spPr>
        <a:xfrm>
          <a:off x="2286907" y="2590800"/>
          <a:ext cx="468608" cy="133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304" y="0"/>
              </a:lnTo>
              <a:lnTo>
                <a:pt x="234304" y="1339391"/>
              </a:lnTo>
              <a:lnTo>
                <a:pt x="468608" y="13393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5736" y="3225020"/>
        <a:ext cx="70950" cy="70950"/>
      </dsp:txXfrm>
    </dsp:sp>
    <dsp:sp modelId="{31A86A4D-C0C9-4CE2-82DA-457F08153325}">
      <dsp:nvSpPr>
        <dsp:cNvPr id="0" name=""/>
        <dsp:cNvSpPr/>
      </dsp:nvSpPr>
      <dsp:spPr>
        <a:xfrm>
          <a:off x="2286907" y="2590800"/>
          <a:ext cx="468608" cy="44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304" y="0"/>
              </a:lnTo>
              <a:lnTo>
                <a:pt x="234304" y="446463"/>
              </a:lnTo>
              <a:lnTo>
                <a:pt x="468608" y="4464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05030" y="2797850"/>
        <a:ext cx="32362" cy="32362"/>
      </dsp:txXfrm>
    </dsp:sp>
    <dsp:sp modelId="{F4E4EF45-FD10-4EF8-8CCD-3939F814078C}">
      <dsp:nvSpPr>
        <dsp:cNvPr id="0" name=""/>
        <dsp:cNvSpPr/>
      </dsp:nvSpPr>
      <dsp:spPr>
        <a:xfrm>
          <a:off x="2286907" y="2144336"/>
          <a:ext cx="468608" cy="446463"/>
        </a:xfrm>
        <a:custGeom>
          <a:avLst/>
          <a:gdLst/>
          <a:ahLst/>
          <a:cxnLst/>
          <a:rect l="0" t="0" r="0" b="0"/>
          <a:pathLst>
            <a:path>
              <a:moveTo>
                <a:pt x="0" y="446463"/>
              </a:moveTo>
              <a:lnTo>
                <a:pt x="234304" y="446463"/>
              </a:lnTo>
              <a:lnTo>
                <a:pt x="234304" y="0"/>
              </a:lnTo>
              <a:lnTo>
                <a:pt x="46860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05030" y="2351386"/>
        <a:ext cx="32362" cy="32362"/>
      </dsp:txXfrm>
    </dsp:sp>
    <dsp:sp modelId="{72D08855-F84F-4DE6-A20B-B9C8AAFA6B8C}">
      <dsp:nvSpPr>
        <dsp:cNvPr id="0" name=""/>
        <dsp:cNvSpPr/>
      </dsp:nvSpPr>
      <dsp:spPr>
        <a:xfrm>
          <a:off x="2286907" y="1251408"/>
          <a:ext cx="468608" cy="1339391"/>
        </a:xfrm>
        <a:custGeom>
          <a:avLst/>
          <a:gdLst/>
          <a:ahLst/>
          <a:cxnLst/>
          <a:rect l="0" t="0" r="0" b="0"/>
          <a:pathLst>
            <a:path>
              <a:moveTo>
                <a:pt x="0" y="1339391"/>
              </a:moveTo>
              <a:lnTo>
                <a:pt x="234304" y="1339391"/>
              </a:lnTo>
              <a:lnTo>
                <a:pt x="234304" y="0"/>
              </a:lnTo>
              <a:lnTo>
                <a:pt x="46860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5736" y="1885629"/>
        <a:ext cx="70950" cy="70950"/>
      </dsp:txXfrm>
    </dsp:sp>
    <dsp:sp modelId="{63F39E5D-0AFC-418E-9BA5-76A4D39022CA}">
      <dsp:nvSpPr>
        <dsp:cNvPr id="0" name=""/>
        <dsp:cNvSpPr/>
      </dsp:nvSpPr>
      <dsp:spPr>
        <a:xfrm>
          <a:off x="2286907" y="358480"/>
          <a:ext cx="468608" cy="2232319"/>
        </a:xfrm>
        <a:custGeom>
          <a:avLst/>
          <a:gdLst/>
          <a:ahLst/>
          <a:cxnLst/>
          <a:rect l="0" t="0" r="0" b="0"/>
          <a:pathLst>
            <a:path>
              <a:moveTo>
                <a:pt x="0" y="2232319"/>
              </a:moveTo>
              <a:lnTo>
                <a:pt x="234304" y="2232319"/>
              </a:lnTo>
              <a:lnTo>
                <a:pt x="234304" y="0"/>
              </a:lnTo>
              <a:lnTo>
                <a:pt x="46860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464187" y="1417615"/>
        <a:ext cx="114048" cy="114048"/>
      </dsp:txXfrm>
    </dsp:sp>
    <dsp:sp modelId="{4C0E07F0-5292-4E44-809A-E91E224FA918}">
      <dsp:nvSpPr>
        <dsp:cNvPr id="0" name=""/>
        <dsp:cNvSpPr/>
      </dsp:nvSpPr>
      <dsp:spPr>
        <a:xfrm rot="16200000">
          <a:off x="49888" y="2233628"/>
          <a:ext cx="3759696" cy="714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Automation Suite</a:t>
          </a:r>
          <a:endParaRPr lang="en-US" sz="1400" kern="1200" dirty="0"/>
        </a:p>
      </dsp:txBody>
      <dsp:txXfrm>
        <a:off x="49888" y="2233628"/>
        <a:ext cx="3759696" cy="714342"/>
      </dsp:txXfrm>
    </dsp:sp>
    <dsp:sp modelId="{222C1DC9-331B-4656-8C26-A41D6A9F0D6A}">
      <dsp:nvSpPr>
        <dsp:cNvPr id="0" name=""/>
        <dsp:cNvSpPr/>
      </dsp:nvSpPr>
      <dsp:spPr>
        <a:xfrm>
          <a:off x="2755516" y="1309"/>
          <a:ext cx="2561179" cy="71434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Execution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</a:rPr>
            <a:t>(Test Cases to Execute, </a:t>
          </a:r>
          <a:r>
            <a:rPr lang="en-US" sz="1400" kern="1200" dirty="0" err="1" smtClean="0">
              <a:solidFill>
                <a:srgbClr val="000000"/>
              </a:solidFill>
            </a:rPr>
            <a:t>Env</a:t>
          </a:r>
          <a:r>
            <a:rPr lang="en-US" sz="1400" kern="1200" dirty="0" smtClean="0">
              <a:solidFill>
                <a:srgbClr val="000000"/>
              </a:solidFill>
            </a:rPr>
            <a:t>)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2755516" y="1309"/>
        <a:ext cx="2561179" cy="714342"/>
      </dsp:txXfrm>
    </dsp:sp>
    <dsp:sp modelId="{EE777B8F-844E-45AF-9D06-088BC0547ACF}">
      <dsp:nvSpPr>
        <dsp:cNvPr id="0" name=""/>
        <dsp:cNvSpPr/>
      </dsp:nvSpPr>
      <dsp:spPr>
        <a:xfrm>
          <a:off x="2755516" y="894237"/>
          <a:ext cx="2584821" cy="71434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ALM, Global</a:t>
          </a:r>
        </a:p>
      </dsp:txBody>
      <dsp:txXfrm>
        <a:off x="2755516" y="894237"/>
        <a:ext cx="2584821" cy="714342"/>
      </dsp:txXfrm>
    </dsp:sp>
    <dsp:sp modelId="{83E463DE-EE1E-480D-8CC1-43576DF6F13A}">
      <dsp:nvSpPr>
        <dsp:cNvPr id="0" name=""/>
        <dsp:cNvSpPr/>
      </dsp:nvSpPr>
      <dsp:spPr>
        <a:xfrm>
          <a:off x="2755516" y="1787164"/>
          <a:ext cx="2581166" cy="71434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Environment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</a:rPr>
            <a:t>(</a:t>
          </a:r>
          <a:r>
            <a:rPr lang="en-US" sz="1400" b="0" kern="1200" dirty="0" err="1" smtClean="0">
              <a:solidFill>
                <a:srgbClr val="000000"/>
              </a:solidFill>
            </a:rPr>
            <a:t>Env</a:t>
          </a:r>
          <a:r>
            <a:rPr lang="en-US" sz="1400" b="0" kern="1200" dirty="0" smtClean="0">
              <a:solidFill>
                <a:srgbClr val="000000"/>
              </a:solidFill>
            </a:rPr>
            <a:t>, URLs, Credentials</a:t>
          </a:r>
          <a:r>
            <a:rPr lang="en-US" sz="1400" kern="1200" dirty="0" smtClean="0">
              <a:solidFill>
                <a:srgbClr val="000000"/>
              </a:solidFill>
            </a:rPr>
            <a:t>)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2755516" y="1787164"/>
        <a:ext cx="2581166" cy="714342"/>
      </dsp:txXfrm>
    </dsp:sp>
    <dsp:sp modelId="{26741CDA-E8F2-4BC9-954F-DCDBE44B14B8}">
      <dsp:nvSpPr>
        <dsp:cNvPr id="0" name=""/>
        <dsp:cNvSpPr/>
      </dsp:nvSpPr>
      <dsp:spPr>
        <a:xfrm>
          <a:off x="2755516" y="2680092"/>
          <a:ext cx="2557524" cy="71434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Object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(Object Definition)</a:t>
          </a:r>
          <a:endParaRPr lang="en-US" sz="1400" b="0" kern="1200" dirty="0">
            <a:solidFill>
              <a:srgbClr val="000000"/>
            </a:solidFill>
          </a:endParaRPr>
        </a:p>
      </dsp:txBody>
      <dsp:txXfrm>
        <a:off x="2755516" y="2680092"/>
        <a:ext cx="2557524" cy="714342"/>
      </dsp:txXfrm>
    </dsp:sp>
    <dsp:sp modelId="{071A887D-E90F-4EF6-A66D-B03621499266}">
      <dsp:nvSpPr>
        <dsp:cNvPr id="0" name=""/>
        <dsp:cNvSpPr/>
      </dsp:nvSpPr>
      <dsp:spPr>
        <a:xfrm>
          <a:off x="2755516" y="3573020"/>
          <a:ext cx="2604994" cy="71434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Component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(</a:t>
          </a:r>
          <a:r>
            <a:rPr lang="en-US" sz="1400" kern="1200" dirty="0" smtClean="0">
              <a:solidFill>
                <a:srgbClr val="000000"/>
              </a:solidFill>
            </a:rPr>
            <a:t>Common Functionality)</a:t>
          </a:r>
          <a:endParaRPr lang="en-US" sz="1400" b="1" kern="1200" dirty="0">
            <a:solidFill>
              <a:srgbClr val="000000"/>
            </a:solidFill>
          </a:endParaRPr>
        </a:p>
      </dsp:txBody>
      <dsp:txXfrm>
        <a:off x="2755516" y="3573020"/>
        <a:ext cx="2604994" cy="714342"/>
      </dsp:txXfrm>
    </dsp:sp>
    <dsp:sp modelId="{06D8D7FC-E5EC-4D67-83D7-C419D4FDC2D5}">
      <dsp:nvSpPr>
        <dsp:cNvPr id="0" name=""/>
        <dsp:cNvSpPr/>
      </dsp:nvSpPr>
      <dsp:spPr>
        <a:xfrm>
          <a:off x="2755516" y="4465948"/>
          <a:ext cx="2625168" cy="71434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Test Cases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(Events, Objects, Test Data )</a:t>
          </a:r>
          <a:endParaRPr lang="en-US" sz="1400" b="1" kern="1200" dirty="0">
            <a:solidFill>
              <a:srgbClr val="000000"/>
            </a:solidFill>
          </a:endParaRPr>
        </a:p>
      </dsp:txBody>
      <dsp:txXfrm>
        <a:off x="2755516" y="4465948"/>
        <a:ext cx="2625168" cy="714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EBF243A-E31A-4B35-9DDF-4929470FDFA0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3AC18F5-1C5A-4BE2-B590-702EE17D9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 </a:t>
            </a:r>
            <a:endParaRPr lang="en-US" dirty="0">
              <a:latin typeface="Calibri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4064" indent="-286179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4715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2600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60486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fld id="{46648977-6790-A448-ABCE-A9D314014D93}" type="datetime4">
              <a:rPr lang="en-US"/>
              <a:pPr eaLnBrk="1" hangingPunct="1"/>
              <a:t>May 26, 2017</a:t>
            </a:fld>
            <a:endParaRPr lang="en-US" dirty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4064" indent="-286179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4715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2600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60486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4064" indent="-286179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4715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2600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60486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fld id="{860C1DED-5651-624A-A99C-95B78B472A78}" type="slidenum">
              <a:rPr lang="en-US"/>
              <a:pPr eaLnBrk="1" hangingPunct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26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2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4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944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13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4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563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404-353C-4901-A582-68DFDC0413A8}" type="datetimeFigureOut">
              <a:rPr lang="en-US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4A12-9173-43DF-A187-2C4020708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000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313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535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7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493535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35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8385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971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30278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6892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93008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572869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04202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629B"/>
              </a:solidFill>
              <a:latin typeface="Generis Sans Com" charset="0"/>
              <a:ea typeface="ヒラギノ角ゴ Pro W3" pitchFamily="124" charset="-128"/>
            </a:endParaRPr>
          </a:p>
        </p:txBody>
      </p:sp>
      <p:pic>
        <p:nvPicPr>
          <p:cNvPr id="4" name="Picture 14" descr="CHARTERCOM_CMYK_Logo_Colo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81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629B"/>
              </a:solidFill>
              <a:latin typeface="Generis Sans Com" charset="0"/>
              <a:ea typeface="ヒラギノ角ゴ Pro W3" pitchFamily="124" charset="-128"/>
            </a:endParaRPr>
          </a:p>
        </p:txBody>
      </p:sp>
      <p:pic>
        <p:nvPicPr>
          <p:cNvPr id="7" name="Picture 17" descr="CHARTERCOM_CMYK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81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0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808285"/>
                </a:solidFill>
                <a:latin typeface="Arial"/>
              </a:defRPr>
            </a:lvl1pPr>
            <a:lvl2pPr>
              <a:defRPr>
                <a:solidFill>
                  <a:srgbClr val="808285"/>
                </a:solidFill>
                <a:latin typeface="Arial"/>
              </a:defRPr>
            </a:lvl2pPr>
            <a:lvl3pPr>
              <a:defRPr>
                <a:solidFill>
                  <a:srgbClr val="808285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808285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808285"/>
                </a:solidFill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7896AB5-89BC-45CD-A131-75B203E98E8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6423903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808285"/>
                </a:solidFill>
              </a:defRPr>
            </a:lvl1pPr>
            <a:lvl2pPr>
              <a:defRPr sz="1600">
                <a:solidFill>
                  <a:srgbClr val="808285"/>
                </a:solidFill>
              </a:defRPr>
            </a:lvl2pPr>
            <a:lvl3pPr>
              <a:defRPr sz="1600">
                <a:solidFill>
                  <a:srgbClr val="808285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08285"/>
                </a:solidFill>
              </a:defRPr>
            </a:lvl1pPr>
            <a:lvl2pPr>
              <a:defRPr sz="1600">
                <a:solidFill>
                  <a:srgbClr val="808285"/>
                </a:solidFill>
              </a:defRPr>
            </a:lvl2pPr>
            <a:lvl3pPr>
              <a:defRPr sz="1600">
                <a:solidFill>
                  <a:srgbClr val="808285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BF531-DB13-4CE8-860B-D5A7AEF4B2F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08285"/>
                </a:solidFill>
              </a:defRPr>
            </a:lvl1pPr>
            <a:lvl2pPr>
              <a:defRPr sz="1600">
                <a:solidFill>
                  <a:srgbClr val="808285"/>
                </a:solidFill>
              </a:defRPr>
            </a:lvl2pPr>
            <a:lvl3pPr>
              <a:defRPr sz="1600">
                <a:solidFill>
                  <a:srgbClr val="808285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>
                <a:solidFill>
                  <a:srgbClr val="80828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D1C901-80E6-4781-B352-1C7EDFA78E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22FB8-F36F-48BC-8460-D149C388275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12EC3C-4A0C-4819-9516-3E2FC09B4E7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3A6D-F0A7-4A2F-8B6D-BCE2672D6BC9}" type="datetimeFigureOut">
              <a:rPr lang="en-US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A2-BC35-4681-A8CF-651BF7EC9A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61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3622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45777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789603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901115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45514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710071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937729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91919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629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945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04AC94B6-7816-49DD-98BA-83AD0CE47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58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6A9E53C8-0831-4C91-B794-F078731D7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59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A3D260E1-623B-43A6-9C35-FECEA6E84D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7744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392DDF73-A2E1-4E95-97BC-9BACB9977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123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F390842E-433A-4A48-B5FB-467E68F4B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7176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7341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561277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0442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106842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194594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8040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970120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C_GradientBackgrounds smallBLU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97451" y="3891915"/>
            <a:ext cx="4790981" cy="1500187"/>
          </a:xfrm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twc enjo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" y="5596467"/>
            <a:ext cx="2411885" cy="6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18321-6400-4C2D-A35B-9659C14FC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9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C_GradientBackgroundsBLU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pic>
        <p:nvPicPr>
          <p:cNvPr id="2" name="Picture 1" descr="TWC_GradientBackgrounds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33713"/>
            <a:ext cx="7772400" cy="1500187"/>
          </a:xfrm>
        </p:spPr>
        <p:txBody>
          <a:bodyPr rtlCol="0">
            <a:norm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96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59DA52-ABC8-446F-8C73-F29027806D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8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Calibri" pitchFamily="34" charset="0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Calibri" pitchFamily="34" charset="0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1E5196-6ED7-4A6E-8546-0BB4C3136D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BB70D4-276F-44A9-9CDE-6EE6C4B17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3E4DE-49DE-40E2-B140-FCC799C8F8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4769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6900" y="64468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88E03C-913C-4349-A598-E395E09DF8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260D3A7-D0A2-4698-B703-605004338D6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5/26/2017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65FB-080A-4993-B463-A19FF9C6869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4572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12A942-BFF1-424B-BF44-016BEB9DFB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51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60D3A7-D0A2-4698-B703-605004338D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65FB-080A-4993-B463-A19FF9C686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02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20" r:id="rId7"/>
    <p:sldLayoutId id="2147483721" r:id="rId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/>
              <a:t>Charter : Confidential</a:t>
            </a:r>
            <a:endParaRPr lang="en-US" b="1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1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95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1" fontAlgn="base" hangingPunct="1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1" fontAlgn="base" hangingPunct="1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533400" cy="3730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0828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7A4765-8BB0-4CAA-9EFB-B8E0ED4E3791}" type="slidenum">
              <a:rPr lang="en-US" b="1">
                <a:latin typeface="Generis Sans Com" charset="0"/>
                <a:ea typeface="ヒラギノ角ゴ Pro W3" pitchFamily="12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smtClean="0">
                <a:solidFill>
                  <a:srgbClr val="808285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 descr="CHARTERCOM_CMYK_Logo_Color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6345238"/>
            <a:ext cx="1143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CHARTERCOM_CMYK_Logo_Color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6345238"/>
            <a:ext cx="1143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1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1" fontAlgn="base" hangingPunct="1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808285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1" fontAlgn="base" hangingPunct="1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808285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808285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78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398F6-4836-4E29-82E5-809CF1941F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3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551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7638"/>
            <a:ext cx="822960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900" y="6446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404040"/>
                </a:solidFill>
                <a:latin typeface="Calibri" pitchFamily="34" charset="0"/>
                <a:cs typeface="Arial"/>
              </a:defRPr>
            </a:lvl1pPr>
          </a:lstStyle>
          <a:p>
            <a:pPr defTabSz="457200">
              <a:defRPr/>
            </a:pPr>
            <a:fld id="{5D476F2A-7031-4590-BF85-A2F253757EF3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WC_Logo_1_1_Black_RGBLUEUEYE-01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4"/>
          <a:stretch/>
        </p:blipFill>
        <p:spPr>
          <a:xfrm>
            <a:off x="8188270" y="273495"/>
            <a:ext cx="558888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800" b="0" kern="1200">
          <a:solidFill>
            <a:srgbClr val="005EA1"/>
          </a:solidFill>
          <a:latin typeface="Calibri" pitchFamily="34" charset="0"/>
          <a:ea typeface="+mj-ea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9pPr>
    </p:titleStyle>
    <p:bodyStyle>
      <a:lvl1pPr marL="231775" indent="-231775" algn="l" defTabSz="682625" rtl="0" fontAlgn="base">
        <a:spcBef>
          <a:spcPts val="600"/>
        </a:spcBef>
        <a:spcAft>
          <a:spcPct val="0"/>
        </a:spcAft>
        <a:buFont typeface="Arial" charset="0"/>
        <a:buChar char="•"/>
        <a:defRPr lang="en-US" sz="2000" kern="1200" dirty="0">
          <a:solidFill>
            <a:srgbClr val="404040"/>
          </a:solidFill>
          <a:latin typeface="+mn-lt"/>
          <a:ea typeface="+mn-ea"/>
          <a:cs typeface="+mn-cs"/>
        </a:defRPr>
      </a:lvl1pPr>
      <a:lvl2pPr marL="461963" indent="-230188" algn="l" defTabSz="682625" rtl="0" fontAlgn="base">
        <a:spcBef>
          <a:spcPts val="600"/>
        </a:spcBef>
        <a:spcAft>
          <a:spcPct val="0"/>
        </a:spcAft>
        <a:buFont typeface="Arial" charset="0"/>
        <a:buChar char="–"/>
        <a:defRPr lang="en-US" kern="1200" dirty="0">
          <a:solidFill>
            <a:srgbClr val="404040"/>
          </a:solidFill>
          <a:latin typeface="+mn-lt"/>
          <a:ea typeface="+mn-ea"/>
          <a:cs typeface="+mn-cs"/>
        </a:defRPr>
      </a:lvl2pPr>
      <a:lvl3pPr marL="682625" indent="-220663" algn="l" defTabSz="682625" rtl="0" fontAlgn="base">
        <a:spcBef>
          <a:spcPts val="6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404040"/>
          </a:solidFill>
          <a:latin typeface="+mn-lt"/>
          <a:ea typeface="+mn-ea"/>
          <a:cs typeface="+mn-cs"/>
        </a:defRPr>
      </a:lvl3pPr>
      <a:lvl4pPr marL="914400" indent="-231775" algn="l" defTabSz="682625" rtl="0" fontAlgn="base">
        <a:spcBef>
          <a:spcPts val="600"/>
        </a:spcBef>
        <a:spcAft>
          <a:spcPct val="0"/>
        </a:spcAft>
        <a:buFont typeface="Arial" charset="0"/>
        <a:buChar char="–"/>
        <a:defRPr lang="en-US" sz="1400" kern="1200" dirty="0">
          <a:solidFill>
            <a:srgbClr val="404040"/>
          </a:solidFill>
          <a:latin typeface="+mn-lt"/>
          <a:ea typeface="+mn-ea"/>
          <a:cs typeface="+mn-cs"/>
        </a:defRPr>
      </a:lvl4pPr>
      <a:lvl5pPr marL="1146175" indent="-231775" algn="l" defTabSz="682625" rtl="0" fontAlgn="base">
        <a:spcBef>
          <a:spcPts val="600"/>
        </a:spcBef>
        <a:spcAft>
          <a:spcPct val="0"/>
        </a:spcAft>
        <a:buFont typeface="Arial" charset="0"/>
        <a:buChar char="»"/>
        <a:defRPr lang="en-US" sz="1200" kern="1200" dirty="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git.corp.chartercom.com:8443/projects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white">
          <a:xfrm>
            <a:off x="884134" y="4533900"/>
            <a:ext cx="63548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endParaRPr lang="en-US" sz="2400" b="0" dirty="0" smtClean="0">
              <a:solidFill>
                <a:srgbClr val="00629B"/>
              </a:solidFill>
              <a:latin typeface="+mj-lt"/>
            </a:endParaRPr>
          </a:p>
          <a:p>
            <a:pPr eaLnBrk="1" hangingPunct="1"/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Test Management Office (TMO)</a:t>
            </a:r>
          </a:p>
          <a:p>
            <a:pPr eaLnBrk="1" hangingPunct="1"/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Automation</a:t>
            </a:r>
          </a:p>
          <a:p>
            <a:pPr eaLnBrk="1" hangingPunct="1"/>
            <a:r>
              <a:rPr lang="en-US" sz="2800" b="0" dirty="0">
                <a:solidFill>
                  <a:srgbClr val="00629B"/>
                </a:solidFill>
                <a:latin typeface="+mj-lt"/>
              </a:rPr>
              <a:t> </a:t>
            </a:r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May </a:t>
            </a:r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2017</a:t>
            </a:r>
          </a:p>
          <a:p>
            <a:pPr eaLnBrk="1" hangingPunct="1"/>
            <a:endParaRPr lang="en-US" sz="2400" b="0" dirty="0" smtClean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62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Automation Framework </a:t>
            </a:r>
            <a:r>
              <a:rPr lang="en-US" dirty="0"/>
              <a:t>-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The Framework repository contains about 50 common Java functions/events.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An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EVENT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 is the basic building block used by a manual tester or automation developer to automate test cases.  Below are examples.</a:t>
            </a:r>
          </a:p>
          <a:p>
            <a:endParaRPr lang="en-US" sz="1200" dirty="0" smtClean="0">
              <a:solidFill>
                <a:srgbClr val="000000"/>
              </a:solidFill>
              <a:latin typeface="+mj-lt"/>
            </a:endParaRPr>
          </a:p>
          <a:p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B158A0E-98D2-45AB-B6E0-78A745E641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Charter : Confidential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3000"/>
            <a:ext cx="8160544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496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Automation Framework –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One object repository definition list per application as shown below.  Each row defines one object, Object Name and Object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B158A0E-98D2-45AB-B6E0-78A745E6413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Charter : Confidential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" y="1752600"/>
            <a:ext cx="759799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501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143001"/>
            <a:ext cx="7086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Data Events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GetDevice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GetTN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GetLocation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- Events specifically for getting next entity available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Dynamic Values</a:t>
            </a:r>
            <a:endParaRPr lang="en-US" sz="24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Output from previous step in test case used as input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Hard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Hard coded in test case or component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101 ECOMMERCE DR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Test Data</a:t>
            </a:r>
            <a:endParaRPr lang="en-US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9" y="3581400"/>
            <a:ext cx="708660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985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Automation Framework – Test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To automate a test case, there is one view per test case (as shown below) with 5 columns for any manual tester or automation developer to use.  Purple rows are calls to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B158A0E-98D2-45AB-B6E0-78A745E6413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Charter : Confidential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93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Automation Framework –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1832" y="990600"/>
            <a:ext cx="8229600" cy="609600"/>
          </a:xfrm>
        </p:spPr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To re-use functionality, you can create many Components for test cases to re-use, below example shows 3 components.  The format of the Component is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B158A0E-98D2-45AB-B6E0-78A745E641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Charter : Confidential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3425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338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Java Automation Framework - Component Reuse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B158A0E-98D2-45AB-B6E0-78A745E641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Charter : Confidential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5644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429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091148"/>
            <a:ext cx="70866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NextGen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TPSI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Webservices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SAT/</a:t>
            </a:r>
            <a:r>
              <a:rPr lang="en-US" sz="2400" b="1" dirty="0" err="1" smtClean="0">
                <a:solidFill>
                  <a:srgbClr val="000000"/>
                </a:solidFill>
              </a:rPr>
              <a:t>FireAxe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Device Management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Upcoming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429374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Test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Test status (Passed, Failed)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Log file attachments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ALM</a:t>
            </a:r>
            <a:endParaRPr 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4" y="2298830"/>
            <a:ext cx="7046406" cy="390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590800"/>
            <a:ext cx="714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62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Schedule Test Automation Jobs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Schedule automated smoke or regression jobs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Easy to refer release teams or manual testers to kick off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Jenkins </a:t>
            </a:r>
            <a:endParaRPr lang="en-US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1" y="2362200"/>
            <a:ext cx="704053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047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Schedule Deployments &amp; Test Automation Together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Tool automating scheduling, execution and reporting of deployments, smoke tests &amp; regression suites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ARA </a:t>
            </a:r>
            <a:endParaRPr lang="en-US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599"/>
            <a:ext cx="7086600" cy="39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2757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0866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NEXTGEN core(R2 - Residential, R3 - Commercial, R4 - Video)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eCommerce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DeviceManagement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"/>
            <a:ext cx="8229600" cy="571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Automation Tools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922270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Centralized Test Data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Enterprise wide, centralized test data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Eliminate </a:t>
            </a:r>
            <a:r>
              <a:rPr lang="en-US" sz="2000" dirty="0">
                <a:solidFill>
                  <a:srgbClr val="000000"/>
                </a:solidFill>
              </a:rPr>
              <a:t>manual setup of test </a:t>
            </a:r>
            <a:r>
              <a:rPr lang="en-US" sz="2000" dirty="0" smtClean="0">
                <a:solidFill>
                  <a:srgbClr val="00000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10-15% time savings </a:t>
            </a:r>
            <a:r>
              <a:rPr lang="en-US" sz="2000" dirty="0">
                <a:solidFill>
                  <a:srgbClr val="000000"/>
                </a:solidFill>
              </a:rPr>
              <a:t>in development and </a:t>
            </a:r>
            <a:r>
              <a:rPr lang="en-US" sz="2000" dirty="0" smtClean="0">
                <a:solidFill>
                  <a:srgbClr val="000000"/>
                </a:solidFill>
              </a:rPr>
              <a:t>execution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Ease of Automating Tests</a:t>
            </a:r>
            <a:endParaRPr lang="en-US" sz="24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User friendly, easy to train newcomers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Plug n Play any web based or </a:t>
            </a:r>
            <a:r>
              <a:rPr lang="en-US" sz="2000" dirty="0" err="1" smtClean="0">
                <a:solidFill>
                  <a:srgbClr val="000000"/>
                </a:solidFill>
              </a:rPr>
              <a:t>webservice</a:t>
            </a:r>
            <a:r>
              <a:rPr lang="en-US" sz="2000" dirty="0" smtClean="0">
                <a:solidFill>
                  <a:srgbClr val="000000"/>
                </a:solidFill>
              </a:rPr>
              <a:t> based 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Easy configuration for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Easy configuration for Dynamic </a:t>
            </a:r>
            <a:r>
              <a:rPr lang="en-US" sz="2000" dirty="0">
                <a:solidFill>
                  <a:srgbClr val="000000"/>
                </a:solidFill>
              </a:rPr>
              <a:t>wait versus Hard waits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Component Re-use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Keyword Driven, centralized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50% savings in </a:t>
            </a:r>
            <a:r>
              <a:rPr lang="en-US" sz="2000" dirty="0" smtClean="0">
                <a:solidFill>
                  <a:srgbClr val="000000"/>
                </a:solidFill>
              </a:rPr>
              <a:t>Development/Maintenance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50% </a:t>
            </a:r>
            <a:r>
              <a:rPr lang="en-US" sz="2000" dirty="0">
                <a:solidFill>
                  <a:srgbClr val="000000"/>
                </a:solidFill>
              </a:rPr>
              <a:t>savings in Maintenance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Benefits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073654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Less Dependence on Developer Skill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Less dependence on technical SME developers to build/maintain automation suites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More attractive to projects due to budget constraints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Ease of Porting Between Technical Platforms</a:t>
            </a:r>
            <a:endParaRPr lang="en-US" sz="24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Moving from one technical platform to another would require only conversion/mapping of primarily Framework based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Integration</a:t>
            </a:r>
            <a:endParaRPr lang="en-US" sz="24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ALM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Jenkins – jobs scheduled to kick off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ARA – packages to kick off Jenkins jobs – tool for linking automated deployments with automated smoke test/regression (CICD)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Benefits (</a:t>
            </a:r>
            <a:r>
              <a:rPr lang="en-US" kern="0" dirty="0" err="1" smtClean="0"/>
              <a:t>con’t</a:t>
            </a:r>
            <a:r>
              <a:rPr lang="en-US" kern="0" dirty="0" smtClean="0"/>
              <a:t>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74196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sz="2400" kern="0" dirty="0" smtClean="0"/>
              <a:t>UFT vs New Java/Selenium Framework - Benefits</a:t>
            </a:r>
            <a:endParaRPr lang="en-US" sz="24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23950"/>
            <a:ext cx="89154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7802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			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Q&amp;A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734909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4126" y="1752600"/>
            <a:ext cx="70866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NEXTGEN core(R2 - Residential, R3 - Commercial, R4 - Video)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eCommerce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DeviceManagement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Applications Automated/Under automation with java framework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990234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4</a:t>
            </a:fld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90990" y="914400"/>
            <a:ext cx="7848600" cy="54102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neris Sans Com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1143000"/>
            <a:ext cx="7425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Java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000000"/>
                </a:solidFill>
              </a:rPr>
              <a:t>– </a:t>
            </a:r>
            <a:r>
              <a:rPr lang="en-US" sz="1600" dirty="0">
                <a:solidFill>
                  <a:srgbClr val="000000"/>
                </a:solidFill>
              </a:rPr>
              <a:t>Open source programming language of choice for automation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dirty="0">
              <a:solidFill>
                <a:srgbClr val="000000"/>
              </a:solidFill>
            </a:endParaRPr>
          </a:p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Selenium </a:t>
            </a:r>
            <a:r>
              <a:rPr lang="en-US" sz="1600" b="1" dirty="0">
                <a:solidFill>
                  <a:schemeClr val="accent1"/>
                </a:solidFill>
              </a:rPr>
              <a:t>Web driver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used for driving browser automation for web applications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b="1" dirty="0" err="1" smtClean="0">
                <a:solidFill>
                  <a:schemeClr val="accent1"/>
                </a:solidFill>
              </a:rPr>
              <a:t>Webservice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used </a:t>
            </a:r>
            <a:r>
              <a:rPr lang="en-US" sz="1600" dirty="0" smtClean="0">
                <a:solidFill>
                  <a:srgbClr val="000000"/>
                </a:solidFill>
              </a:rPr>
              <a:t>for executing </a:t>
            </a:r>
            <a:r>
              <a:rPr lang="en-US" sz="1600" dirty="0" err="1" smtClean="0">
                <a:solidFill>
                  <a:srgbClr val="000000"/>
                </a:solidFill>
              </a:rPr>
              <a:t>webservices</a:t>
            </a:r>
            <a:r>
              <a:rPr lang="en-US" sz="1600" dirty="0" smtClean="0">
                <a:solidFill>
                  <a:srgbClr val="000000"/>
                </a:solidFill>
              </a:rPr>
              <a:t> via Java.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JDBC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used for executing </a:t>
            </a:r>
            <a:r>
              <a:rPr lang="en-US" sz="1600" dirty="0" smtClean="0">
                <a:solidFill>
                  <a:srgbClr val="000000"/>
                </a:solidFill>
              </a:rPr>
              <a:t>SQL against Oracle tables via Java.</a:t>
            </a:r>
          </a:p>
          <a:p>
            <a:pPr lvl="0"/>
            <a:endParaRPr lang="en-US" sz="1600" dirty="0"/>
          </a:p>
          <a:p>
            <a:r>
              <a:rPr lang="en-US" sz="1600" b="1" dirty="0" smtClean="0">
                <a:solidFill>
                  <a:schemeClr val="accent1"/>
                </a:solidFill>
              </a:rPr>
              <a:t>Maven</a:t>
            </a:r>
            <a:r>
              <a:rPr lang="en-US" sz="1600" b="1" dirty="0" smtClean="0"/>
              <a:t> 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00"/>
                </a:solidFill>
              </a:rPr>
              <a:t>– used for dependency management with third party/external software along with compiling the source code into executable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sz="1600" dirty="0"/>
          </a:p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Oracle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00"/>
                </a:solidFill>
              </a:rPr>
              <a:t>– </a:t>
            </a:r>
            <a:r>
              <a:rPr lang="en-US" sz="1600" dirty="0" smtClean="0">
                <a:solidFill>
                  <a:srgbClr val="000000"/>
                </a:solidFill>
              </a:rPr>
              <a:t>centralized tables for storing test cases, objects, components, exec </a:t>
            </a:r>
            <a:r>
              <a:rPr lang="en-US" sz="1600" dirty="0" err="1" smtClean="0">
                <a:solidFill>
                  <a:srgbClr val="000000"/>
                </a:solidFill>
              </a:rPr>
              <a:t>parms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/>
            <a:endParaRPr lang="en-US" sz="1600" dirty="0">
              <a:solidFill>
                <a:srgbClr val="000000"/>
              </a:solidFill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</a:rPr>
              <a:t>Excel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– used as user interface through which user can configure/update the test data</a:t>
            </a:r>
          </a:p>
          <a:p>
            <a:pPr lvl="0"/>
            <a:endParaRPr lang="en-US" sz="1600" b="1" dirty="0" smtClean="0">
              <a:solidFill>
                <a:schemeClr val="accent1"/>
              </a:solidFill>
            </a:endParaRPr>
          </a:p>
          <a:p>
            <a:pPr lvl="0"/>
            <a:r>
              <a:rPr lang="en-US" sz="1600" b="1" dirty="0" err="1" smtClean="0">
                <a:solidFill>
                  <a:schemeClr val="accent1"/>
                </a:solidFill>
              </a:rPr>
              <a:t>Bitbucket</a:t>
            </a:r>
            <a:r>
              <a:rPr lang="en-US" sz="1600" b="1" dirty="0" smtClean="0">
                <a:solidFill>
                  <a:schemeClr val="accent1"/>
                </a:solidFill>
              </a:rPr>
              <a:t>/GitHub </a:t>
            </a:r>
            <a:r>
              <a:rPr lang="en-US" sz="1600" dirty="0" smtClean="0">
                <a:solidFill>
                  <a:srgbClr val="000000"/>
                </a:solidFill>
              </a:rPr>
              <a:t>– </a:t>
            </a:r>
            <a:r>
              <a:rPr lang="en-US" sz="1600" dirty="0">
                <a:solidFill>
                  <a:srgbClr val="000000"/>
                </a:solidFill>
              </a:rPr>
              <a:t>Used as source code repository for automation </a:t>
            </a:r>
            <a:r>
              <a:rPr lang="en-US" sz="1600" dirty="0" smtClean="0">
                <a:solidFill>
                  <a:srgbClr val="000000"/>
                </a:solidFill>
              </a:rPr>
              <a:t>code</a:t>
            </a:r>
          </a:p>
          <a:p>
            <a:pPr lvl="0"/>
            <a:endParaRPr lang="en-US" sz="1600" b="1" dirty="0" smtClean="0">
              <a:solidFill>
                <a:schemeClr val="accent1"/>
              </a:solidFill>
            </a:endParaRPr>
          </a:p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ARA/Jenkins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000000"/>
                </a:solidFill>
              </a:rPr>
              <a:t>– </a:t>
            </a:r>
            <a:r>
              <a:rPr lang="en-US" sz="1600" dirty="0">
                <a:solidFill>
                  <a:srgbClr val="000000"/>
                </a:solidFill>
              </a:rPr>
              <a:t>Used as CI engine to drive/schedule the automation </a:t>
            </a:r>
            <a:r>
              <a:rPr lang="en-US" sz="1600" dirty="0" smtClean="0">
                <a:solidFill>
                  <a:srgbClr val="000000"/>
                </a:solidFill>
              </a:rPr>
              <a:t>jobs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ALM, Log4j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00"/>
                </a:solidFill>
              </a:rPr>
              <a:t>– Used for standard logging mechanism across the framework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sz="2700" kern="0" dirty="0" smtClean="0"/>
              <a:t>Java Automation Framework – Key Components</a:t>
            </a:r>
            <a:endParaRPr lang="en-US" sz="2700" kern="0" dirty="0"/>
          </a:p>
        </p:txBody>
      </p:sp>
    </p:spTree>
    <p:extLst>
      <p:ext uri="{BB962C8B-B14F-4D97-AF65-F5344CB8AC3E}">
        <p14:creationId xmlns:p14="http://schemas.microsoft.com/office/powerpoint/2010/main" val="18144848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46610" y="1335314"/>
            <a:ext cx="3847622" cy="30299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197429" y="2044948"/>
            <a:ext cx="1830037" cy="558800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44548" y="2774153"/>
            <a:ext cx="1575462" cy="975088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819400" y="2036672"/>
            <a:ext cx="938849" cy="585802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214523" y="3358961"/>
            <a:ext cx="1834514" cy="520700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886075" y="3352800"/>
            <a:ext cx="876301" cy="520700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532" y="2699072"/>
            <a:ext cx="1237013" cy="520700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45857" y="764845"/>
            <a:ext cx="875508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3968" y="138905"/>
            <a:ext cx="2309106" cy="461635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 algn="r"/>
            <a:r>
              <a:rPr lang="en-US" sz="1200" b="1" dirty="0" smtClean="0">
                <a:solidFill>
                  <a:prstClr val="black"/>
                </a:solidFill>
              </a:rPr>
              <a:t>Common Testing Platform</a:t>
            </a:r>
          </a:p>
          <a:p>
            <a:pPr algn="r"/>
            <a:r>
              <a:rPr lang="en-US" sz="1200" b="1" dirty="0" smtClean="0">
                <a:solidFill>
                  <a:prstClr val="black"/>
                </a:solidFill>
              </a:rPr>
              <a:t>Solution Overview</a:t>
            </a:r>
          </a:p>
        </p:txBody>
      </p:sp>
      <p:pic>
        <p:nvPicPr>
          <p:cNvPr id="6" name="Picture 5" descr="jenkin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64" y="2124051"/>
            <a:ext cx="996818" cy="427446"/>
          </a:xfrm>
          <a:prstGeom prst="rect">
            <a:avLst/>
          </a:prstGeom>
        </p:spPr>
      </p:pic>
      <p:pic>
        <p:nvPicPr>
          <p:cNvPr id="11" name="Picture 10" descr="seleni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80" y="2964283"/>
            <a:ext cx="453625" cy="547374"/>
          </a:xfrm>
          <a:prstGeom prst="rect">
            <a:avLst/>
          </a:prstGeom>
        </p:spPr>
      </p:pic>
      <p:pic>
        <p:nvPicPr>
          <p:cNvPr id="13" name="Picture 12" descr="screensh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0187" y="2603500"/>
            <a:ext cx="1103808" cy="59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maven_transparen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66" y="2876550"/>
            <a:ext cx="605144" cy="165100"/>
          </a:xfrm>
          <a:prstGeom prst="rect">
            <a:avLst/>
          </a:prstGeom>
        </p:spPr>
      </p:pic>
      <p:pic>
        <p:nvPicPr>
          <p:cNvPr id="17" name="Picture 16" descr="100px-Java_logo_and_wordmark.sv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63" y="3008721"/>
            <a:ext cx="408009" cy="374650"/>
          </a:xfrm>
          <a:prstGeom prst="rect">
            <a:avLst/>
          </a:prstGeom>
        </p:spPr>
      </p:pic>
      <p:pic>
        <p:nvPicPr>
          <p:cNvPr id="22" name="Picture 21" descr="screensh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59" y="1654721"/>
            <a:ext cx="1147803" cy="660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 descr="screensho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38" y="3479800"/>
            <a:ext cx="1094858" cy="625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3083639" y="2817953"/>
            <a:ext cx="132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Code Execution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3610" y="3873500"/>
            <a:ext cx="96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Common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Logging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7498" y="1482938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Source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 Control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757" y="1550602"/>
            <a:ext cx="1789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 Automation Framework and Script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Creation 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0421" y="1453405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 Test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Scheduling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1726" y="3870282"/>
            <a:ext cx="191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Executive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Reporting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05156" y="2540292"/>
            <a:ext cx="102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Detailed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Reporting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38818" y="3447584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Common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Logging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5080" y="166879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Executive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Reporting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95250" y="4504746"/>
            <a:ext cx="875508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859" y="4654532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  Creation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2548" y="5173213"/>
            <a:ext cx="1124988" cy="106915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2371648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Source</a:t>
            </a:r>
          </a:p>
          <a:p>
            <a:pPr algn="ctr"/>
            <a:r>
              <a:rPr lang="en-US" sz="1000" dirty="0" smtClean="0"/>
              <a:t>Control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2368499" y="5181600"/>
            <a:ext cx="1090613" cy="106915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3461180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</a:t>
            </a:r>
          </a:p>
          <a:p>
            <a:pPr algn="ctr"/>
            <a:r>
              <a:rPr lang="en-US" sz="1000" dirty="0" smtClean="0"/>
              <a:t>Scheduling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3457163" y="5181600"/>
            <a:ext cx="1090613" cy="106915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4560245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Automated Test Execution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647581" y="5181600"/>
            <a:ext cx="1090613" cy="106915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6889053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Detailed</a:t>
            </a:r>
          </a:p>
          <a:p>
            <a:pPr algn="ctr"/>
            <a:r>
              <a:rPr lang="en-US" sz="1000" dirty="0" smtClean="0"/>
              <a:t>Reporting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6927851" y="5173563"/>
            <a:ext cx="1090613" cy="107483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6" name="Rectangle 55"/>
          <p:cNvSpPr/>
          <p:nvPr/>
        </p:nvSpPr>
        <p:spPr>
          <a:xfrm>
            <a:off x="7988118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Executive</a:t>
            </a:r>
          </a:p>
          <a:p>
            <a:pPr algn="ctr"/>
            <a:r>
              <a:rPr lang="en-US" sz="1000" dirty="0" smtClean="0"/>
              <a:t>Reporting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8015287" y="5173563"/>
            <a:ext cx="1090613" cy="107483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8581" y="5246069"/>
            <a:ext cx="962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Create New Framework &amp; Evaluate existing automation harness  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40669" y="5199332"/>
            <a:ext cx="96202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Load sources into source control for use in continuous build </a:t>
            </a:r>
            <a:endParaRPr 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3528105" y="5242279"/>
            <a:ext cx="962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Configure Test Jobs for ingestion by a Continuous Integration solution</a:t>
            </a:r>
            <a:endParaRPr lang="en-US" sz="1000" dirty="0"/>
          </a:p>
        </p:txBody>
      </p:sp>
      <p:pic>
        <p:nvPicPr>
          <p:cNvPr id="72" name="Picture 71" descr="log4j-mini-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49" y="3479046"/>
            <a:ext cx="347085" cy="2869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650858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Common</a:t>
            </a:r>
          </a:p>
          <a:p>
            <a:pPr algn="ctr"/>
            <a:r>
              <a:rPr lang="en-US" sz="1000" dirty="0" smtClean="0"/>
              <a:t>Logging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4550840" y="5181600"/>
            <a:ext cx="1090613" cy="106915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7" name="Rectangle 76"/>
          <p:cNvSpPr/>
          <p:nvPr/>
        </p:nvSpPr>
        <p:spPr>
          <a:xfrm>
            <a:off x="67859" y="1335313"/>
            <a:ext cx="2315588" cy="3029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641881" y="1333328"/>
            <a:ext cx="2417285" cy="30319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1250" y="2959100"/>
            <a:ext cx="209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467475" y="2959100"/>
            <a:ext cx="209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8844" y="890032"/>
            <a:ext cx="2324100" cy="31750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Framework &amp; Scripts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2571750" y="878941"/>
            <a:ext cx="3857625" cy="31750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Continuous Integration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6608181" y="878941"/>
            <a:ext cx="2428875" cy="31750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Reporting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754366" y="5224495"/>
            <a:ext cx="96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Define and implement logging standards 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652316" y="5224495"/>
            <a:ext cx="998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Define and implement auto-build process that incorporates dependencies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017029" y="5226635"/>
            <a:ext cx="962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Continuous Integration-based reporting modules and visualizations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8052411" y="5226635"/>
            <a:ext cx="105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Define common classes for integration with HP ALM and Jenkins Reporting</a:t>
            </a:r>
            <a:endParaRPr lang="en-US" sz="1000" dirty="0"/>
          </a:p>
        </p:txBody>
      </p:sp>
      <p:pic>
        <p:nvPicPr>
          <p:cNvPr id="76" name="Picture 75" descr="jenkin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97" y="3478340"/>
            <a:ext cx="691723" cy="296618"/>
          </a:xfrm>
          <a:prstGeom prst="rect">
            <a:avLst/>
          </a:prstGeom>
        </p:spPr>
      </p:pic>
      <p:sp>
        <p:nvSpPr>
          <p:cNvPr id="9" name="AutoShape 2" descr="Image result for bitbucket logo"/>
          <p:cNvSpPr>
            <a:spLocks noChangeAspect="1" noChangeArrowheads="1"/>
          </p:cNvSpPr>
          <p:nvPr/>
        </p:nvSpPr>
        <p:spPr bwMode="auto">
          <a:xfrm>
            <a:off x="414071" y="477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9890" y="2070774"/>
            <a:ext cx="537867" cy="537867"/>
          </a:xfrm>
          <a:prstGeom prst="rect">
            <a:avLst/>
          </a:prstGeom>
        </p:spPr>
      </p:pic>
      <p:sp>
        <p:nvSpPr>
          <p:cNvPr id="16" name="AutoShape 4" descr="Image result for HP ALM log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Content Placeholder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5" y="3454428"/>
            <a:ext cx="914400" cy="35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1163665" y="4652637"/>
            <a:ext cx="1090613" cy="44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Script Creation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163664" y="5171007"/>
            <a:ext cx="1090613" cy="106915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41473" y="5224495"/>
            <a:ext cx="962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Create New Test Scripts with Selenium Web Driver and Java (Open Source)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02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31813203"/>
              </p:ext>
            </p:extLst>
          </p:nvPr>
        </p:nvGraphicFramePr>
        <p:xfrm>
          <a:off x="202675" y="891659"/>
          <a:ext cx="8715005" cy="571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/>
          <a:lstStyle/>
          <a:p>
            <a:r>
              <a:rPr lang="en-US" dirty="0" smtClean="0"/>
              <a:t>Java Automation Framework – Test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18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18188197"/>
              </p:ext>
            </p:extLst>
          </p:nvPr>
        </p:nvGraphicFramePr>
        <p:xfrm>
          <a:off x="-1238250" y="1143000"/>
          <a:ext cx="69532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43000"/>
            <a:ext cx="439102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</a:rPr>
              <a:t>Data Driven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framework is test data is separate from code, allowing end users  ability to modify test data outside of code making test data easy to maintain.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Keyword Driven </a:t>
            </a:r>
            <a:r>
              <a:rPr lang="en-US" sz="1500" dirty="0" smtClean="0">
                <a:solidFill>
                  <a:srgbClr val="000000"/>
                </a:solidFill>
              </a:rPr>
              <a:t>framework </a:t>
            </a:r>
            <a:r>
              <a:rPr lang="en-US" sz="1500" dirty="0">
                <a:solidFill>
                  <a:srgbClr val="000000"/>
                </a:solidFill>
              </a:rPr>
              <a:t>allows </a:t>
            </a:r>
            <a:r>
              <a:rPr lang="en-US" sz="1500" dirty="0" smtClean="0">
                <a:solidFill>
                  <a:srgbClr val="000000"/>
                </a:solidFill>
              </a:rPr>
              <a:t>end users to initiate any event they want without coding.  This configuration based scripting removes users from code providing ability to develop and maintain test suites  quickly.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Hybrid</a:t>
            </a:r>
            <a:r>
              <a:rPr lang="en-US" sz="1500" dirty="0">
                <a:solidFill>
                  <a:srgbClr val="000000"/>
                </a:solidFill>
              </a:rPr>
              <a:t> framework uses </a:t>
            </a:r>
            <a:r>
              <a:rPr lang="en-US" sz="1500" dirty="0" smtClean="0">
                <a:solidFill>
                  <a:srgbClr val="000000"/>
                </a:solidFill>
              </a:rPr>
              <a:t>both data driven and keyword driven frameworks.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00"/>
                </a:solidFill>
              </a:rPr>
              <a:t>In our </a:t>
            </a:r>
            <a:r>
              <a:rPr lang="en-US" sz="1500" dirty="0" smtClean="0">
                <a:solidFill>
                  <a:srgbClr val="000000"/>
                </a:solidFill>
              </a:rPr>
              <a:t>hybrid </a:t>
            </a:r>
            <a:r>
              <a:rPr lang="en-US" sz="1500" dirty="0">
                <a:solidFill>
                  <a:srgbClr val="000000"/>
                </a:solidFill>
              </a:rPr>
              <a:t>framework,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Happy Path Scenario 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i="1" dirty="0">
                <a:solidFill>
                  <a:srgbClr val="000000"/>
                </a:solidFill>
              </a:rPr>
              <a:t>Application remains stable</a:t>
            </a:r>
            <a:r>
              <a:rPr lang="en-US" sz="1500" dirty="0">
                <a:solidFill>
                  <a:srgbClr val="000000"/>
                </a:solidFill>
              </a:rPr>
              <a:t>) -  Users only require </a:t>
            </a:r>
            <a:r>
              <a:rPr lang="en-US" sz="1500" dirty="0" smtClean="0">
                <a:solidFill>
                  <a:srgbClr val="000000"/>
                </a:solidFill>
              </a:rPr>
              <a:t>updates to test data.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Rainy Day Scenario 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i="1" dirty="0">
                <a:solidFill>
                  <a:srgbClr val="000000"/>
                </a:solidFill>
              </a:rPr>
              <a:t>Application changes impacting automation</a:t>
            </a:r>
            <a:r>
              <a:rPr lang="en-US" sz="1500" dirty="0">
                <a:solidFill>
                  <a:srgbClr val="000000"/>
                </a:solidFill>
              </a:rPr>
              <a:t>) -  Users required to update </a:t>
            </a:r>
            <a:r>
              <a:rPr lang="en-US" sz="1500" dirty="0" smtClean="0">
                <a:solidFill>
                  <a:srgbClr val="000000"/>
                </a:solidFill>
              </a:rPr>
              <a:t>Object </a:t>
            </a:r>
            <a:r>
              <a:rPr lang="en-US" sz="1500" dirty="0">
                <a:solidFill>
                  <a:srgbClr val="000000"/>
                </a:solidFill>
              </a:rPr>
              <a:t>thus allowing </a:t>
            </a:r>
            <a:r>
              <a:rPr lang="en-US" sz="1500" dirty="0" smtClean="0">
                <a:solidFill>
                  <a:srgbClr val="000000"/>
                </a:solidFill>
              </a:rPr>
              <a:t>flexibility </a:t>
            </a:r>
            <a:r>
              <a:rPr lang="en-US" sz="1500" dirty="0">
                <a:solidFill>
                  <a:srgbClr val="000000"/>
                </a:solidFill>
              </a:rPr>
              <a:t>to quickly adopt to application changes.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/>
          <a:lstStyle/>
          <a:p>
            <a:r>
              <a:rPr lang="en-US" sz="2400" dirty="0" smtClean="0"/>
              <a:t>Java Automation Framework – Data and Keyword Driven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18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Oracle Tables</a:t>
            </a:r>
            <a:endParaRPr lang="en-US" kern="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/>
          <a:lstStyle>
            <a:lvl1pPr marL="344488" indent="-344488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AEEF"/>
              </a:buClr>
              <a:buSzPct val="120000"/>
              <a:buFont typeface="Calibri" pitchFamily="34" charset="0"/>
              <a:defRPr sz="2400">
                <a:solidFill>
                  <a:srgbClr val="7F7F7F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marL="6873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4F7E"/>
              </a:buClr>
              <a:buSzPct val="110000"/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Arial"/>
                <a:ea typeface="ヒラギノ角ゴ Pro W3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  <a:ea typeface="ヒラギノ角ゴ Pro W3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rgbClr val="000000"/>
                </a:solidFill>
                <a:latin typeface="+mj-lt"/>
              </a:rPr>
              <a:t>Test entities managed via Oracle tables.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114800" cy="420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801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003042"/>
            <a:ext cx="7086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Source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All Java Automation source code </a:t>
            </a:r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BitBucket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https://git.corp.chartercom.com:8443/projects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One Framework repository for common code shared by all </a:t>
            </a:r>
            <a:r>
              <a:rPr lang="en-US" sz="2000" dirty="0" smtClean="0">
                <a:solidFill>
                  <a:srgbClr val="000000"/>
                </a:solidFill>
              </a:rPr>
              <a:t>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One repository per application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Java Automation Framework – </a:t>
            </a:r>
            <a:r>
              <a:rPr lang="en-US" kern="0" dirty="0" err="1" smtClean="0"/>
              <a:t>BitBucket</a:t>
            </a:r>
            <a:endParaRPr lang="en-US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27622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86404"/>
            <a:ext cx="3514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94" y="3701143"/>
            <a:ext cx="3390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27" y="5225143"/>
            <a:ext cx="3524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7452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tion_FactSet_2011">
  <a:themeElements>
    <a:clrScheme name="Custom 10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0A0AD2"/>
      </a:hlink>
      <a:folHlink>
        <a:srgbClr val="0A0AD2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E 151030 RTCCA RTCI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harter_Ppt_Template">
  <a:themeElements>
    <a:clrScheme name="Charter Communications 2014">
      <a:dk1>
        <a:srgbClr val="808285"/>
      </a:dk1>
      <a:lt1>
        <a:srgbClr val="FFFFFF"/>
      </a:lt1>
      <a:dk2>
        <a:srgbClr val="808285"/>
      </a:dk2>
      <a:lt2>
        <a:srgbClr val="FFFFFF"/>
      </a:lt2>
      <a:accent1>
        <a:srgbClr val="00629B"/>
      </a:accent1>
      <a:accent2>
        <a:srgbClr val="009681"/>
      </a:accent2>
      <a:accent3>
        <a:srgbClr val="808285"/>
      </a:accent3>
      <a:accent4>
        <a:srgbClr val="500778"/>
      </a:accent4>
      <a:accent5>
        <a:srgbClr val="FFA300"/>
      </a:accent5>
      <a:accent6>
        <a:srgbClr val="910048"/>
      </a:accent6>
      <a:hlink>
        <a:srgbClr val="00B398"/>
      </a:hlink>
      <a:folHlink>
        <a:srgbClr val="8082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Presentation_FactSet_2011">
  <a:themeElements>
    <a:clrScheme name="Custom 10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0A0AD2"/>
      </a:hlink>
      <a:folHlink>
        <a:srgbClr val="0A0AD2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Theme">
  <a:themeElements>
    <a:clrScheme name="twc">
      <a:dk1>
        <a:srgbClr val="000000"/>
      </a:dk1>
      <a:lt1>
        <a:srgbClr val="F5F5F5"/>
      </a:lt1>
      <a:dk2>
        <a:srgbClr val="484B54"/>
      </a:dk2>
      <a:lt2>
        <a:srgbClr val="8CBF30"/>
      </a:lt2>
      <a:accent1>
        <a:srgbClr val="589126"/>
      </a:accent1>
      <a:accent2>
        <a:srgbClr val="008FD3"/>
      </a:accent2>
      <a:accent3>
        <a:srgbClr val="005EA1"/>
      </a:accent3>
      <a:accent4>
        <a:srgbClr val="75348B"/>
      </a:accent4>
      <a:accent5>
        <a:srgbClr val="541B65"/>
      </a:accent5>
      <a:accent6>
        <a:srgbClr val="E37222"/>
      </a:accent6>
      <a:hlink>
        <a:srgbClr val="C54C00"/>
      </a:hlink>
      <a:folHlink>
        <a:srgbClr val="F5F5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A479D78C1B343B7BA231AB5484E7F" ma:contentTypeVersion="1" ma:contentTypeDescription="Create a new document." ma:contentTypeScope="" ma:versionID="58b7c0a5f978caa786d99016861b7ad0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AAE381E2-89BC-4F62-93BF-111357397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BDF73F-A47C-4117-8962-ABDEBEC736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FF3A3D-6517-4DF8-8B7C-EA6F3B77BE71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27604</TotalTime>
  <Words>1054</Words>
  <Application>Microsoft Office PowerPoint</Application>
  <PresentationFormat>On-screen Show (4:3)</PresentationFormat>
  <Paragraphs>237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Presentation_FactSet_2011</vt:lpstr>
      <vt:lpstr>1_Presentation_FactSet_2011</vt:lpstr>
      <vt:lpstr>2_Presentation_FactSet_2011</vt:lpstr>
      <vt:lpstr>WE 151030 RTCCA RTCI</vt:lpstr>
      <vt:lpstr>Charter_Ppt_Template</vt:lpstr>
      <vt:lpstr>3_Presentation_FactSet_2011</vt:lpstr>
      <vt:lpstr>4_Presentation_FactSet_2011</vt:lpstr>
      <vt:lpstr>5_Presentation_FactSet_2011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Automation Framework – Test Process</vt:lpstr>
      <vt:lpstr>Java Automation Framework – Data and Keyword Driven</vt:lpstr>
      <vt:lpstr>PowerPoint Presentation</vt:lpstr>
      <vt:lpstr>PowerPoint Presentation</vt:lpstr>
      <vt:lpstr>Java Automation Framework - Event</vt:lpstr>
      <vt:lpstr>Java Automation Framework – Object</vt:lpstr>
      <vt:lpstr>PowerPoint Presentation</vt:lpstr>
      <vt:lpstr>Java Automation Framework – Test Case</vt:lpstr>
      <vt:lpstr>Java Automation Framework – Component</vt:lpstr>
      <vt:lpstr>Java Automation Framework - Component Reuse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Charter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robin.jackson@twcable.com</dc:creator>
  <cp:lastModifiedBy>Charter</cp:lastModifiedBy>
  <cp:revision>1720</cp:revision>
  <cp:lastPrinted>2016-09-23T17:38:18Z</cp:lastPrinted>
  <dcterms:created xsi:type="dcterms:W3CDTF">2014-12-08T20:23:34Z</dcterms:created>
  <dcterms:modified xsi:type="dcterms:W3CDTF">2017-05-26T20:40:37Z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0x0101000D4A479D78C1B343B7BA231AB5484E7F</vt:lpwstr>
  </property>
</Properties>
</file>