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6.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7.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10.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11.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12.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13.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14.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15.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16.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7.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18.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9.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20.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21.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22.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23.xml" ContentType="application/vnd.openxmlformats-officedocument.them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24.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25.xml" ContentType="application/vnd.openxmlformats-officedocument.theme+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theme/theme26.xml" ContentType="application/vnd.openxmlformats-officedocument.theme+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theme/theme27.xml" ContentType="application/vnd.openxmlformats-officedocument.theme+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28.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29.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theme/theme30.xml" ContentType="application/vnd.openxmlformats-officedocument.theme+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theme/theme31.xml" ContentType="application/vnd.openxmlformats-officedocument.theme+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32.xml" ContentType="application/vnd.openxmlformats-officedocument.theme+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theme/theme33.xml" ContentType="application/vnd.openxmlformats-officedocument.theme+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theme/theme34.xml" ContentType="application/vnd.openxmlformats-officedocument.theme+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35.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theme/theme36.xml" ContentType="application/vnd.openxmlformats-officedocument.theme+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theme/theme37.xml" ContentType="application/vnd.openxmlformats-officedocument.theme+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theme/theme38.xml" ContentType="application/vnd.openxmlformats-officedocument.theme+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theme/theme39.xml" ContentType="application/vnd.openxmlformats-officedocument.theme+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theme/theme40.xml" ContentType="application/vnd.openxmlformats-officedocument.theme+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theme/theme41.xml" ContentType="application/vnd.openxmlformats-officedocument.theme+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theme/theme42.xml" ContentType="application/vnd.openxmlformats-officedocument.theme+xml"/>
  <Override PartName="/ppt/theme/theme4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7" r:id="rId5"/>
    <p:sldMasterId id="2147483674" r:id="rId6"/>
    <p:sldMasterId id="2147483682" r:id="rId7"/>
    <p:sldMasterId id="2147483689" r:id="rId8"/>
    <p:sldMasterId id="2147483697" r:id="rId9"/>
    <p:sldMasterId id="2147483704" r:id="rId10"/>
    <p:sldMasterId id="2147483711" r:id="rId11"/>
    <p:sldMasterId id="2147483720" r:id="rId12"/>
    <p:sldMasterId id="2147483727" r:id="rId13"/>
    <p:sldMasterId id="2147483736" r:id="rId14"/>
    <p:sldMasterId id="2147483743" r:id="rId15"/>
    <p:sldMasterId id="2147483752" r:id="rId16"/>
    <p:sldMasterId id="2147483761" r:id="rId17"/>
    <p:sldMasterId id="2147483770" r:id="rId18"/>
    <p:sldMasterId id="2147483777" r:id="rId19"/>
    <p:sldMasterId id="2147483786" r:id="rId20"/>
    <p:sldMasterId id="2147483793" r:id="rId21"/>
    <p:sldMasterId id="2147483800" r:id="rId22"/>
    <p:sldMasterId id="2147483807" r:id="rId23"/>
    <p:sldMasterId id="2147483814" r:id="rId24"/>
    <p:sldMasterId id="2147483835" r:id="rId25"/>
    <p:sldMasterId id="2147483842" r:id="rId26"/>
    <p:sldMasterId id="2147483849" r:id="rId27"/>
    <p:sldMasterId id="2147483856" r:id="rId28"/>
    <p:sldMasterId id="2147483863" r:id="rId29"/>
    <p:sldMasterId id="2147483872" r:id="rId30"/>
    <p:sldMasterId id="2147483881" r:id="rId31"/>
    <p:sldMasterId id="2147483890" r:id="rId32"/>
    <p:sldMasterId id="2147483899" r:id="rId33"/>
    <p:sldMasterId id="2147483908" r:id="rId34"/>
    <p:sldMasterId id="2147483917" r:id="rId35"/>
    <p:sldMasterId id="2147483926" r:id="rId36"/>
    <p:sldMasterId id="2147483935" r:id="rId37"/>
    <p:sldMasterId id="2147483944" r:id="rId38"/>
    <p:sldMasterId id="2147483951" r:id="rId39"/>
    <p:sldMasterId id="2147483960" r:id="rId40"/>
    <p:sldMasterId id="2147483969" r:id="rId41"/>
    <p:sldMasterId id="2147483978" r:id="rId42"/>
    <p:sldMasterId id="2147483987" r:id="rId43"/>
    <p:sldMasterId id="2147483996" r:id="rId44"/>
    <p:sldMasterId id="2147484005" r:id="rId45"/>
  </p:sldMasterIdLst>
  <p:notesMasterIdLst>
    <p:notesMasterId r:id="rId54"/>
  </p:notesMasterIdLst>
  <p:sldIdLst>
    <p:sldId id="263" r:id="rId46"/>
    <p:sldId id="272" r:id="rId47"/>
    <p:sldId id="273" r:id="rId48"/>
    <p:sldId id="264" r:id="rId49"/>
    <p:sldId id="269" r:id="rId50"/>
    <p:sldId id="270" r:id="rId51"/>
    <p:sldId id="268" r:id="rId52"/>
    <p:sldId id="266" r:id="rId5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E9EB"/>
    <a:srgbClr val="74FCB2"/>
    <a:srgbClr val="000000"/>
    <a:srgbClr val="75787B"/>
    <a:srgbClr val="66686A"/>
    <a:srgbClr val="2F34F7"/>
    <a:srgbClr val="0F023E"/>
    <a:srgbClr val="0D0D0D"/>
    <a:srgbClr val="0062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91" autoAdjust="0"/>
    <p:restoredTop sz="94660"/>
  </p:normalViewPr>
  <p:slideViewPr>
    <p:cSldViewPr>
      <p:cViewPr>
        <p:scale>
          <a:sx n="70" d="100"/>
          <a:sy n="70" d="100"/>
        </p:scale>
        <p:origin x="-368" y="2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Master" Target="slideMasters/slideMaster23.xml"/><Relationship Id="rId39" Type="http://schemas.openxmlformats.org/officeDocument/2006/relationships/slideMaster" Target="slideMasters/slideMaster36.xml"/><Relationship Id="rId21" Type="http://schemas.openxmlformats.org/officeDocument/2006/relationships/slideMaster" Target="slideMasters/slideMaster18.xml"/><Relationship Id="rId34" Type="http://schemas.openxmlformats.org/officeDocument/2006/relationships/slideMaster" Target="slideMasters/slideMaster31.xml"/><Relationship Id="rId42" Type="http://schemas.openxmlformats.org/officeDocument/2006/relationships/slideMaster" Target="slideMasters/slideMaster39.xml"/><Relationship Id="rId47" Type="http://schemas.openxmlformats.org/officeDocument/2006/relationships/slide" Target="slides/slide2.xml"/><Relationship Id="rId50" Type="http://schemas.openxmlformats.org/officeDocument/2006/relationships/slide" Target="slides/slide5.xml"/><Relationship Id="rId55"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Master" Target="slideMasters/slideMaster30.xml"/><Relationship Id="rId38" Type="http://schemas.openxmlformats.org/officeDocument/2006/relationships/slideMaster" Target="slideMasters/slideMaster35.xml"/><Relationship Id="rId46"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Master" Target="slideMasters/slideMaster17.xml"/><Relationship Id="rId29" Type="http://schemas.openxmlformats.org/officeDocument/2006/relationships/slideMaster" Target="slideMasters/slideMaster26.xml"/><Relationship Id="rId41" Type="http://schemas.openxmlformats.org/officeDocument/2006/relationships/slideMaster" Target="slideMasters/slideMaster38.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Master" Target="slideMasters/slideMaster29.xml"/><Relationship Id="rId37" Type="http://schemas.openxmlformats.org/officeDocument/2006/relationships/slideMaster" Target="slideMasters/slideMaster34.xml"/><Relationship Id="rId40" Type="http://schemas.openxmlformats.org/officeDocument/2006/relationships/slideMaster" Target="slideMasters/slideMaster37.xml"/><Relationship Id="rId45" Type="http://schemas.openxmlformats.org/officeDocument/2006/relationships/slideMaster" Target="slideMasters/slideMaster42.xml"/><Relationship Id="rId53" Type="http://schemas.openxmlformats.org/officeDocument/2006/relationships/slide" Target="slides/slide8.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Master" Target="slideMasters/slideMaster25.xml"/><Relationship Id="rId36" Type="http://schemas.openxmlformats.org/officeDocument/2006/relationships/slideMaster" Target="slideMasters/slideMaster33.xml"/><Relationship Id="rId49" Type="http://schemas.openxmlformats.org/officeDocument/2006/relationships/slide" Target="slides/slide4.xml"/><Relationship Id="rId57"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Master" Target="slideMasters/slideMaster28.xml"/><Relationship Id="rId44" Type="http://schemas.openxmlformats.org/officeDocument/2006/relationships/slideMaster" Target="slideMasters/slideMaster41.xml"/><Relationship Id="rId52" Type="http://schemas.openxmlformats.org/officeDocument/2006/relationships/slide" Target="slides/slide7.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30" Type="http://schemas.openxmlformats.org/officeDocument/2006/relationships/slideMaster" Target="slideMasters/slideMaster27.xml"/><Relationship Id="rId35" Type="http://schemas.openxmlformats.org/officeDocument/2006/relationships/slideMaster" Target="slideMasters/slideMaster32.xml"/><Relationship Id="rId43" Type="http://schemas.openxmlformats.org/officeDocument/2006/relationships/slideMaster" Target="slideMasters/slideMaster40.xml"/><Relationship Id="rId48" Type="http://schemas.openxmlformats.org/officeDocument/2006/relationships/slide" Target="slides/slide3.xml"/><Relationship Id="rId56"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6.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oleObject" Target="file:///\\kstlmfps01\jkrug$\Desktop\TDMProjectsCompletedByProject.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527088595057682E-2"/>
          <c:y val="6.7565756408108565E-2"/>
          <c:w val="0.39498175935555224"/>
          <c:h val="0.76355136459006456"/>
        </c:manualLayout>
      </c:layout>
      <c:pieChart>
        <c:varyColors val="1"/>
        <c:dLbls>
          <c:showLegendKey val="0"/>
          <c:showVal val="0"/>
          <c:showCatName val="0"/>
          <c:showSerName val="0"/>
          <c:showPercent val="0"/>
          <c:showBubbleSize val="0"/>
          <c:showLeaderLines val="1"/>
        </c:dLbls>
        <c:firstSliceAng val="0"/>
      </c:pieChart>
    </c:plotArea>
    <c:legend>
      <c:legendPos val="r"/>
      <c:layout>
        <c:manualLayout>
          <c:xMode val="edge"/>
          <c:yMode val="edge"/>
          <c:x val="0.54900447888593706"/>
          <c:y val="0.1172090178542497"/>
          <c:w val="0.44211783210411731"/>
          <c:h val="0.80335671440573653"/>
        </c:manualLayout>
      </c:layout>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2400B61-0A14-4FBB-951E-B6AA5627E962}" type="datetimeFigureOut">
              <a:rPr lang="en-US" smtClean="0"/>
              <a:t>6/9/2017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4D0EC45-B21D-42CE-ABC3-401FA17214D4}" type="slidenum">
              <a:rPr lang="en-US" smtClean="0"/>
              <a:t>‹#›</a:t>
            </a:fld>
            <a:endParaRPr lang="en-US" dirty="0"/>
          </a:p>
        </p:txBody>
      </p:sp>
    </p:spTree>
    <p:extLst>
      <p:ext uri="{BB962C8B-B14F-4D97-AF65-F5344CB8AC3E}">
        <p14:creationId xmlns:p14="http://schemas.microsoft.com/office/powerpoint/2010/main" val="53667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dirty="0">
              <a:latin typeface="Calibri" charset="0"/>
            </a:endParaRPr>
          </a:p>
        </p:txBody>
      </p:sp>
      <p:sp>
        <p:nvSpPr>
          <p:cNvPr id="4" name="Slide Number Placeholder 3"/>
          <p:cNvSpPr>
            <a:spLocks noGrp="1"/>
          </p:cNvSpPr>
          <p:nvPr>
            <p:ph type="sldNum" sz="quarter" idx="5"/>
          </p:nvPr>
        </p:nvSpPr>
        <p:spPr/>
        <p:txBody>
          <a:bodyPr/>
          <a:lstStyle/>
          <a:p>
            <a:pPr>
              <a:defRPr/>
            </a:pPr>
            <a:fld id="{3C77D3A4-9E73-7046-BC4F-BB5B9AD71154}" type="slidenum">
              <a:rPr lang="en-US" smtClean="0"/>
              <a:pPr>
                <a:defRPr/>
              </a:pPr>
              <a:t>1</a:t>
            </a:fld>
            <a:endParaRPr lang="en-US" dirty="0"/>
          </a:p>
        </p:txBody>
      </p:sp>
    </p:spTree>
    <p:extLst>
      <p:ext uri="{BB962C8B-B14F-4D97-AF65-F5344CB8AC3E}">
        <p14:creationId xmlns:p14="http://schemas.microsoft.com/office/powerpoint/2010/main" val="3088236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baseline="0" dirty="0" smtClean="0">
              <a:latin typeface="Calibri" charset="0"/>
            </a:endParaRPr>
          </a:p>
        </p:txBody>
      </p:sp>
      <p:sp>
        <p:nvSpPr>
          <p:cNvPr id="4" name="Slide Number Placeholder 3"/>
          <p:cNvSpPr>
            <a:spLocks noGrp="1"/>
          </p:cNvSpPr>
          <p:nvPr>
            <p:ph type="sldNum" sz="quarter" idx="5"/>
          </p:nvPr>
        </p:nvSpPr>
        <p:spPr/>
        <p:txBody>
          <a:bodyPr/>
          <a:lstStyle/>
          <a:p>
            <a:pPr>
              <a:defRPr/>
            </a:pPr>
            <a:fld id="{08F03964-091E-A44B-88FF-FC432B656020}" type="slidenum">
              <a:rPr lang="en-US" smtClean="0"/>
              <a:pPr>
                <a:defRPr/>
              </a:pPr>
              <a:t>4</a:t>
            </a:fld>
            <a:endParaRPr lang="en-US" dirty="0"/>
          </a:p>
        </p:txBody>
      </p:sp>
    </p:spTree>
    <p:extLst>
      <p:ext uri="{BB962C8B-B14F-4D97-AF65-F5344CB8AC3E}">
        <p14:creationId xmlns:p14="http://schemas.microsoft.com/office/powerpoint/2010/main" val="2989210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solidFill>
                <a:schemeClr val="bg1"/>
              </a:solidFill>
              <a:latin typeface="Calibri" charset="0"/>
            </a:endParaRPr>
          </a:p>
        </p:txBody>
      </p:sp>
      <p:sp>
        <p:nvSpPr>
          <p:cNvPr id="4" name="Slide Number Placeholder 3"/>
          <p:cNvSpPr>
            <a:spLocks noGrp="1"/>
          </p:cNvSpPr>
          <p:nvPr>
            <p:ph type="sldNum" sz="quarter" idx="5"/>
          </p:nvPr>
        </p:nvSpPr>
        <p:spPr/>
        <p:txBody>
          <a:bodyPr/>
          <a:lstStyle/>
          <a:p>
            <a:pPr>
              <a:defRPr/>
            </a:pPr>
            <a:fld id="{CE79D5F6-53A5-E842-94DB-ECEB591610C3}" type="slidenum">
              <a:rPr lang="en-US" smtClean="0"/>
              <a:pPr>
                <a:defRPr/>
              </a:pPr>
              <a:t>8</a:t>
            </a:fld>
            <a:endParaRPr lang="en-US" dirty="0"/>
          </a:p>
        </p:txBody>
      </p:sp>
    </p:spTree>
    <p:extLst>
      <p:ext uri="{BB962C8B-B14F-4D97-AF65-F5344CB8AC3E}">
        <p14:creationId xmlns:p14="http://schemas.microsoft.com/office/powerpoint/2010/main" val="1514302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4.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5.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2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7.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2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8.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9.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2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0.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2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2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2.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a:lstStyle/>
          <a:p>
            <a:pPr fontAlgn="base">
              <a:spcBef>
                <a:spcPct val="0"/>
              </a:spcBef>
              <a:spcAft>
                <a:spcPct val="0"/>
              </a:spcAft>
              <a:defRPr/>
            </a:pPr>
            <a:endParaRPr lang="en-US" sz="1200" b="1" dirty="0">
              <a:solidFill>
                <a:srgbClr val="919194"/>
              </a:solidFill>
              <a:latin typeface="Generis Sans Com" charset="0"/>
              <a:ea typeface="ヒラギノ角ゴ Pro W3" pitchFamily="123"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a:lstStyle/>
          <a:p>
            <a:pPr fontAlgn="base">
              <a:spcBef>
                <a:spcPct val="0"/>
              </a:spcBef>
              <a:spcAft>
                <a:spcPct val="0"/>
              </a:spcAft>
              <a:defRPr/>
            </a:pPr>
            <a:endParaRPr lang="en-US" sz="1200" b="1" dirty="0">
              <a:solidFill>
                <a:srgbClr val="00629B"/>
              </a:solidFill>
              <a:latin typeface="Generis Sans Com" charset="0"/>
              <a:ea typeface="ヒラギノ角ゴ Pro W3" pitchFamily="123" charset="-128"/>
            </a:endParaRPr>
          </a:p>
        </p:txBody>
      </p:sp>
    </p:spTree>
    <p:extLst>
      <p:ext uri="{BB962C8B-B14F-4D97-AF65-F5344CB8AC3E}">
        <p14:creationId xmlns:p14="http://schemas.microsoft.com/office/powerpoint/2010/main" val="86723690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lvl1pPr>
            <a:lvl2pPr>
              <a:defRPr sz="1600"/>
            </a:lvl2pPr>
            <a:lvl3pPr>
              <a:defRPr sz="16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600" tIns="228600" rIns="228600" bIns="2286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693269BA-302B-43AC-A5EC-3C45262A2CC2}"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977606176"/>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117547754"/>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760357393"/>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440862278"/>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614941270"/>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r>
              <a:rPr lang="en-US" dirty="0" smtClean="0"/>
              <a:t>Charter : Confidential</a:t>
            </a:r>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77132983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1200" b="1" dirty="0">
              <a:solidFill>
                <a:srgbClr val="919194"/>
              </a:solidFill>
              <a:latin typeface="Generis Sans Com" charset="0"/>
              <a:ea typeface="ヒラギノ角ゴ Pro W3" pitchFamily="123" charset="-128"/>
            </a:endParaRPr>
          </a:p>
        </p:txBody>
      </p:sp>
      <p:pic>
        <p:nvPicPr>
          <p:cNvPr id="3" name="Picture 9" descr="CharterCommunication_Logo_Color.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a:lstStyle>
            <a:lvl1pPr eaLnBrk="0" hangingPunct="0">
              <a:defRPr sz="1200" b="1">
                <a:solidFill>
                  <a:schemeClr val="tx1"/>
                </a:solidFill>
                <a:latin typeface="Generis Sans Com" charset="0"/>
                <a:ea typeface="ヒラギノ角ゴ Pro W3" pitchFamily="123" charset="-128"/>
              </a:defRPr>
            </a:lvl1pPr>
            <a:lvl2pPr marL="742950" indent="-285750" eaLnBrk="0" hangingPunct="0">
              <a:defRPr sz="1200" b="1">
                <a:solidFill>
                  <a:schemeClr val="tx1"/>
                </a:solidFill>
                <a:latin typeface="Generis Sans Com" charset="0"/>
                <a:ea typeface="ヒラギノ角ゴ Pro W3" pitchFamily="123" charset="-128"/>
              </a:defRPr>
            </a:lvl2pPr>
            <a:lvl3pPr marL="1143000" indent="-228600" eaLnBrk="0" hangingPunct="0">
              <a:defRPr sz="1200" b="1">
                <a:solidFill>
                  <a:schemeClr val="tx1"/>
                </a:solidFill>
                <a:latin typeface="Generis Sans Com" charset="0"/>
                <a:ea typeface="ヒラギノ角ゴ Pro W3" pitchFamily="123" charset="-128"/>
              </a:defRPr>
            </a:lvl3pPr>
            <a:lvl4pPr marL="1600200" indent="-228600" eaLnBrk="0" hangingPunct="0">
              <a:defRPr sz="1200" b="1">
                <a:solidFill>
                  <a:schemeClr val="tx1"/>
                </a:solidFill>
                <a:latin typeface="Generis Sans Com" charset="0"/>
                <a:ea typeface="ヒラギノ角ゴ Pro W3" pitchFamily="123" charset="-128"/>
              </a:defRPr>
            </a:lvl4pPr>
            <a:lvl5pPr marL="2057400" indent="-228600" eaLnBrk="0" hangingPunct="0">
              <a:defRPr sz="1200" b="1">
                <a:solidFill>
                  <a:schemeClr val="tx1"/>
                </a:solidFill>
                <a:latin typeface="Generis Sans Com" charset="0"/>
                <a:ea typeface="ヒラギノ角ゴ Pro W3" pitchFamily="123" charset="-128"/>
              </a:defRPr>
            </a:lvl5pPr>
            <a:lvl6pPr marL="25146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6pPr>
            <a:lvl7pPr marL="29718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7pPr>
            <a:lvl8pPr marL="34290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8pPr>
            <a:lvl9pPr marL="38862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9pPr>
          </a:lstStyle>
          <a:p>
            <a:pPr eaLnBrk="1" fontAlgn="base" hangingPunct="1">
              <a:spcBef>
                <a:spcPct val="0"/>
              </a:spcBef>
              <a:spcAft>
                <a:spcPct val="0"/>
              </a:spcAft>
              <a:defRPr/>
            </a:pPr>
            <a:endParaRPr lang="en-US" altLang="en-US" dirty="0" smtClean="0">
              <a:solidFill>
                <a:srgbClr val="00629B"/>
              </a:solidFill>
            </a:endParaRPr>
          </a:p>
        </p:txBody>
      </p:sp>
    </p:spTree>
    <p:extLst>
      <p:ext uri="{BB962C8B-B14F-4D97-AF65-F5344CB8AC3E}">
        <p14:creationId xmlns:p14="http://schemas.microsoft.com/office/powerpoint/2010/main" val="374422555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75787B"/>
                </a:solidFill>
                <a:latin typeface="Arial"/>
              </a:defRPr>
            </a:lvl1pPr>
            <a:lvl2pPr>
              <a:defRPr>
                <a:latin typeface="Arial"/>
              </a:defRPr>
            </a:lvl2pPr>
            <a:lvl3pPr>
              <a:defRPr>
                <a:solidFill>
                  <a:srgbClr val="75787B"/>
                </a:solidFill>
                <a:latin typeface="Arial"/>
              </a:defRPr>
            </a:lvl3pPr>
            <a:lvl4pPr>
              <a:buClr>
                <a:schemeClr val="tx1">
                  <a:lumMod val="50000"/>
                  <a:lumOff val="50000"/>
                </a:schemeClr>
              </a:buClr>
              <a:buSzPct val="80000"/>
              <a:buFont typeface="Courier New" pitchFamily="49" charset="0"/>
              <a:buChar char="o"/>
              <a:defRPr sz="1600">
                <a:solidFill>
                  <a:srgbClr val="75787B"/>
                </a:solidFill>
                <a:latin typeface="Arial"/>
              </a:defRPr>
            </a:lvl4pPr>
            <a:lvl5pPr>
              <a:buClr>
                <a:schemeClr val="tx1">
                  <a:lumMod val="50000"/>
                  <a:lumOff val="50000"/>
                </a:schemeClr>
              </a:buClr>
              <a:buFont typeface="Arial" pitchFamily="34" charset="0"/>
              <a:buChar char="•"/>
              <a:defRPr sz="1600">
                <a:solidFill>
                  <a:srgbClr val="75787B"/>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a:xfrm>
            <a:off x="8305800" y="6400800"/>
            <a:ext cx="296863" cy="200025"/>
          </a:xfrm>
        </p:spPr>
        <p:txBody>
          <a:bodyPr/>
          <a:lstStyle>
            <a:lvl1pPr>
              <a:defRPr/>
            </a:lvl1pPr>
          </a:lstStyle>
          <a:p>
            <a:pPr>
              <a:defRPr/>
            </a:pPr>
            <a:fld id="{BF6DD50A-C3F6-4341-8741-D29DF07E980C}" type="slidenum">
              <a:rPr lang="en-US"/>
              <a:pPr>
                <a:defRPr/>
              </a:pPr>
              <a:t>‹#›</a:t>
            </a:fld>
            <a:endParaRPr lang="en-US" dirty="0"/>
          </a:p>
        </p:txBody>
      </p:sp>
      <p:sp>
        <p:nvSpPr>
          <p:cNvPr id="6" name="Date Placeholder 13"/>
          <p:cNvSpPr>
            <a:spLocks noGrp="1"/>
          </p:cNvSpPr>
          <p:nvPr>
            <p:ph type="dt" sz="half" idx="14"/>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426715174"/>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a:xfrm>
            <a:off x="8305800" y="6400800"/>
            <a:ext cx="296863" cy="200025"/>
          </a:xfrm>
        </p:spPr>
        <p:txBody>
          <a:bodyPr/>
          <a:lstStyle>
            <a:lvl1pPr>
              <a:defRPr/>
            </a:lvl1pPr>
          </a:lstStyle>
          <a:p>
            <a:pPr>
              <a:defRPr/>
            </a:pPr>
            <a:fld id="{50485693-B968-4B8E-9F64-1DBEEACB3DFA}" type="slidenum">
              <a:rPr lang="en-US"/>
              <a:pPr>
                <a:defRPr/>
              </a:pPr>
              <a:t>‹#›</a:t>
            </a:fld>
            <a:endParaRPr lang="en-US" dirty="0"/>
          </a:p>
        </p:txBody>
      </p:sp>
      <p:sp>
        <p:nvSpPr>
          <p:cNvPr id="6"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685469559"/>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lvl1pPr>
            <a:lvl2pPr>
              <a:defRPr sz="1600"/>
            </a:lvl2pPr>
            <a:lvl3pPr>
              <a:defRPr sz="16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600" tIns="228600" rIns="228600" bIns="2286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a:xfrm>
            <a:off x="8305800" y="6400800"/>
            <a:ext cx="296863" cy="200025"/>
          </a:xfrm>
        </p:spPr>
        <p:txBody>
          <a:bodyPr/>
          <a:lstStyle>
            <a:lvl1pPr>
              <a:defRPr/>
            </a:lvl1pPr>
          </a:lstStyle>
          <a:p>
            <a:pPr>
              <a:defRPr/>
            </a:pPr>
            <a:fld id="{AFF5095B-5793-4F84-9752-90073D1759A2}" type="slidenum">
              <a:rPr lang="en-US"/>
              <a:pPr>
                <a:defRPr/>
              </a:pPr>
              <a:t>‹#›</a:t>
            </a:fld>
            <a:endParaRPr lang="en-US" dirty="0"/>
          </a:p>
        </p:txBody>
      </p:sp>
      <p:sp>
        <p:nvSpPr>
          <p:cNvPr id="6"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935835460"/>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199" y="1143000"/>
            <a:ext cx="8229601" cy="51054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a:xfrm>
            <a:off x="8305800" y="6400800"/>
            <a:ext cx="296863" cy="200025"/>
          </a:xfrm>
        </p:spPr>
        <p:txBody>
          <a:bodyPr/>
          <a:lstStyle>
            <a:lvl1pPr>
              <a:defRPr/>
            </a:lvl1pPr>
          </a:lstStyle>
          <a:p>
            <a:pPr>
              <a:defRPr/>
            </a:pPr>
            <a:fld id="{F901EFDE-31E9-4AA6-9A16-4B9879C2DA33}" type="slidenum">
              <a:rPr lang="en-US"/>
              <a:pPr>
                <a:defRPr/>
              </a:pPr>
              <a:t>‹#›</a:t>
            </a:fld>
            <a:endParaRPr lang="en-US" dirty="0"/>
          </a:p>
        </p:txBody>
      </p:sp>
      <p:sp>
        <p:nvSpPr>
          <p:cNvPr id="5"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6004020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199" y="1143000"/>
            <a:ext cx="8229601" cy="51054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3A9AC4D0-C39C-41E7-9D26-E642D4DF5F83}"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268043982"/>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199"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a:xfrm>
            <a:off x="8305800" y="6400800"/>
            <a:ext cx="296863" cy="200025"/>
          </a:xfrm>
        </p:spPr>
        <p:txBody>
          <a:bodyPr/>
          <a:lstStyle>
            <a:lvl1pPr>
              <a:defRPr/>
            </a:lvl1pPr>
          </a:lstStyle>
          <a:p>
            <a:pPr>
              <a:defRPr/>
            </a:pPr>
            <a:fld id="{05E11276-26E1-47B5-A86D-D656FD282933}" type="slidenum">
              <a:rPr lang="en-US"/>
              <a:pPr>
                <a:defRPr/>
              </a:pPr>
              <a:t>‹#›</a:t>
            </a:fld>
            <a:endParaRPr lang="en-US" dirty="0"/>
          </a:p>
        </p:txBody>
      </p:sp>
      <p:sp>
        <p:nvSpPr>
          <p:cNvPr id="5"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90910729"/>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1200" b="1" dirty="0">
              <a:solidFill>
                <a:srgbClr val="919194"/>
              </a:solidFill>
              <a:latin typeface="Generis Sans Com" charset="0"/>
              <a:ea typeface="ヒラギノ角ゴ Pro W3" pitchFamily="123"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a:lstStyle>
            <a:lvl1pPr eaLnBrk="0" hangingPunct="0">
              <a:defRPr sz="1200" b="1">
                <a:solidFill>
                  <a:schemeClr val="tx1"/>
                </a:solidFill>
                <a:latin typeface="Generis Sans Com" charset="0"/>
                <a:ea typeface="ヒラギノ角ゴ Pro W3" pitchFamily="123" charset="-128"/>
              </a:defRPr>
            </a:lvl1pPr>
            <a:lvl2pPr marL="742950" indent="-285750" eaLnBrk="0" hangingPunct="0">
              <a:defRPr sz="1200" b="1">
                <a:solidFill>
                  <a:schemeClr val="tx1"/>
                </a:solidFill>
                <a:latin typeface="Generis Sans Com" charset="0"/>
                <a:ea typeface="ヒラギノ角ゴ Pro W3" pitchFamily="123" charset="-128"/>
              </a:defRPr>
            </a:lvl2pPr>
            <a:lvl3pPr marL="1143000" indent="-228600" eaLnBrk="0" hangingPunct="0">
              <a:defRPr sz="1200" b="1">
                <a:solidFill>
                  <a:schemeClr val="tx1"/>
                </a:solidFill>
                <a:latin typeface="Generis Sans Com" charset="0"/>
                <a:ea typeface="ヒラギノ角ゴ Pro W3" pitchFamily="123" charset="-128"/>
              </a:defRPr>
            </a:lvl3pPr>
            <a:lvl4pPr marL="1600200" indent="-228600" eaLnBrk="0" hangingPunct="0">
              <a:defRPr sz="1200" b="1">
                <a:solidFill>
                  <a:schemeClr val="tx1"/>
                </a:solidFill>
                <a:latin typeface="Generis Sans Com" charset="0"/>
                <a:ea typeface="ヒラギノ角ゴ Pro W3" pitchFamily="123" charset="-128"/>
              </a:defRPr>
            </a:lvl4pPr>
            <a:lvl5pPr marL="2057400" indent="-228600" eaLnBrk="0" hangingPunct="0">
              <a:defRPr sz="1200" b="1">
                <a:solidFill>
                  <a:schemeClr val="tx1"/>
                </a:solidFill>
                <a:latin typeface="Generis Sans Com" charset="0"/>
                <a:ea typeface="ヒラギノ角ゴ Pro W3" pitchFamily="123" charset="-128"/>
              </a:defRPr>
            </a:lvl5pPr>
            <a:lvl6pPr marL="25146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6pPr>
            <a:lvl7pPr marL="29718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7pPr>
            <a:lvl8pPr marL="34290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8pPr>
            <a:lvl9pPr marL="38862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9pPr>
          </a:lstStyle>
          <a:p>
            <a:pPr eaLnBrk="1" fontAlgn="base" hangingPunct="1">
              <a:spcBef>
                <a:spcPct val="0"/>
              </a:spcBef>
              <a:spcAft>
                <a:spcPct val="0"/>
              </a:spcAft>
            </a:pPr>
            <a:endParaRPr lang="en-US" altLang="en-US" dirty="0">
              <a:solidFill>
                <a:srgbClr val="00629B"/>
              </a:solidFill>
            </a:endParaRPr>
          </a:p>
        </p:txBody>
      </p:sp>
    </p:spTree>
    <p:extLst>
      <p:ext uri="{BB962C8B-B14F-4D97-AF65-F5344CB8AC3E}">
        <p14:creationId xmlns:p14="http://schemas.microsoft.com/office/powerpoint/2010/main" val="3729583414"/>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66686A"/>
                </a:solidFill>
                <a:latin typeface="Arial"/>
              </a:defRPr>
            </a:lvl1pPr>
            <a:lvl2pPr>
              <a:defRPr>
                <a:solidFill>
                  <a:srgbClr val="66686A"/>
                </a:solidFill>
                <a:latin typeface="Arial"/>
              </a:defRPr>
            </a:lvl2pPr>
            <a:lvl3pPr>
              <a:defRPr>
                <a:solidFill>
                  <a:srgbClr val="66686A"/>
                </a:solidFill>
                <a:latin typeface="Arial"/>
              </a:defRPr>
            </a:lvl3pPr>
            <a:lvl4pPr>
              <a:buClr>
                <a:schemeClr val="tx1">
                  <a:lumMod val="50000"/>
                  <a:lumOff val="50000"/>
                </a:schemeClr>
              </a:buClr>
              <a:buSzPct val="80000"/>
              <a:buFont typeface="Courier New" pitchFamily="49" charset="0"/>
              <a:buChar char="o"/>
              <a:defRPr sz="1600">
                <a:solidFill>
                  <a:srgbClr val="66686A"/>
                </a:solidFill>
                <a:latin typeface="Arial"/>
              </a:defRPr>
            </a:lvl4pPr>
            <a:lvl5pPr>
              <a:buClr>
                <a:schemeClr val="tx1">
                  <a:lumMod val="50000"/>
                  <a:lumOff val="50000"/>
                </a:schemeClr>
              </a:buClr>
              <a:buFont typeface="Arial" pitchFamily="34" charset="0"/>
              <a:buChar char="•"/>
              <a:defRPr sz="1600">
                <a:solidFill>
                  <a:srgbClr val="66686A"/>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a:lvl1pPr>
          </a:lstStyle>
          <a:p>
            <a:pPr>
              <a:defRPr/>
            </a:pPr>
            <a:fld id="{EA0CADBB-99BD-4210-ABD5-E89D6BA23094}"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897810533"/>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a:lvl1pPr>
          </a:lstStyle>
          <a:p>
            <a:pPr>
              <a:defRPr/>
            </a:pPr>
            <a:fld id="{77B95A5D-E442-4E04-AA6C-17A1DC203B8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175399356"/>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lvl1pPr>
            <a:lvl2pPr>
              <a:defRPr sz="1600"/>
            </a:lvl2pPr>
            <a:lvl3pPr>
              <a:defRPr sz="16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600" tIns="228600" rIns="228600" bIns="2286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a:lvl1pPr>
          </a:lstStyle>
          <a:p>
            <a:pPr>
              <a:defRPr/>
            </a:pPr>
            <a:fld id="{62A6C8E5-5B15-4145-8EEC-663BC7D96551}"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903515338"/>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199" y="1143000"/>
            <a:ext cx="8229601" cy="51054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a:lvl1pPr>
          </a:lstStyle>
          <a:p>
            <a:pPr>
              <a:defRPr/>
            </a:pPr>
            <a:fld id="{74BEBFBB-D325-4B0D-A5DA-BDE3EC87179A}"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535311949"/>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0"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a:lvl1pPr>
          </a:lstStyle>
          <a:p>
            <a:pPr>
              <a:defRPr/>
            </a:pPr>
            <a:fld id="{0CDA200B-34D0-4997-B4A8-F642ACAF1446}"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4067225995"/>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1200" b="1" dirty="0" smtClean="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a:lstStyle>
            <a:lvl1pPr eaLnBrk="0" hangingPunct="0">
              <a:defRPr sz="1200" b="1">
                <a:solidFill>
                  <a:schemeClr val="tx1"/>
                </a:solidFill>
                <a:latin typeface="Generis Sans Com" charset="0"/>
                <a:ea typeface="ヒラギノ角ゴ Pro W3" pitchFamily="126" charset="-128"/>
              </a:defRPr>
            </a:lvl1pPr>
            <a:lvl2pPr marL="742950" indent="-285750" eaLnBrk="0" hangingPunct="0">
              <a:defRPr sz="1200" b="1">
                <a:solidFill>
                  <a:schemeClr val="tx1"/>
                </a:solidFill>
                <a:latin typeface="Generis Sans Com" charset="0"/>
                <a:ea typeface="ヒラギノ角ゴ Pro W3" pitchFamily="126" charset="-128"/>
              </a:defRPr>
            </a:lvl2pPr>
            <a:lvl3pPr marL="1143000" indent="-228600" eaLnBrk="0" hangingPunct="0">
              <a:defRPr sz="1200" b="1">
                <a:solidFill>
                  <a:schemeClr val="tx1"/>
                </a:solidFill>
                <a:latin typeface="Generis Sans Com" charset="0"/>
                <a:ea typeface="ヒラギノ角ゴ Pro W3" pitchFamily="126" charset="-128"/>
              </a:defRPr>
            </a:lvl3pPr>
            <a:lvl4pPr marL="1600200" indent="-228600" eaLnBrk="0" hangingPunct="0">
              <a:defRPr sz="1200" b="1">
                <a:solidFill>
                  <a:schemeClr val="tx1"/>
                </a:solidFill>
                <a:latin typeface="Generis Sans Com" charset="0"/>
                <a:ea typeface="ヒラギノ角ゴ Pro W3" pitchFamily="126" charset="-128"/>
              </a:defRPr>
            </a:lvl4pPr>
            <a:lvl5pPr marL="2057400" indent="-228600" eaLnBrk="0" hangingPunct="0">
              <a:defRPr sz="1200" b="1">
                <a:solidFill>
                  <a:schemeClr val="tx1"/>
                </a:solidFill>
                <a:latin typeface="Generis Sans Com" charset="0"/>
                <a:ea typeface="ヒラギノ角ゴ Pro W3" pitchFamily="126" charset="-128"/>
              </a:defRPr>
            </a:lvl5pPr>
            <a:lvl6pPr marL="25146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6pPr>
            <a:lvl7pPr marL="29718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7pPr>
            <a:lvl8pPr marL="34290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8pPr>
            <a:lvl9pPr marL="38862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9pPr>
          </a:lstStyle>
          <a:p>
            <a:pPr eaLnBrk="1" fontAlgn="base" hangingPunct="1">
              <a:spcBef>
                <a:spcPct val="0"/>
              </a:spcBef>
              <a:spcAft>
                <a:spcPct val="0"/>
              </a:spcAft>
              <a:defRPr/>
            </a:pPr>
            <a:endParaRPr lang="en-US" altLang="en-US" dirty="0" smtClean="0">
              <a:solidFill>
                <a:srgbClr val="00629B"/>
              </a:solidFill>
            </a:endParaRPr>
          </a:p>
        </p:txBody>
      </p:sp>
    </p:spTree>
    <p:extLst>
      <p:ext uri="{BB962C8B-B14F-4D97-AF65-F5344CB8AC3E}">
        <p14:creationId xmlns:p14="http://schemas.microsoft.com/office/powerpoint/2010/main" val="2928612547"/>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66686A"/>
                </a:solidFill>
                <a:latin typeface="Arial"/>
              </a:defRPr>
            </a:lvl1pPr>
            <a:lvl2pPr>
              <a:defRPr>
                <a:solidFill>
                  <a:srgbClr val="66686A"/>
                </a:solidFill>
                <a:latin typeface="Arial"/>
              </a:defRPr>
            </a:lvl2pPr>
            <a:lvl3pPr>
              <a:defRPr>
                <a:solidFill>
                  <a:srgbClr val="66686A"/>
                </a:solidFill>
                <a:latin typeface="Arial"/>
              </a:defRPr>
            </a:lvl3pPr>
            <a:lvl4pPr>
              <a:buClr>
                <a:schemeClr val="tx1">
                  <a:lumMod val="50000"/>
                  <a:lumOff val="50000"/>
                </a:schemeClr>
              </a:buClr>
              <a:buSzPct val="80000"/>
              <a:buFont typeface="Courier New" pitchFamily="49" charset="0"/>
              <a:buChar char="o"/>
              <a:defRPr sz="1600">
                <a:solidFill>
                  <a:srgbClr val="66686A"/>
                </a:solidFill>
                <a:latin typeface="Arial"/>
              </a:defRPr>
            </a:lvl4pPr>
            <a:lvl5pPr>
              <a:buClr>
                <a:schemeClr val="tx1">
                  <a:lumMod val="50000"/>
                  <a:lumOff val="50000"/>
                </a:schemeClr>
              </a:buClr>
              <a:buFont typeface="Arial" pitchFamily="34" charset="0"/>
              <a:buChar char="•"/>
              <a:defRPr sz="1600">
                <a:solidFill>
                  <a:srgbClr val="66686A"/>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a:lvl1pPr>
          </a:lstStyle>
          <a:p>
            <a:pPr>
              <a:defRPr/>
            </a:pPr>
            <a:fld id="{E264E502-BAC4-418D-807B-B9955E8BE839}"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184909968"/>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a:lvl1pPr>
          </a:lstStyle>
          <a:p>
            <a:pPr>
              <a:defRPr/>
            </a:pPr>
            <a:fld id="{6E5185D7-E6D9-47F9-AB6E-B3CD7450989E}"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27429890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0"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8FFF861-2732-4D92-85E3-60E1FD7EA251}"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55261140"/>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lvl1pPr>
            <a:lvl2pPr>
              <a:defRPr sz="1600"/>
            </a:lvl2pPr>
            <a:lvl3pPr>
              <a:defRPr sz="16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600" tIns="228600" rIns="228600" bIns="2286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a:lvl1pPr>
          </a:lstStyle>
          <a:p>
            <a:pPr>
              <a:defRPr/>
            </a:pPr>
            <a:fld id="{67E10588-4FAD-4225-B8A6-CE47F00771C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547967691"/>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199" y="1143000"/>
            <a:ext cx="8229601" cy="51054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a:lvl1pPr>
          </a:lstStyle>
          <a:p>
            <a:pPr>
              <a:defRPr/>
            </a:pPr>
            <a:fld id="{362A1811-C44E-44F7-938A-3CFE28494E08}"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4015190755"/>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0"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a:lvl1pPr>
          </a:lstStyle>
          <a:p>
            <a:pPr>
              <a:defRPr/>
            </a:pPr>
            <a:fld id="{E4E14232-E764-486B-96E0-91F7D6BB0773}"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850081123"/>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a:lstStyle/>
          <a:p>
            <a:pPr fontAlgn="base">
              <a:spcBef>
                <a:spcPct val="0"/>
              </a:spcBef>
              <a:spcAft>
                <a:spcPct val="0"/>
              </a:spcAft>
              <a:defRPr/>
            </a:pPr>
            <a:endParaRPr lang="en-US" sz="1200" b="1" dirty="0">
              <a:solidFill>
                <a:srgbClr val="919194"/>
              </a:solidFill>
              <a:latin typeface="Generis Sans Com" charset="0"/>
              <a:ea typeface="ヒラギノ角ゴ Pro W3" pitchFamily="123"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a:lstStyle/>
          <a:p>
            <a:pPr fontAlgn="base">
              <a:spcBef>
                <a:spcPct val="0"/>
              </a:spcBef>
              <a:spcAft>
                <a:spcPct val="0"/>
              </a:spcAft>
              <a:defRPr/>
            </a:pPr>
            <a:endParaRPr lang="en-US" sz="1200" b="1" dirty="0">
              <a:solidFill>
                <a:srgbClr val="00629B"/>
              </a:solidFill>
              <a:latin typeface="Generis Sans Com" charset="0"/>
              <a:ea typeface="ヒラギノ角ゴ Pro W3" pitchFamily="123" charset="-128"/>
            </a:endParaRPr>
          </a:p>
        </p:txBody>
      </p:sp>
    </p:spTree>
    <p:extLst>
      <p:ext uri="{BB962C8B-B14F-4D97-AF65-F5344CB8AC3E}">
        <p14:creationId xmlns:p14="http://schemas.microsoft.com/office/powerpoint/2010/main" val="1257430840"/>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75787B"/>
                </a:solidFill>
                <a:latin typeface="Arial"/>
              </a:defRPr>
            </a:lvl1pPr>
            <a:lvl2pPr>
              <a:defRPr>
                <a:latin typeface="Arial"/>
              </a:defRPr>
            </a:lvl2pPr>
            <a:lvl3pPr>
              <a:defRPr>
                <a:solidFill>
                  <a:srgbClr val="75787B"/>
                </a:solidFill>
                <a:latin typeface="Arial"/>
              </a:defRPr>
            </a:lvl3pPr>
            <a:lvl4pPr>
              <a:buClr>
                <a:schemeClr val="tx1">
                  <a:lumMod val="50000"/>
                  <a:lumOff val="50000"/>
                </a:schemeClr>
              </a:buClr>
              <a:buSzPct val="80000"/>
              <a:buFont typeface="Courier New" pitchFamily="49" charset="0"/>
              <a:buChar char="o"/>
              <a:defRPr sz="1600">
                <a:solidFill>
                  <a:srgbClr val="75787B"/>
                </a:solidFill>
                <a:latin typeface="Arial"/>
              </a:defRPr>
            </a:lvl4pPr>
            <a:lvl5pPr>
              <a:buClr>
                <a:schemeClr val="tx1">
                  <a:lumMod val="50000"/>
                  <a:lumOff val="50000"/>
                </a:schemeClr>
              </a:buClr>
              <a:buFont typeface="Arial" pitchFamily="34" charset="0"/>
              <a:buChar char="•"/>
              <a:defRPr sz="1600">
                <a:solidFill>
                  <a:srgbClr val="75787B"/>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a:xfrm>
            <a:off x="8305800" y="6400800"/>
            <a:ext cx="296863" cy="200025"/>
          </a:xfrm>
        </p:spPr>
        <p:txBody>
          <a:bodyPr/>
          <a:lstStyle>
            <a:lvl1pPr>
              <a:defRPr/>
            </a:lvl1pPr>
          </a:lstStyle>
          <a:p>
            <a:pPr>
              <a:defRPr/>
            </a:pPr>
            <a:fld id="{60CD955E-0025-4BE9-9722-4A5D444F7DD1}" type="slidenum">
              <a:rPr lang="en-US"/>
              <a:pPr>
                <a:defRPr/>
              </a:pPr>
              <a:t>‹#›</a:t>
            </a:fld>
            <a:endParaRPr lang="en-US" dirty="0"/>
          </a:p>
        </p:txBody>
      </p:sp>
      <p:sp>
        <p:nvSpPr>
          <p:cNvPr id="6" name="Date Placeholder 13"/>
          <p:cNvSpPr>
            <a:spLocks noGrp="1"/>
          </p:cNvSpPr>
          <p:nvPr>
            <p:ph type="dt" sz="half" idx="14"/>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207333482"/>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a:xfrm>
            <a:off x="8305800" y="6400800"/>
            <a:ext cx="296863" cy="200025"/>
          </a:xfrm>
        </p:spPr>
        <p:txBody>
          <a:bodyPr/>
          <a:lstStyle>
            <a:lvl1pPr>
              <a:defRPr/>
            </a:lvl1pPr>
          </a:lstStyle>
          <a:p>
            <a:pPr>
              <a:defRPr/>
            </a:pPr>
            <a:fld id="{FE34C13A-C37E-45F3-9F17-EE910DF43FAD}" type="slidenum">
              <a:rPr lang="en-US"/>
              <a:pPr>
                <a:defRPr/>
              </a:pPr>
              <a:t>‹#›</a:t>
            </a:fld>
            <a:endParaRPr lang="en-US" dirty="0"/>
          </a:p>
        </p:txBody>
      </p:sp>
      <p:sp>
        <p:nvSpPr>
          <p:cNvPr id="6"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624099921"/>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lvl1pPr>
            <a:lvl2pPr>
              <a:defRPr sz="1600"/>
            </a:lvl2pPr>
            <a:lvl3pPr>
              <a:defRPr sz="16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600" tIns="228600" rIns="228600" bIns="2286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a:xfrm>
            <a:off x="8305800" y="6400800"/>
            <a:ext cx="296863" cy="200025"/>
          </a:xfrm>
        </p:spPr>
        <p:txBody>
          <a:bodyPr/>
          <a:lstStyle>
            <a:lvl1pPr>
              <a:defRPr/>
            </a:lvl1pPr>
          </a:lstStyle>
          <a:p>
            <a:pPr>
              <a:defRPr/>
            </a:pPr>
            <a:fld id="{DA1DFC21-9CFC-4B49-A75C-CC5368E01F8F}" type="slidenum">
              <a:rPr lang="en-US"/>
              <a:pPr>
                <a:defRPr/>
              </a:pPr>
              <a:t>‹#›</a:t>
            </a:fld>
            <a:endParaRPr lang="en-US" dirty="0"/>
          </a:p>
        </p:txBody>
      </p:sp>
      <p:sp>
        <p:nvSpPr>
          <p:cNvPr id="6"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664223173"/>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199" y="1143000"/>
            <a:ext cx="8229601" cy="51054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a:xfrm>
            <a:off x="8305800" y="6400800"/>
            <a:ext cx="296863" cy="200025"/>
          </a:xfrm>
        </p:spPr>
        <p:txBody>
          <a:bodyPr/>
          <a:lstStyle>
            <a:lvl1pPr>
              <a:defRPr/>
            </a:lvl1pPr>
          </a:lstStyle>
          <a:p>
            <a:pPr>
              <a:defRPr/>
            </a:pPr>
            <a:fld id="{1412B715-C6C0-4C90-82CF-6B455BF56D8E}" type="slidenum">
              <a:rPr lang="en-US"/>
              <a:pPr>
                <a:defRPr/>
              </a:pPr>
              <a:t>‹#›</a:t>
            </a:fld>
            <a:endParaRPr lang="en-US" dirty="0"/>
          </a:p>
        </p:txBody>
      </p:sp>
      <p:sp>
        <p:nvSpPr>
          <p:cNvPr id="5"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430566391"/>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199"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a:xfrm>
            <a:off x="8305800" y="6400800"/>
            <a:ext cx="296863" cy="200025"/>
          </a:xfrm>
        </p:spPr>
        <p:txBody>
          <a:bodyPr/>
          <a:lstStyle>
            <a:lvl1pPr>
              <a:defRPr/>
            </a:lvl1pPr>
          </a:lstStyle>
          <a:p>
            <a:pPr>
              <a:defRPr/>
            </a:pPr>
            <a:fld id="{FB446859-4C60-4FB1-8E89-26F6F14F0F5F}" type="slidenum">
              <a:rPr lang="en-US"/>
              <a:pPr>
                <a:defRPr/>
              </a:pPr>
              <a:t>‹#›</a:t>
            </a:fld>
            <a:endParaRPr lang="en-US" dirty="0"/>
          </a:p>
        </p:txBody>
      </p:sp>
      <p:sp>
        <p:nvSpPr>
          <p:cNvPr id="5"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969137548"/>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382841206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Picture 1" descr="TitleSlide_Metal_Standard1-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70700"/>
          </a:xfrm>
          <a:prstGeom prst="rect">
            <a:avLst/>
          </a:prstGeom>
        </p:spPr>
      </p:pic>
      <p:pic>
        <p:nvPicPr>
          <p:cNvPr id="4" name="Picture 8" descr="twc enjoy.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663" y="5595938"/>
            <a:ext cx="2411412"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2"/>
          <p:cNvSpPr>
            <a:spLocks noGrp="1"/>
          </p:cNvSpPr>
          <p:nvPr>
            <p:ph type="body" idx="1"/>
          </p:nvPr>
        </p:nvSpPr>
        <p:spPr>
          <a:xfrm>
            <a:off x="497451" y="3891915"/>
            <a:ext cx="4790981" cy="1500187"/>
          </a:xfrm>
        </p:spPr>
        <p:txBody>
          <a:bodyPr rtlCol="0">
            <a:normAutofit/>
          </a:bodyPr>
          <a:lstStyle>
            <a:lvl1pPr marL="0" indent="0" algn="l" defTabSz="457200" rtl="0" eaLnBrk="1" latinLnBrk="0" hangingPunct="1">
              <a:spcBef>
                <a:spcPct val="0"/>
              </a:spcBef>
              <a:buNone/>
              <a:defRPr lang="en-US" sz="3200" b="0" kern="1200" dirty="0" smtClean="0">
                <a:solidFill>
                  <a:schemeClr val="bg1"/>
                </a:solidFill>
                <a:latin typeface="Calibri" pitchFamily="34" charset="0"/>
                <a:ea typeface="+mj-ea"/>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14177529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031177158"/>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471399608"/>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528897675"/>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06593986"/>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541668724"/>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r>
              <a:rPr lang="en-US" dirty="0" smtClean="0"/>
              <a:t>Charter : Confidential</a:t>
            </a:r>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399914246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1200" b="1" dirty="0">
              <a:solidFill>
                <a:srgbClr val="919194"/>
              </a:solidFill>
              <a:latin typeface="Generis Sans Com" charset="0"/>
              <a:ea typeface="ヒラギノ角ゴ Pro W3" pitchFamily="123" charset="-128"/>
            </a:endParaRPr>
          </a:p>
        </p:txBody>
      </p:sp>
      <p:pic>
        <p:nvPicPr>
          <p:cNvPr id="3" name="Picture 9" descr="CharterCommunication_Logo_Color.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a:lstStyle>
            <a:lvl1pPr eaLnBrk="0" hangingPunct="0">
              <a:defRPr sz="1200" b="1">
                <a:solidFill>
                  <a:schemeClr val="tx1"/>
                </a:solidFill>
                <a:latin typeface="Generis Sans Com" charset="0"/>
                <a:ea typeface="ヒラギノ角ゴ Pro W3" pitchFamily="123" charset="-128"/>
              </a:defRPr>
            </a:lvl1pPr>
            <a:lvl2pPr marL="742950" indent="-285750" eaLnBrk="0" hangingPunct="0">
              <a:defRPr sz="1200" b="1">
                <a:solidFill>
                  <a:schemeClr val="tx1"/>
                </a:solidFill>
                <a:latin typeface="Generis Sans Com" charset="0"/>
                <a:ea typeface="ヒラギノ角ゴ Pro W3" pitchFamily="123" charset="-128"/>
              </a:defRPr>
            </a:lvl2pPr>
            <a:lvl3pPr marL="1143000" indent="-228600" eaLnBrk="0" hangingPunct="0">
              <a:defRPr sz="1200" b="1">
                <a:solidFill>
                  <a:schemeClr val="tx1"/>
                </a:solidFill>
                <a:latin typeface="Generis Sans Com" charset="0"/>
                <a:ea typeface="ヒラギノ角ゴ Pro W3" pitchFamily="123" charset="-128"/>
              </a:defRPr>
            </a:lvl3pPr>
            <a:lvl4pPr marL="1600200" indent="-228600" eaLnBrk="0" hangingPunct="0">
              <a:defRPr sz="1200" b="1">
                <a:solidFill>
                  <a:schemeClr val="tx1"/>
                </a:solidFill>
                <a:latin typeface="Generis Sans Com" charset="0"/>
                <a:ea typeface="ヒラギノ角ゴ Pro W3" pitchFamily="123" charset="-128"/>
              </a:defRPr>
            </a:lvl4pPr>
            <a:lvl5pPr marL="2057400" indent="-228600" eaLnBrk="0" hangingPunct="0">
              <a:defRPr sz="1200" b="1">
                <a:solidFill>
                  <a:schemeClr val="tx1"/>
                </a:solidFill>
                <a:latin typeface="Generis Sans Com" charset="0"/>
                <a:ea typeface="ヒラギノ角ゴ Pro W3" pitchFamily="123" charset="-128"/>
              </a:defRPr>
            </a:lvl5pPr>
            <a:lvl6pPr marL="25146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6pPr>
            <a:lvl7pPr marL="29718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7pPr>
            <a:lvl8pPr marL="34290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8pPr>
            <a:lvl9pPr marL="38862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9pPr>
          </a:lstStyle>
          <a:p>
            <a:pPr eaLnBrk="1" fontAlgn="base" hangingPunct="1">
              <a:spcBef>
                <a:spcPct val="0"/>
              </a:spcBef>
              <a:spcAft>
                <a:spcPct val="0"/>
              </a:spcAft>
              <a:defRPr/>
            </a:pPr>
            <a:endParaRPr lang="en-US" altLang="en-US" dirty="0" smtClean="0">
              <a:solidFill>
                <a:srgbClr val="00629B"/>
              </a:solidFill>
            </a:endParaRPr>
          </a:p>
        </p:txBody>
      </p:sp>
    </p:spTree>
    <p:extLst>
      <p:ext uri="{BB962C8B-B14F-4D97-AF65-F5344CB8AC3E}">
        <p14:creationId xmlns:p14="http://schemas.microsoft.com/office/powerpoint/2010/main" val="1122582058"/>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75787B"/>
                </a:solidFill>
                <a:latin typeface="Arial"/>
              </a:defRPr>
            </a:lvl1pPr>
            <a:lvl2pPr>
              <a:defRPr>
                <a:latin typeface="Arial"/>
              </a:defRPr>
            </a:lvl2pPr>
            <a:lvl3pPr>
              <a:defRPr>
                <a:solidFill>
                  <a:srgbClr val="75787B"/>
                </a:solidFill>
                <a:latin typeface="Arial"/>
              </a:defRPr>
            </a:lvl3pPr>
            <a:lvl4pPr>
              <a:buClr>
                <a:schemeClr val="tx1">
                  <a:lumMod val="50000"/>
                  <a:lumOff val="50000"/>
                </a:schemeClr>
              </a:buClr>
              <a:buSzPct val="80000"/>
              <a:buFont typeface="Courier New" pitchFamily="49" charset="0"/>
              <a:buChar char="o"/>
              <a:defRPr sz="1600">
                <a:solidFill>
                  <a:srgbClr val="75787B"/>
                </a:solidFill>
                <a:latin typeface="Arial"/>
              </a:defRPr>
            </a:lvl4pPr>
            <a:lvl5pPr>
              <a:buClr>
                <a:schemeClr val="tx1">
                  <a:lumMod val="50000"/>
                  <a:lumOff val="50000"/>
                </a:schemeClr>
              </a:buClr>
              <a:buFont typeface="Arial" pitchFamily="34" charset="0"/>
              <a:buChar char="•"/>
              <a:defRPr sz="1600">
                <a:solidFill>
                  <a:srgbClr val="75787B"/>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a:xfrm>
            <a:off x="8305800" y="6400800"/>
            <a:ext cx="296863" cy="200025"/>
          </a:xfrm>
        </p:spPr>
        <p:txBody>
          <a:bodyPr/>
          <a:lstStyle>
            <a:lvl1pPr>
              <a:defRPr/>
            </a:lvl1pPr>
          </a:lstStyle>
          <a:p>
            <a:pPr>
              <a:defRPr/>
            </a:pPr>
            <a:fld id="{BF6DD50A-C3F6-4341-8741-D29DF07E980C}" type="slidenum">
              <a:rPr lang="en-US"/>
              <a:pPr>
                <a:defRPr/>
              </a:pPr>
              <a:t>‹#›</a:t>
            </a:fld>
            <a:endParaRPr lang="en-US" dirty="0"/>
          </a:p>
        </p:txBody>
      </p:sp>
      <p:sp>
        <p:nvSpPr>
          <p:cNvPr id="6" name="Date Placeholder 13"/>
          <p:cNvSpPr>
            <a:spLocks noGrp="1"/>
          </p:cNvSpPr>
          <p:nvPr>
            <p:ph type="dt" sz="half" idx="14"/>
          </p:nvPr>
        </p:nvSpPr>
        <p:spPr/>
        <p:txBody>
          <a:bodyPr/>
          <a:lstStyle>
            <a:lvl1pPr algn="l">
              <a:lnSpc>
                <a:spcPct val="90000"/>
              </a:lnSpc>
              <a:defRPr sz="800">
                <a:solidFill>
                  <a:srgbClr val="75787B"/>
                </a:solidFill>
                <a:latin typeface="+mn-lt"/>
                <a:ea typeface="+mn-ea"/>
                <a:cs typeface="+mn-cs"/>
              </a:defRPr>
            </a:lvl1pPr>
          </a:lstStyle>
          <a:p>
            <a:pPr>
              <a:defRPr/>
            </a:pPr>
            <a:r>
              <a:rPr lang="en-US" dirty="0"/>
              <a:t>Charter : Confidential</a:t>
            </a:r>
          </a:p>
        </p:txBody>
      </p:sp>
    </p:spTree>
    <p:extLst>
      <p:ext uri="{BB962C8B-B14F-4D97-AF65-F5344CB8AC3E}">
        <p14:creationId xmlns:p14="http://schemas.microsoft.com/office/powerpoint/2010/main" val="3365251144"/>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a:xfrm>
            <a:off x="8305800" y="6400800"/>
            <a:ext cx="296863" cy="200025"/>
          </a:xfrm>
        </p:spPr>
        <p:txBody>
          <a:bodyPr/>
          <a:lstStyle>
            <a:lvl1pPr>
              <a:defRPr/>
            </a:lvl1pPr>
          </a:lstStyle>
          <a:p>
            <a:pPr>
              <a:defRPr/>
            </a:pPr>
            <a:fld id="{50485693-B968-4B8E-9F64-1DBEEACB3DFA}" type="slidenum">
              <a:rPr lang="en-US"/>
              <a:pPr>
                <a:defRPr/>
              </a:pPr>
              <a:t>‹#›</a:t>
            </a:fld>
            <a:endParaRPr lang="en-US" dirty="0"/>
          </a:p>
        </p:txBody>
      </p:sp>
      <p:sp>
        <p:nvSpPr>
          <p:cNvPr id="6"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a:t>Charter : Confidential</a:t>
            </a:r>
          </a:p>
        </p:txBody>
      </p:sp>
    </p:spTree>
    <p:extLst>
      <p:ext uri="{BB962C8B-B14F-4D97-AF65-F5344CB8AC3E}">
        <p14:creationId xmlns:p14="http://schemas.microsoft.com/office/powerpoint/2010/main" val="102683155"/>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lvl1pPr>
            <a:lvl2pPr>
              <a:defRPr sz="1600"/>
            </a:lvl2pPr>
            <a:lvl3pPr>
              <a:defRPr sz="16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600" tIns="228600" rIns="228600" bIns="2286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a:xfrm>
            <a:off x="8305800" y="6400800"/>
            <a:ext cx="296863" cy="200025"/>
          </a:xfrm>
        </p:spPr>
        <p:txBody>
          <a:bodyPr/>
          <a:lstStyle>
            <a:lvl1pPr>
              <a:defRPr/>
            </a:lvl1pPr>
          </a:lstStyle>
          <a:p>
            <a:pPr>
              <a:defRPr/>
            </a:pPr>
            <a:fld id="{AFF5095B-5793-4F84-9752-90073D1759A2}" type="slidenum">
              <a:rPr lang="en-US"/>
              <a:pPr>
                <a:defRPr/>
              </a:pPr>
              <a:t>‹#›</a:t>
            </a:fld>
            <a:endParaRPr lang="en-US" dirty="0"/>
          </a:p>
        </p:txBody>
      </p:sp>
      <p:sp>
        <p:nvSpPr>
          <p:cNvPr id="6"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a:t>Charter : Confidential</a:t>
            </a:r>
          </a:p>
        </p:txBody>
      </p:sp>
    </p:spTree>
    <p:extLst>
      <p:ext uri="{BB962C8B-B14F-4D97-AF65-F5344CB8AC3E}">
        <p14:creationId xmlns:p14="http://schemas.microsoft.com/office/powerpoint/2010/main" val="293417314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pic>
        <p:nvPicPr>
          <p:cNvPr id="5" name="Picture 4" descr="Divider_Metal_Standard-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700"/>
            <a:ext cx="9144000" cy="6870700"/>
          </a:xfrm>
          <a:prstGeom prst="rect">
            <a:avLst/>
          </a:prstGeom>
        </p:spPr>
      </p:pic>
      <p:sp>
        <p:nvSpPr>
          <p:cNvPr id="2" name="Title 1"/>
          <p:cNvSpPr>
            <a:spLocks noGrp="1"/>
          </p:cNvSpPr>
          <p:nvPr>
            <p:ph type="title"/>
          </p:nvPr>
        </p:nvSpPr>
        <p:spPr/>
        <p:txBody>
          <a:bodyPr/>
          <a:lstStyle>
            <a:lvl1pPr>
              <a:defRPr>
                <a:solidFill>
                  <a:srgbClr val="F5F5F5"/>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000">
                <a:solidFill>
                  <a:srgbClr val="F5F5F5"/>
                </a:solidFill>
              </a:defRPr>
            </a:lvl1pPr>
            <a:lvl2pPr>
              <a:defRPr sz="1800">
                <a:solidFill>
                  <a:srgbClr val="F5F5F5"/>
                </a:solidFill>
              </a:defRPr>
            </a:lvl2pPr>
            <a:lvl3pPr>
              <a:defRPr sz="1600">
                <a:solidFill>
                  <a:srgbClr val="F5F5F5"/>
                </a:solidFill>
              </a:defRPr>
            </a:lvl3pPr>
            <a:lvl4pPr marL="914400" indent="-231775">
              <a:buFont typeface="Lucida Grande"/>
              <a:buChar char="–"/>
              <a:defRPr sz="1400">
                <a:solidFill>
                  <a:srgbClr val="F5F5F5"/>
                </a:solidFill>
              </a:defRPr>
            </a:lvl4pPr>
            <a:lvl5pPr marL="1146175" indent="-231775">
              <a:defRPr sz="1200">
                <a:solidFill>
                  <a:srgbClr val="F5F5F5"/>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E17C4582-C51D-D64F-A925-068EB16856E2}" type="slidenum">
              <a:rPr lang="en-US"/>
              <a:pPr>
                <a:defRPr/>
              </a:pPr>
              <a:t>‹#›</a:t>
            </a:fld>
            <a:endParaRPr lang="en-US" dirty="0"/>
          </a:p>
        </p:txBody>
      </p:sp>
    </p:spTree>
    <p:extLst>
      <p:ext uri="{BB962C8B-B14F-4D97-AF65-F5344CB8AC3E}">
        <p14:creationId xmlns:p14="http://schemas.microsoft.com/office/powerpoint/2010/main" val="213880489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199" y="1143000"/>
            <a:ext cx="8229601" cy="51054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a:xfrm>
            <a:off x="8305800" y="6400800"/>
            <a:ext cx="296863" cy="200025"/>
          </a:xfrm>
        </p:spPr>
        <p:txBody>
          <a:bodyPr/>
          <a:lstStyle>
            <a:lvl1pPr>
              <a:defRPr/>
            </a:lvl1pPr>
          </a:lstStyle>
          <a:p>
            <a:pPr>
              <a:defRPr/>
            </a:pPr>
            <a:fld id="{F901EFDE-31E9-4AA6-9A16-4B9879C2DA33}" type="slidenum">
              <a:rPr lang="en-US"/>
              <a:pPr>
                <a:defRPr/>
              </a:pPr>
              <a:t>‹#›</a:t>
            </a:fld>
            <a:endParaRPr lang="en-US" dirty="0"/>
          </a:p>
        </p:txBody>
      </p:sp>
      <p:sp>
        <p:nvSpPr>
          <p:cNvPr id="5"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a:t>Charter : Confidential</a:t>
            </a:r>
          </a:p>
        </p:txBody>
      </p:sp>
    </p:spTree>
    <p:extLst>
      <p:ext uri="{BB962C8B-B14F-4D97-AF65-F5344CB8AC3E}">
        <p14:creationId xmlns:p14="http://schemas.microsoft.com/office/powerpoint/2010/main" val="2766183992"/>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199"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a:xfrm>
            <a:off x="8305800" y="6400800"/>
            <a:ext cx="296863" cy="200025"/>
          </a:xfrm>
        </p:spPr>
        <p:txBody>
          <a:bodyPr/>
          <a:lstStyle>
            <a:lvl1pPr>
              <a:defRPr/>
            </a:lvl1pPr>
          </a:lstStyle>
          <a:p>
            <a:pPr>
              <a:defRPr/>
            </a:pPr>
            <a:fld id="{05E11276-26E1-47B5-A86D-D656FD282933}" type="slidenum">
              <a:rPr lang="en-US"/>
              <a:pPr>
                <a:defRPr/>
              </a:pPr>
              <a:t>‹#›</a:t>
            </a:fld>
            <a:endParaRPr lang="en-US" dirty="0"/>
          </a:p>
        </p:txBody>
      </p:sp>
      <p:sp>
        <p:nvSpPr>
          <p:cNvPr id="5"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a:t>Charter : Confidential</a:t>
            </a:r>
          </a:p>
        </p:txBody>
      </p:sp>
    </p:spTree>
    <p:extLst>
      <p:ext uri="{BB962C8B-B14F-4D97-AF65-F5344CB8AC3E}">
        <p14:creationId xmlns:p14="http://schemas.microsoft.com/office/powerpoint/2010/main" val="4115420125"/>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1200" b="1" dirty="0" smtClean="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a:lstStyle>
            <a:lvl1pPr eaLnBrk="0" hangingPunct="0">
              <a:defRPr sz="1200" b="1">
                <a:solidFill>
                  <a:schemeClr val="tx1"/>
                </a:solidFill>
                <a:latin typeface="Generis Sans Com" charset="0"/>
                <a:ea typeface="ヒラギノ角ゴ Pro W3" pitchFamily="126" charset="-128"/>
              </a:defRPr>
            </a:lvl1pPr>
            <a:lvl2pPr marL="742950" indent="-285750" eaLnBrk="0" hangingPunct="0">
              <a:defRPr sz="1200" b="1">
                <a:solidFill>
                  <a:schemeClr val="tx1"/>
                </a:solidFill>
                <a:latin typeface="Generis Sans Com" charset="0"/>
                <a:ea typeface="ヒラギノ角ゴ Pro W3" pitchFamily="126" charset="-128"/>
              </a:defRPr>
            </a:lvl2pPr>
            <a:lvl3pPr marL="1143000" indent="-228600" eaLnBrk="0" hangingPunct="0">
              <a:defRPr sz="1200" b="1">
                <a:solidFill>
                  <a:schemeClr val="tx1"/>
                </a:solidFill>
                <a:latin typeface="Generis Sans Com" charset="0"/>
                <a:ea typeface="ヒラギノ角ゴ Pro W3" pitchFamily="126" charset="-128"/>
              </a:defRPr>
            </a:lvl3pPr>
            <a:lvl4pPr marL="1600200" indent="-228600" eaLnBrk="0" hangingPunct="0">
              <a:defRPr sz="1200" b="1">
                <a:solidFill>
                  <a:schemeClr val="tx1"/>
                </a:solidFill>
                <a:latin typeface="Generis Sans Com" charset="0"/>
                <a:ea typeface="ヒラギノ角ゴ Pro W3" pitchFamily="126" charset="-128"/>
              </a:defRPr>
            </a:lvl4pPr>
            <a:lvl5pPr marL="2057400" indent="-228600" eaLnBrk="0" hangingPunct="0">
              <a:defRPr sz="1200" b="1">
                <a:solidFill>
                  <a:schemeClr val="tx1"/>
                </a:solidFill>
                <a:latin typeface="Generis Sans Com" charset="0"/>
                <a:ea typeface="ヒラギノ角ゴ Pro W3" pitchFamily="126" charset="-128"/>
              </a:defRPr>
            </a:lvl5pPr>
            <a:lvl6pPr marL="25146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6pPr>
            <a:lvl7pPr marL="29718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7pPr>
            <a:lvl8pPr marL="34290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8pPr>
            <a:lvl9pPr marL="38862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9pPr>
          </a:lstStyle>
          <a:p>
            <a:pPr eaLnBrk="1" fontAlgn="base" hangingPunct="1">
              <a:spcBef>
                <a:spcPct val="0"/>
              </a:spcBef>
              <a:spcAft>
                <a:spcPct val="0"/>
              </a:spcAft>
              <a:defRPr/>
            </a:pPr>
            <a:endParaRPr lang="en-US" altLang="en-US" dirty="0" smtClean="0">
              <a:solidFill>
                <a:srgbClr val="00629B"/>
              </a:solidFill>
            </a:endParaRPr>
          </a:p>
        </p:txBody>
      </p:sp>
    </p:spTree>
    <p:extLst>
      <p:ext uri="{BB962C8B-B14F-4D97-AF65-F5344CB8AC3E}">
        <p14:creationId xmlns:p14="http://schemas.microsoft.com/office/powerpoint/2010/main" val="4164176229"/>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66686A"/>
                </a:solidFill>
                <a:latin typeface="Arial"/>
              </a:defRPr>
            </a:lvl1pPr>
            <a:lvl2pPr>
              <a:defRPr>
                <a:solidFill>
                  <a:srgbClr val="66686A"/>
                </a:solidFill>
                <a:latin typeface="Arial"/>
              </a:defRPr>
            </a:lvl2pPr>
            <a:lvl3pPr>
              <a:defRPr>
                <a:solidFill>
                  <a:srgbClr val="66686A"/>
                </a:solidFill>
                <a:latin typeface="Arial"/>
              </a:defRPr>
            </a:lvl3pPr>
            <a:lvl4pPr>
              <a:buClr>
                <a:schemeClr val="tx1">
                  <a:lumMod val="50000"/>
                  <a:lumOff val="50000"/>
                </a:schemeClr>
              </a:buClr>
              <a:buSzPct val="80000"/>
              <a:buFont typeface="Courier New" pitchFamily="49" charset="0"/>
              <a:buChar char="o"/>
              <a:defRPr sz="1600">
                <a:solidFill>
                  <a:srgbClr val="66686A"/>
                </a:solidFill>
                <a:latin typeface="Arial"/>
              </a:defRPr>
            </a:lvl4pPr>
            <a:lvl5pPr>
              <a:buClr>
                <a:schemeClr val="tx1">
                  <a:lumMod val="50000"/>
                  <a:lumOff val="50000"/>
                </a:schemeClr>
              </a:buClr>
              <a:buFont typeface="Arial" pitchFamily="34" charset="0"/>
              <a:buChar char="•"/>
              <a:defRPr sz="1600">
                <a:solidFill>
                  <a:srgbClr val="66686A"/>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a:lvl1pPr>
          </a:lstStyle>
          <a:p>
            <a:pPr>
              <a:defRPr/>
            </a:pPr>
            <a:fld id="{400E354A-15D0-48FC-9BFB-03ECF4BA426D}"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a:t>Charter : Confidential</a:t>
            </a:r>
          </a:p>
        </p:txBody>
      </p:sp>
    </p:spTree>
    <p:extLst>
      <p:ext uri="{BB962C8B-B14F-4D97-AF65-F5344CB8AC3E}">
        <p14:creationId xmlns:p14="http://schemas.microsoft.com/office/powerpoint/2010/main" val="871915478"/>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a:lvl1pPr>
          </a:lstStyle>
          <a:p>
            <a:pPr>
              <a:defRPr/>
            </a:pPr>
            <a:fld id="{DD6BF6B5-FFA6-4352-889A-EB29F82513BA}"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a:t>Charter : Confidential</a:t>
            </a:r>
          </a:p>
        </p:txBody>
      </p:sp>
    </p:spTree>
    <p:extLst>
      <p:ext uri="{BB962C8B-B14F-4D97-AF65-F5344CB8AC3E}">
        <p14:creationId xmlns:p14="http://schemas.microsoft.com/office/powerpoint/2010/main" val="1092460846"/>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lvl1pPr>
            <a:lvl2pPr>
              <a:defRPr sz="1600"/>
            </a:lvl2pPr>
            <a:lvl3pPr>
              <a:defRPr sz="16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600" tIns="228600" rIns="228600" bIns="2286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a:lvl1pPr>
          </a:lstStyle>
          <a:p>
            <a:pPr>
              <a:defRPr/>
            </a:pPr>
            <a:fld id="{8C27DF7B-63F6-4E9F-9B20-17B67806C893}"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a:t>Charter : Confidential</a:t>
            </a:r>
          </a:p>
        </p:txBody>
      </p:sp>
    </p:spTree>
    <p:extLst>
      <p:ext uri="{BB962C8B-B14F-4D97-AF65-F5344CB8AC3E}">
        <p14:creationId xmlns:p14="http://schemas.microsoft.com/office/powerpoint/2010/main" val="2602175418"/>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199" y="1143000"/>
            <a:ext cx="8229601" cy="51054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a:lvl1pPr>
          </a:lstStyle>
          <a:p>
            <a:pPr>
              <a:defRPr/>
            </a:pPr>
            <a:fld id="{AE707B26-0BB7-45E3-96AA-CBFF1F4CDE16}"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a:t>Charter : Confidential</a:t>
            </a:r>
          </a:p>
        </p:txBody>
      </p:sp>
    </p:spTree>
    <p:extLst>
      <p:ext uri="{BB962C8B-B14F-4D97-AF65-F5344CB8AC3E}">
        <p14:creationId xmlns:p14="http://schemas.microsoft.com/office/powerpoint/2010/main" val="2102955127"/>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0"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a:lvl1pPr>
          </a:lstStyle>
          <a:p>
            <a:pPr>
              <a:defRPr/>
            </a:pPr>
            <a:fld id="{44F3EF24-9934-40A8-86C4-9E9DC4955544}"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a:t>Charter : Confidential</a:t>
            </a:r>
          </a:p>
        </p:txBody>
      </p:sp>
    </p:spTree>
    <p:extLst>
      <p:ext uri="{BB962C8B-B14F-4D97-AF65-F5344CB8AC3E}">
        <p14:creationId xmlns:p14="http://schemas.microsoft.com/office/powerpoint/2010/main" val="2425906888"/>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1200" b="1" dirty="0">
              <a:solidFill>
                <a:srgbClr val="919194"/>
              </a:solidFill>
              <a:latin typeface="Generis Sans Com" charset="0"/>
              <a:ea typeface="ヒラギノ角ゴ Pro W3" pitchFamily="123"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a:lstStyle>
            <a:lvl1pPr eaLnBrk="0" hangingPunct="0">
              <a:defRPr sz="1200" b="1">
                <a:solidFill>
                  <a:schemeClr val="tx1"/>
                </a:solidFill>
                <a:latin typeface="Generis Sans Com" charset="0"/>
                <a:ea typeface="ヒラギノ角ゴ Pro W3" pitchFamily="123" charset="-128"/>
              </a:defRPr>
            </a:lvl1pPr>
            <a:lvl2pPr marL="742950" indent="-285750" eaLnBrk="0" hangingPunct="0">
              <a:defRPr sz="1200" b="1">
                <a:solidFill>
                  <a:schemeClr val="tx1"/>
                </a:solidFill>
                <a:latin typeface="Generis Sans Com" charset="0"/>
                <a:ea typeface="ヒラギノ角ゴ Pro W3" pitchFamily="123" charset="-128"/>
              </a:defRPr>
            </a:lvl2pPr>
            <a:lvl3pPr marL="1143000" indent="-228600" eaLnBrk="0" hangingPunct="0">
              <a:defRPr sz="1200" b="1">
                <a:solidFill>
                  <a:schemeClr val="tx1"/>
                </a:solidFill>
                <a:latin typeface="Generis Sans Com" charset="0"/>
                <a:ea typeface="ヒラギノ角ゴ Pro W3" pitchFamily="123" charset="-128"/>
              </a:defRPr>
            </a:lvl3pPr>
            <a:lvl4pPr marL="1600200" indent="-228600" eaLnBrk="0" hangingPunct="0">
              <a:defRPr sz="1200" b="1">
                <a:solidFill>
                  <a:schemeClr val="tx1"/>
                </a:solidFill>
                <a:latin typeface="Generis Sans Com" charset="0"/>
                <a:ea typeface="ヒラギノ角ゴ Pro W3" pitchFamily="123" charset="-128"/>
              </a:defRPr>
            </a:lvl4pPr>
            <a:lvl5pPr marL="2057400" indent="-228600" eaLnBrk="0" hangingPunct="0">
              <a:defRPr sz="1200" b="1">
                <a:solidFill>
                  <a:schemeClr val="tx1"/>
                </a:solidFill>
                <a:latin typeface="Generis Sans Com" charset="0"/>
                <a:ea typeface="ヒラギノ角ゴ Pro W3" pitchFamily="123" charset="-128"/>
              </a:defRPr>
            </a:lvl5pPr>
            <a:lvl6pPr marL="25146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6pPr>
            <a:lvl7pPr marL="29718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7pPr>
            <a:lvl8pPr marL="34290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8pPr>
            <a:lvl9pPr marL="38862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9pPr>
          </a:lstStyle>
          <a:p>
            <a:pPr eaLnBrk="1" fontAlgn="base" hangingPunct="1">
              <a:spcBef>
                <a:spcPct val="0"/>
              </a:spcBef>
              <a:spcAft>
                <a:spcPct val="0"/>
              </a:spcAft>
            </a:pPr>
            <a:endParaRPr lang="en-US" altLang="en-US" dirty="0">
              <a:solidFill>
                <a:srgbClr val="00629B"/>
              </a:solidFill>
            </a:endParaRPr>
          </a:p>
        </p:txBody>
      </p:sp>
    </p:spTree>
    <p:extLst>
      <p:ext uri="{BB962C8B-B14F-4D97-AF65-F5344CB8AC3E}">
        <p14:creationId xmlns:p14="http://schemas.microsoft.com/office/powerpoint/2010/main" val="1724213840"/>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66686A"/>
                </a:solidFill>
                <a:latin typeface="Arial"/>
              </a:defRPr>
            </a:lvl1pPr>
            <a:lvl2pPr>
              <a:defRPr>
                <a:solidFill>
                  <a:srgbClr val="66686A"/>
                </a:solidFill>
                <a:latin typeface="Arial"/>
              </a:defRPr>
            </a:lvl2pPr>
            <a:lvl3pPr>
              <a:defRPr>
                <a:solidFill>
                  <a:srgbClr val="66686A"/>
                </a:solidFill>
                <a:latin typeface="Arial"/>
              </a:defRPr>
            </a:lvl3pPr>
            <a:lvl4pPr>
              <a:buClr>
                <a:schemeClr val="tx1">
                  <a:lumMod val="50000"/>
                  <a:lumOff val="50000"/>
                </a:schemeClr>
              </a:buClr>
              <a:buSzPct val="80000"/>
              <a:buFont typeface="Courier New" pitchFamily="49" charset="0"/>
              <a:buChar char="o"/>
              <a:defRPr sz="1600">
                <a:solidFill>
                  <a:srgbClr val="66686A"/>
                </a:solidFill>
                <a:latin typeface="Arial"/>
              </a:defRPr>
            </a:lvl4pPr>
            <a:lvl5pPr>
              <a:buClr>
                <a:schemeClr val="tx1">
                  <a:lumMod val="50000"/>
                  <a:lumOff val="50000"/>
                </a:schemeClr>
              </a:buClr>
              <a:buFont typeface="Arial" pitchFamily="34" charset="0"/>
              <a:buChar char="•"/>
              <a:defRPr sz="1600">
                <a:solidFill>
                  <a:srgbClr val="66686A"/>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a:lvl1pPr>
          </a:lstStyle>
          <a:p>
            <a:pPr>
              <a:defRPr/>
            </a:pPr>
            <a:fld id="{EA0CADBB-99BD-4210-ABD5-E89D6BA23094}"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a:t>Charter : Confidential</a:t>
            </a:r>
          </a:p>
        </p:txBody>
      </p:sp>
    </p:spTree>
    <p:extLst>
      <p:ext uri="{BB962C8B-B14F-4D97-AF65-F5344CB8AC3E}">
        <p14:creationId xmlns:p14="http://schemas.microsoft.com/office/powerpoint/2010/main" val="7186599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3863929537"/>
      </p:ext>
    </p:extLst>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a:lvl1pPr>
          </a:lstStyle>
          <a:p>
            <a:pPr>
              <a:defRPr/>
            </a:pPr>
            <a:fld id="{77B95A5D-E442-4E04-AA6C-17A1DC203B8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a:t>Charter : Confidential</a:t>
            </a:r>
          </a:p>
        </p:txBody>
      </p:sp>
    </p:spTree>
    <p:extLst>
      <p:ext uri="{BB962C8B-B14F-4D97-AF65-F5344CB8AC3E}">
        <p14:creationId xmlns:p14="http://schemas.microsoft.com/office/powerpoint/2010/main" val="1055148910"/>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lvl1pPr>
            <a:lvl2pPr>
              <a:defRPr sz="1600"/>
            </a:lvl2pPr>
            <a:lvl3pPr>
              <a:defRPr sz="16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600" tIns="228600" rIns="228600" bIns="2286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a:lvl1pPr>
          </a:lstStyle>
          <a:p>
            <a:pPr>
              <a:defRPr/>
            </a:pPr>
            <a:fld id="{62A6C8E5-5B15-4145-8EEC-663BC7D96551}"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a:t>Charter : Confidential</a:t>
            </a:r>
          </a:p>
        </p:txBody>
      </p:sp>
    </p:spTree>
    <p:extLst>
      <p:ext uri="{BB962C8B-B14F-4D97-AF65-F5344CB8AC3E}">
        <p14:creationId xmlns:p14="http://schemas.microsoft.com/office/powerpoint/2010/main" val="3600149607"/>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199" y="1143000"/>
            <a:ext cx="8229601" cy="51054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a:lvl1pPr>
          </a:lstStyle>
          <a:p>
            <a:pPr>
              <a:defRPr/>
            </a:pPr>
            <a:fld id="{74BEBFBB-D325-4B0D-A5DA-BDE3EC87179A}"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a:t>Charter : Confidential</a:t>
            </a:r>
          </a:p>
        </p:txBody>
      </p:sp>
    </p:spTree>
    <p:extLst>
      <p:ext uri="{BB962C8B-B14F-4D97-AF65-F5344CB8AC3E}">
        <p14:creationId xmlns:p14="http://schemas.microsoft.com/office/powerpoint/2010/main" val="4006154205"/>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0"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a:lvl1pPr>
          </a:lstStyle>
          <a:p>
            <a:pPr>
              <a:defRPr/>
            </a:pPr>
            <a:fld id="{0CDA200B-34D0-4997-B4A8-F642ACAF1446}"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a:t>Charter : Confidential</a:t>
            </a:r>
          </a:p>
        </p:txBody>
      </p:sp>
    </p:spTree>
    <p:extLst>
      <p:ext uri="{BB962C8B-B14F-4D97-AF65-F5344CB8AC3E}">
        <p14:creationId xmlns:p14="http://schemas.microsoft.com/office/powerpoint/2010/main" val="466878512"/>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a:lstStyle/>
          <a:p>
            <a:pPr fontAlgn="base">
              <a:spcBef>
                <a:spcPct val="0"/>
              </a:spcBef>
              <a:spcAft>
                <a:spcPct val="0"/>
              </a:spcAft>
              <a:defRPr/>
            </a:pPr>
            <a:endParaRPr lang="en-US" sz="1200" b="1" dirty="0">
              <a:solidFill>
                <a:srgbClr val="919194"/>
              </a:solidFill>
              <a:latin typeface="Generis Sans Com" charset="0"/>
              <a:ea typeface="ヒラギノ角ゴ Pro W3" pitchFamily="123"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a:lstStyle/>
          <a:p>
            <a:pPr fontAlgn="base">
              <a:spcBef>
                <a:spcPct val="0"/>
              </a:spcBef>
              <a:spcAft>
                <a:spcPct val="0"/>
              </a:spcAft>
              <a:defRPr/>
            </a:pPr>
            <a:endParaRPr lang="en-US" sz="1200" b="1" dirty="0">
              <a:solidFill>
                <a:srgbClr val="00629B"/>
              </a:solidFill>
              <a:latin typeface="Generis Sans Com" charset="0"/>
              <a:ea typeface="ヒラギノ角ゴ Pro W3" pitchFamily="123" charset="-128"/>
            </a:endParaRPr>
          </a:p>
        </p:txBody>
      </p:sp>
    </p:spTree>
    <p:extLst>
      <p:ext uri="{BB962C8B-B14F-4D97-AF65-F5344CB8AC3E}">
        <p14:creationId xmlns:p14="http://schemas.microsoft.com/office/powerpoint/2010/main" val="3669314956"/>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75787B"/>
                </a:solidFill>
                <a:latin typeface="Arial"/>
              </a:defRPr>
            </a:lvl1pPr>
            <a:lvl2pPr>
              <a:defRPr>
                <a:latin typeface="Arial"/>
              </a:defRPr>
            </a:lvl2pPr>
            <a:lvl3pPr>
              <a:defRPr>
                <a:solidFill>
                  <a:srgbClr val="75787B"/>
                </a:solidFill>
                <a:latin typeface="Arial"/>
              </a:defRPr>
            </a:lvl3pPr>
            <a:lvl4pPr>
              <a:buClr>
                <a:schemeClr val="tx1">
                  <a:lumMod val="50000"/>
                  <a:lumOff val="50000"/>
                </a:schemeClr>
              </a:buClr>
              <a:buSzPct val="80000"/>
              <a:buFont typeface="Courier New" pitchFamily="49" charset="0"/>
              <a:buChar char="o"/>
              <a:defRPr sz="1600">
                <a:solidFill>
                  <a:srgbClr val="75787B"/>
                </a:solidFill>
                <a:latin typeface="Arial"/>
              </a:defRPr>
            </a:lvl4pPr>
            <a:lvl5pPr>
              <a:buClr>
                <a:schemeClr val="tx1">
                  <a:lumMod val="50000"/>
                  <a:lumOff val="50000"/>
                </a:schemeClr>
              </a:buClr>
              <a:buFont typeface="Arial" pitchFamily="34" charset="0"/>
              <a:buChar char="•"/>
              <a:defRPr sz="1600">
                <a:solidFill>
                  <a:srgbClr val="75787B"/>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a:xfrm>
            <a:off x="8305800" y="6400800"/>
            <a:ext cx="296863" cy="200025"/>
          </a:xfrm>
        </p:spPr>
        <p:txBody>
          <a:bodyPr/>
          <a:lstStyle>
            <a:lvl1pPr>
              <a:defRPr/>
            </a:lvl1pPr>
          </a:lstStyle>
          <a:p>
            <a:pPr>
              <a:defRPr/>
            </a:pPr>
            <a:fld id="{60CD955E-0025-4BE9-9722-4A5D444F7DD1}" type="slidenum">
              <a:rPr lang="en-US"/>
              <a:pPr>
                <a:defRPr/>
              </a:pPr>
              <a:t>‹#›</a:t>
            </a:fld>
            <a:endParaRPr lang="en-US" dirty="0"/>
          </a:p>
        </p:txBody>
      </p:sp>
      <p:sp>
        <p:nvSpPr>
          <p:cNvPr id="6" name="Date Placeholder 13"/>
          <p:cNvSpPr>
            <a:spLocks noGrp="1"/>
          </p:cNvSpPr>
          <p:nvPr>
            <p:ph type="dt" sz="half" idx="14"/>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961842547"/>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a:xfrm>
            <a:off x="8305800" y="6400800"/>
            <a:ext cx="296863" cy="200025"/>
          </a:xfrm>
        </p:spPr>
        <p:txBody>
          <a:bodyPr/>
          <a:lstStyle>
            <a:lvl1pPr>
              <a:defRPr/>
            </a:lvl1pPr>
          </a:lstStyle>
          <a:p>
            <a:pPr>
              <a:defRPr/>
            </a:pPr>
            <a:fld id="{FE34C13A-C37E-45F3-9F17-EE910DF43FAD}" type="slidenum">
              <a:rPr lang="en-US"/>
              <a:pPr>
                <a:defRPr/>
              </a:pPr>
              <a:t>‹#›</a:t>
            </a:fld>
            <a:endParaRPr lang="en-US" dirty="0"/>
          </a:p>
        </p:txBody>
      </p:sp>
      <p:sp>
        <p:nvSpPr>
          <p:cNvPr id="6"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206433688"/>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lvl1pPr>
            <a:lvl2pPr>
              <a:defRPr sz="1600"/>
            </a:lvl2pPr>
            <a:lvl3pPr>
              <a:defRPr sz="16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600" tIns="228600" rIns="228600" bIns="2286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a:xfrm>
            <a:off x="8305800" y="6400800"/>
            <a:ext cx="296863" cy="200025"/>
          </a:xfrm>
        </p:spPr>
        <p:txBody>
          <a:bodyPr/>
          <a:lstStyle>
            <a:lvl1pPr>
              <a:defRPr/>
            </a:lvl1pPr>
          </a:lstStyle>
          <a:p>
            <a:pPr>
              <a:defRPr/>
            </a:pPr>
            <a:fld id="{DA1DFC21-9CFC-4B49-A75C-CC5368E01F8F}" type="slidenum">
              <a:rPr lang="en-US"/>
              <a:pPr>
                <a:defRPr/>
              </a:pPr>
              <a:t>‹#›</a:t>
            </a:fld>
            <a:endParaRPr lang="en-US" dirty="0"/>
          </a:p>
        </p:txBody>
      </p:sp>
      <p:sp>
        <p:nvSpPr>
          <p:cNvPr id="6"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86738654"/>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199" y="1143000"/>
            <a:ext cx="8229601" cy="51054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a:xfrm>
            <a:off x="8305800" y="6400800"/>
            <a:ext cx="296863" cy="200025"/>
          </a:xfrm>
        </p:spPr>
        <p:txBody>
          <a:bodyPr/>
          <a:lstStyle>
            <a:lvl1pPr>
              <a:defRPr/>
            </a:lvl1pPr>
          </a:lstStyle>
          <a:p>
            <a:pPr>
              <a:defRPr/>
            </a:pPr>
            <a:fld id="{1412B715-C6C0-4C90-82CF-6B455BF56D8E}" type="slidenum">
              <a:rPr lang="en-US"/>
              <a:pPr>
                <a:defRPr/>
              </a:pPr>
              <a:t>‹#›</a:t>
            </a:fld>
            <a:endParaRPr lang="en-US" dirty="0"/>
          </a:p>
        </p:txBody>
      </p:sp>
      <p:sp>
        <p:nvSpPr>
          <p:cNvPr id="5"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4182336309"/>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199"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a:xfrm>
            <a:off x="8305800" y="6400800"/>
            <a:ext cx="296863" cy="200025"/>
          </a:xfrm>
        </p:spPr>
        <p:txBody>
          <a:bodyPr/>
          <a:lstStyle>
            <a:lvl1pPr>
              <a:defRPr/>
            </a:lvl1pPr>
          </a:lstStyle>
          <a:p>
            <a:pPr>
              <a:defRPr/>
            </a:pPr>
            <a:fld id="{FB446859-4C60-4FB1-8E89-26F6F14F0F5F}" type="slidenum">
              <a:rPr lang="en-US"/>
              <a:pPr>
                <a:defRPr/>
              </a:pPr>
              <a:t>‹#›</a:t>
            </a:fld>
            <a:endParaRPr lang="en-US" dirty="0"/>
          </a:p>
        </p:txBody>
      </p:sp>
      <p:sp>
        <p:nvSpPr>
          <p:cNvPr id="5"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65123256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4000974"/>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10311429"/>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204375466"/>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2908239228"/>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4024128829"/>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801955626"/>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751418182"/>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E1A14CB-7058-43EC-8532-446CBDAE2ADF}" type="datetimeFigureOut">
              <a:rPr lang="en-US"/>
              <a:pPr>
                <a:defRPr/>
              </a:pPr>
              <a:t>6/9/2017</a:t>
            </a:fld>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63475442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2323035882"/>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2366521466"/>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17617688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957851801"/>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520595491"/>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925742928"/>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2975615541"/>
      </p:ext>
    </p:extLst>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E1A14CB-7058-43EC-8532-446CBDAE2ADF}" type="datetimeFigureOut">
              <a:rPr lang="en-US"/>
              <a:pPr>
                <a:defRPr/>
              </a:pPr>
              <a:t>6/9/2017</a:t>
            </a:fld>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278218203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2721507411"/>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2563942905"/>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544261037"/>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4084018516"/>
      </p:ext>
    </p:extLst>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823417696"/>
      </p:ext>
    </p:extLst>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52326665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820475185"/>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E1A14CB-7058-43EC-8532-446CBDAE2ADF}" type="datetimeFigureOut">
              <a:rPr lang="en-US"/>
              <a:pPr>
                <a:defRPr/>
              </a:pPr>
              <a:t>6/9/2017</a:t>
            </a:fld>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54441161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232300163"/>
      </p:ext>
    </p:extLst>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275530457"/>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370162426"/>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42853600"/>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2034466403"/>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26614481"/>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E1A14CB-7058-43EC-8532-446CBDAE2ADF}" type="datetimeFigureOut">
              <a:rPr lang="en-US"/>
              <a:pPr>
                <a:defRPr/>
              </a:pPr>
              <a:t>6/9/2017</a:t>
            </a:fld>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417421287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1377699404"/>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59567628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897324883"/>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609155037"/>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310577532"/>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928312512"/>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2552996181"/>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E1A14CB-7058-43EC-8532-446CBDAE2ADF}" type="datetimeFigureOut">
              <a:rPr lang="en-US"/>
              <a:pPr>
                <a:defRPr/>
              </a:pPr>
              <a:t>6/9/2017</a:t>
            </a:fld>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3775960824"/>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1115051785"/>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510515456"/>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194176926"/>
      </p:ext>
    </p:extLst>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575184767"/>
      </p:ext>
    </p:extLst>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3198900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75787B"/>
                </a:solidFill>
                <a:latin typeface="Arial"/>
              </a:defRPr>
            </a:lvl1pPr>
            <a:lvl2pPr>
              <a:defRPr>
                <a:latin typeface="Arial"/>
              </a:defRPr>
            </a:lvl2pPr>
            <a:lvl3pPr>
              <a:defRPr>
                <a:solidFill>
                  <a:srgbClr val="75787B"/>
                </a:solidFill>
                <a:latin typeface="Arial"/>
              </a:defRPr>
            </a:lvl3pPr>
            <a:lvl4pPr>
              <a:buClr>
                <a:schemeClr val="tx1">
                  <a:lumMod val="50000"/>
                  <a:lumOff val="50000"/>
                </a:schemeClr>
              </a:buClr>
              <a:buSzPct val="80000"/>
              <a:buFont typeface="Courier New" pitchFamily="49" charset="0"/>
              <a:buChar char="o"/>
              <a:defRPr sz="1600">
                <a:solidFill>
                  <a:srgbClr val="75787B"/>
                </a:solidFill>
                <a:latin typeface="Arial"/>
              </a:defRPr>
            </a:lvl4pPr>
            <a:lvl5pPr>
              <a:buClr>
                <a:schemeClr val="tx1">
                  <a:lumMod val="50000"/>
                  <a:lumOff val="50000"/>
                </a:schemeClr>
              </a:buClr>
              <a:buFont typeface="Arial" pitchFamily="34" charset="0"/>
              <a:buChar char="•"/>
              <a:defRPr sz="1600">
                <a:solidFill>
                  <a:srgbClr val="75787B"/>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a:xfrm>
            <a:off x="8305800" y="6400800"/>
            <a:ext cx="296863" cy="200025"/>
          </a:xfrm>
        </p:spPr>
        <p:txBody>
          <a:bodyPr/>
          <a:lstStyle>
            <a:lvl1pPr>
              <a:defRPr/>
            </a:lvl1pPr>
          </a:lstStyle>
          <a:p>
            <a:pPr>
              <a:defRPr/>
            </a:pPr>
            <a:fld id="{60CD955E-0025-4BE9-9722-4A5D444F7DD1}" type="slidenum">
              <a:rPr lang="en-US"/>
              <a:pPr>
                <a:defRPr/>
              </a:pPr>
              <a:t>‹#›</a:t>
            </a:fld>
            <a:endParaRPr lang="en-US" dirty="0"/>
          </a:p>
        </p:txBody>
      </p:sp>
      <p:sp>
        <p:nvSpPr>
          <p:cNvPr id="6" name="Date Placeholder 13"/>
          <p:cNvSpPr>
            <a:spLocks noGrp="1"/>
          </p:cNvSpPr>
          <p:nvPr>
            <p:ph type="dt" sz="half" idx="14"/>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24338695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006206236"/>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372039245"/>
      </p:ext>
    </p:extLst>
  </p:cSld>
  <p:clrMapOvr>
    <a:masterClrMapping/>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E1A14CB-7058-43EC-8532-446CBDAE2ADF}" type="datetimeFigureOut">
              <a:rPr lang="en-US"/>
              <a:pPr>
                <a:defRPr/>
              </a:pPr>
              <a:t>6/9/2017</a:t>
            </a:fld>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176186226"/>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3590758157"/>
      </p:ext>
    </p:extLst>
  </p:cSld>
  <p:clrMapOvr>
    <a:masterClrMapping/>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504262945"/>
      </p:ext>
    </p:extLst>
  </p:cSld>
  <p:clrMapOvr>
    <a:masterClrMapping/>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81375795"/>
      </p:ext>
    </p:extLst>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036993327"/>
      </p:ext>
    </p:extLst>
  </p:cSld>
  <p:clrMapOvr>
    <a:masterClrMapping/>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668980225"/>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556401505"/>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E1A14CB-7058-43EC-8532-446CBDAE2ADF}" type="datetimeFigureOut">
              <a:rPr lang="en-US"/>
              <a:pPr>
                <a:defRPr/>
              </a:pPr>
              <a:t>6/9/2017</a:t>
            </a:fld>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609322034"/>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409408226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1200" b="1" dirty="0">
              <a:solidFill>
                <a:srgbClr val="919194"/>
              </a:solidFill>
              <a:latin typeface="Generis Sans Com" charset="0"/>
              <a:ea typeface="ヒラギノ角ゴ Pro W3" pitchFamily="123"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a:lstStyle>
            <a:lvl1pPr eaLnBrk="0" hangingPunct="0">
              <a:defRPr sz="1200" b="1">
                <a:solidFill>
                  <a:schemeClr val="tx1"/>
                </a:solidFill>
                <a:latin typeface="Generis Sans Com" charset="0"/>
                <a:ea typeface="ヒラギノ角ゴ Pro W3" pitchFamily="123" charset="-128"/>
              </a:defRPr>
            </a:lvl1pPr>
            <a:lvl2pPr marL="742950" indent="-285750" eaLnBrk="0" hangingPunct="0">
              <a:defRPr sz="1200" b="1">
                <a:solidFill>
                  <a:schemeClr val="tx1"/>
                </a:solidFill>
                <a:latin typeface="Generis Sans Com" charset="0"/>
                <a:ea typeface="ヒラギノ角ゴ Pro W3" pitchFamily="123" charset="-128"/>
              </a:defRPr>
            </a:lvl2pPr>
            <a:lvl3pPr marL="1143000" indent="-228600" eaLnBrk="0" hangingPunct="0">
              <a:defRPr sz="1200" b="1">
                <a:solidFill>
                  <a:schemeClr val="tx1"/>
                </a:solidFill>
                <a:latin typeface="Generis Sans Com" charset="0"/>
                <a:ea typeface="ヒラギノ角ゴ Pro W3" pitchFamily="123" charset="-128"/>
              </a:defRPr>
            </a:lvl3pPr>
            <a:lvl4pPr marL="1600200" indent="-228600" eaLnBrk="0" hangingPunct="0">
              <a:defRPr sz="1200" b="1">
                <a:solidFill>
                  <a:schemeClr val="tx1"/>
                </a:solidFill>
                <a:latin typeface="Generis Sans Com" charset="0"/>
                <a:ea typeface="ヒラギノ角ゴ Pro W3" pitchFamily="123" charset="-128"/>
              </a:defRPr>
            </a:lvl4pPr>
            <a:lvl5pPr marL="2057400" indent="-228600" eaLnBrk="0" hangingPunct="0">
              <a:defRPr sz="1200" b="1">
                <a:solidFill>
                  <a:schemeClr val="tx1"/>
                </a:solidFill>
                <a:latin typeface="Generis Sans Com" charset="0"/>
                <a:ea typeface="ヒラギノ角ゴ Pro W3" pitchFamily="123" charset="-128"/>
              </a:defRPr>
            </a:lvl5pPr>
            <a:lvl6pPr marL="25146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6pPr>
            <a:lvl7pPr marL="29718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7pPr>
            <a:lvl8pPr marL="34290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8pPr>
            <a:lvl9pPr marL="38862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9pPr>
          </a:lstStyle>
          <a:p>
            <a:pPr eaLnBrk="1" fontAlgn="base" hangingPunct="1">
              <a:spcBef>
                <a:spcPct val="0"/>
              </a:spcBef>
              <a:spcAft>
                <a:spcPct val="0"/>
              </a:spcAft>
            </a:pPr>
            <a:endParaRPr lang="en-US" altLang="en-US" dirty="0">
              <a:solidFill>
                <a:srgbClr val="00629B"/>
              </a:solidFill>
            </a:endParaRPr>
          </a:p>
        </p:txBody>
      </p:sp>
    </p:spTree>
    <p:extLst>
      <p:ext uri="{BB962C8B-B14F-4D97-AF65-F5344CB8AC3E}">
        <p14:creationId xmlns:p14="http://schemas.microsoft.com/office/powerpoint/2010/main" val="2625016109"/>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660719323"/>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72935644"/>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2155837839"/>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350588017"/>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796727846"/>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E1A14CB-7058-43EC-8532-446CBDAE2ADF}" type="datetimeFigureOut">
              <a:rPr lang="en-US"/>
              <a:pPr>
                <a:defRPr/>
              </a:pPr>
              <a:t>6/9/2017</a:t>
            </a:fld>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249170116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1047716819"/>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449654348"/>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748049793"/>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2227841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66686A"/>
                </a:solidFill>
                <a:latin typeface="Arial"/>
              </a:defRPr>
            </a:lvl1pPr>
            <a:lvl2pPr>
              <a:defRPr>
                <a:solidFill>
                  <a:srgbClr val="66686A"/>
                </a:solidFill>
                <a:latin typeface="Arial"/>
              </a:defRPr>
            </a:lvl2pPr>
            <a:lvl3pPr>
              <a:defRPr>
                <a:solidFill>
                  <a:srgbClr val="66686A"/>
                </a:solidFill>
                <a:latin typeface="Arial"/>
              </a:defRPr>
            </a:lvl3pPr>
            <a:lvl4pPr>
              <a:buClr>
                <a:schemeClr val="tx1">
                  <a:lumMod val="50000"/>
                  <a:lumOff val="50000"/>
                </a:schemeClr>
              </a:buClr>
              <a:buSzPct val="80000"/>
              <a:buFont typeface="Courier New" pitchFamily="49" charset="0"/>
              <a:buChar char="o"/>
              <a:defRPr sz="1600">
                <a:solidFill>
                  <a:srgbClr val="66686A"/>
                </a:solidFill>
                <a:latin typeface="Arial"/>
              </a:defRPr>
            </a:lvl4pPr>
            <a:lvl5pPr>
              <a:buClr>
                <a:schemeClr val="tx1">
                  <a:lumMod val="50000"/>
                  <a:lumOff val="50000"/>
                </a:schemeClr>
              </a:buClr>
              <a:buFont typeface="Arial" pitchFamily="34" charset="0"/>
              <a:buChar char="•"/>
              <a:defRPr sz="1600">
                <a:solidFill>
                  <a:srgbClr val="66686A"/>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a:lvl1pPr>
          </a:lstStyle>
          <a:p>
            <a:pPr>
              <a:defRPr/>
            </a:pPr>
            <a:fld id="{EA0CADBB-99BD-4210-ABD5-E89D6BA23094}"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505905914"/>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044662376"/>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570562545"/>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E1A14CB-7058-43EC-8532-446CBDAE2ADF}" type="datetimeFigureOut">
              <a:rPr lang="en-US"/>
              <a:pPr>
                <a:defRPr/>
              </a:pPr>
              <a:t>6/9/2017</a:t>
            </a:fld>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34784481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3948348429"/>
      </p:ext>
    </p:extLst>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66686A"/>
                </a:solidFill>
                <a:latin typeface="Arial"/>
              </a:defRPr>
            </a:lvl1pPr>
            <a:lvl2pPr>
              <a:defRPr>
                <a:solidFill>
                  <a:srgbClr val="66686A"/>
                </a:solidFill>
                <a:latin typeface="Arial"/>
              </a:defRPr>
            </a:lvl2pPr>
            <a:lvl3pPr>
              <a:defRPr>
                <a:solidFill>
                  <a:srgbClr val="66686A"/>
                </a:solidFill>
                <a:latin typeface="Arial"/>
              </a:defRPr>
            </a:lvl3pPr>
            <a:lvl4pPr>
              <a:buClr>
                <a:schemeClr val="tx1">
                  <a:lumMod val="50000"/>
                  <a:lumOff val="50000"/>
                </a:schemeClr>
              </a:buClr>
              <a:buSzPct val="80000"/>
              <a:buFont typeface="Courier New" pitchFamily="49" charset="0"/>
              <a:buChar char="o"/>
              <a:defRPr sz="1600">
                <a:solidFill>
                  <a:srgbClr val="66686A"/>
                </a:solidFill>
                <a:latin typeface="Arial"/>
              </a:defRPr>
            </a:lvl4pPr>
            <a:lvl5pPr>
              <a:buClr>
                <a:schemeClr val="tx1">
                  <a:lumMod val="50000"/>
                  <a:lumOff val="50000"/>
                </a:schemeClr>
              </a:buClr>
              <a:buFont typeface="Arial" pitchFamily="34" charset="0"/>
              <a:buChar char="•"/>
              <a:defRPr sz="1600">
                <a:solidFill>
                  <a:srgbClr val="66686A"/>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02358693-0AD4-437C-9C4F-14317663FD0A}"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a:t>Charter : Confidential</a:t>
            </a:r>
          </a:p>
        </p:txBody>
      </p:sp>
    </p:spTree>
    <p:extLst>
      <p:ext uri="{BB962C8B-B14F-4D97-AF65-F5344CB8AC3E}">
        <p14:creationId xmlns:p14="http://schemas.microsoft.com/office/powerpoint/2010/main" val="3059906631"/>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F89F4114-7FCA-4A2F-ABA7-F80C058CDB96}"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a:t>Charter : Confidential</a:t>
            </a:r>
          </a:p>
        </p:txBody>
      </p:sp>
    </p:spTree>
    <p:extLst>
      <p:ext uri="{BB962C8B-B14F-4D97-AF65-F5344CB8AC3E}">
        <p14:creationId xmlns:p14="http://schemas.microsoft.com/office/powerpoint/2010/main" val="4267920280"/>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lvl1pPr>
            <a:lvl2pPr>
              <a:defRPr sz="1600"/>
            </a:lvl2pPr>
            <a:lvl3pPr>
              <a:defRPr sz="16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600" tIns="228600" rIns="228600" bIns="2286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693269BA-302B-43AC-A5EC-3C45262A2CC2}"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a:t>Charter : Confidential</a:t>
            </a:r>
          </a:p>
        </p:txBody>
      </p:sp>
    </p:spTree>
    <p:extLst>
      <p:ext uri="{BB962C8B-B14F-4D97-AF65-F5344CB8AC3E}">
        <p14:creationId xmlns:p14="http://schemas.microsoft.com/office/powerpoint/2010/main" val="1945415238"/>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199" y="1143000"/>
            <a:ext cx="8229601" cy="51054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3A9AC4D0-C39C-41E7-9D26-E642D4DF5F83}"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a:t>Charter : Confidential</a:t>
            </a:r>
          </a:p>
        </p:txBody>
      </p:sp>
    </p:spTree>
    <p:extLst>
      <p:ext uri="{BB962C8B-B14F-4D97-AF65-F5344CB8AC3E}">
        <p14:creationId xmlns:p14="http://schemas.microsoft.com/office/powerpoint/2010/main" val="2523228688"/>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0"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8FFF861-2732-4D92-85E3-60E1FD7EA251}"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a:t>Charter : Confidential</a:t>
            </a:r>
          </a:p>
        </p:txBody>
      </p:sp>
    </p:spTree>
    <p:extLst>
      <p:ext uri="{BB962C8B-B14F-4D97-AF65-F5344CB8AC3E}">
        <p14:creationId xmlns:p14="http://schemas.microsoft.com/office/powerpoint/2010/main" val="2171031862"/>
      </p:ext>
    </p:extLst>
  </p:cSld>
  <p:clrMapOvr>
    <a:masterClrMapping/>
  </p:clrMapOvr>
  <p:transition>
    <p:fade/>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348223438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a:lvl1pPr>
          </a:lstStyle>
          <a:p>
            <a:pPr>
              <a:defRPr/>
            </a:pPr>
            <a:fld id="{77B95A5D-E442-4E04-AA6C-17A1DC203B8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979060340"/>
      </p:ext>
    </p:extLst>
  </p:cSld>
  <p:clrMapOvr>
    <a:masterClrMapping/>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4204722155"/>
      </p:ext>
    </p:extLst>
  </p:cSld>
  <p:clrMapOvr>
    <a:masterClrMapping/>
  </p:clrMapOvr>
  <p:transition>
    <p:fade/>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385337367"/>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137878010"/>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148530849"/>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848243513"/>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E1A14CB-7058-43EC-8532-446CBDAE2ADF}" type="datetimeFigureOut">
              <a:rPr lang="en-US"/>
              <a:pPr>
                <a:defRPr/>
              </a:pPr>
              <a:t>6/9/2017</a:t>
            </a:fld>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307546227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4249172201"/>
      </p:ext>
    </p:extLst>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884877909"/>
      </p:ext>
    </p:extLst>
  </p:cSld>
  <p:clrMapOvr>
    <a:masterClrMapping/>
  </p:clrMapOvr>
  <p:transition>
    <p:fade/>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900627159"/>
      </p:ext>
    </p:extLst>
  </p:cSld>
  <p:clrMapOvr>
    <a:masterClrMapping/>
  </p:clrMapOvr>
  <p:transition>
    <p:fade/>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578606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lvl1pPr>
            <a:lvl2pPr>
              <a:defRPr sz="1600"/>
            </a:lvl2pPr>
            <a:lvl3pPr>
              <a:defRPr sz="16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600" tIns="228600" rIns="228600" bIns="2286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a:lvl1pPr>
          </a:lstStyle>
          <a:p>
            <a:pPr>
              <a:defRPr/>
            </a:pPr>
            <a:fld id="{62A6C8E5-5B15-4145-8EEC-663BC7D96551}"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190924095"/>
      </p:ext>
    </p:extLst>
  </p:cSld>
  <p:clrMapOvr>
    <a:masterClrMapping/>
  </p:clrMapOvr>
  <p:transition>
    <p:fade/>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834816275"/>
      </p:ext>
    </p:extLst>
  </p:cSld>
  <p:clrMapOvr>
    <a:masterClrMapping/>
  </p:clrMapOvr>
  <p:transition>
    <p:fade/>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2377863574"/>
      </p:ext>
    </p:extLst>
  </p:cSld>
  <p:clrMapOvr>
    <a:masterClrMapping/>
  </p:clrMapOvr>
  <p:transition>
    <p:fade/>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E1A14CB-7058-43EC-8532-446CBDAE2ADF}" type="datetimeFigureOut">
              <a:rPr lang="en-US"/>
              <a:pPr>
                <a:defRPr/>
              </a:pPr>
              <a:t>6/9/2017</a:t>
            </a:fld>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51439619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3779134264"/>
      </p:ext>
    </p:extLst>
  </p:cSld>
  <p:clrMapOvr>
    <a:masterClrMapping/>
  </p:clrMapOvr>
  <p:transition>
    <p:fade/>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922391032"/>
      </p:ext>
    </p:extLst>
  </p:cSld>
  <p:clrMapOvr>
    <a:masterClrMapping/>
  </p:clrMapOvr>
  <p:transition>
    <p:fade/>
  </p:transition>
</p:sldLayout>
</file>

<file path=ppt/slideLayouts/slideLayout2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4005601805"/>
      </p:ext>
    </p:extLst>
  </p:cSld>
  <p:clrMapOvr>
    <a:masterClrMapping/>
  </p:clrMapOvr>
  <p:transition>
    <p:fade/>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2809402736"/>
      </p:ext>
    </p:extLst>
  </p:cSld>
  <p:clrMapOvr>
    <a:masterClrMapping/>
  </p:clrMapOvr>
  <p:transition>
    <p:fade/>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204498679"/>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996039839"/>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E1A14CB-7058-43EC-8532-446CBDAE2ADF}" type="datetimeFigureOut">
              <a:rPr lang="en-US"/>
              <a:pPr>
                <a:defRPr/>
              </a:pPr>
              <a:t>6/9/2017</a:t>
            </a:fld>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7453494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199" y="1143000"/>
            <a:ext cx="8229601" cy="51054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a:lvl1pPr>
          </a:lstStyle>
          <a:p>
            <a:pPr>
              <a:defRPr/>
            </a:pPr>
            <a:fld id="{74BEBFBB-D325-4B0D-A5DA-BDE3EC87179A}"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283128720"/>
      </p:ext>
    </p:extLst>
  </p:cSld>
  <p:clrMapOvr>
    <a:masterClrMapping/>
  </p:clrMapOvr>
  <p:transition>
    <p:fade/>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3583831455"/>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2832745962"/>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426865617"/>
      </p:ext>
    </p:extLst>
  </p:cSld>
  <p:clrMapOvr>
    <a:masterClrMapping/>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766044380"/>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699046244"/>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723615510"/>
      </p:ext>
    </p:extLst>
  </p:cSld>
  <p:clrMapOvr>
    <a:masterClrMapping/>
  </p:clrMapOvr>
  <p:transition>
    <p:fade/>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E1A14CB-7058-43EC-8532-446CBDAE2ADF}" type="datetimeFigureOut">
              <a:rPr lang="en-US"/>
              <a:pPr>
                <a:defRPr/>
              </a:pPr>
              <a:t>6/9/2017</a:t>
            </a:fld>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3548219394"/>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1031947947"/>
      </p:ext>
    </p:extLst>
  </p:cSld>
  <p:clrMapOvr>
    <a:masterClrMapping/>
  </p:clrMapOvr>
  <p:transition>
    <p:fade/>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08219282"/>
      </p:ext>
    </p:extLst>
  </p:cSld>
  <p:clrMapOvr>
    <a:masterClrMapping/>
  </p:clrMapOvr>
  <p:transition>
    <p:fade/>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1343672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0"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a:lvl1pPr>
          </a:lstStyle>
          <a:p>
            <a:pPr>
              <a:defRPr/>
            </a:pPr>
            <a:fld id="{0CDA200B-34D0-4997-B4A8-F642ACAF1446}"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713306906"/>
      </p:ext>
    </p:extLst>
  </p:cSld>
  <p:clrMapOvr>
    <a:masterClrMapping/>
  </p:clrMapOvr>
  <p:transition>
    <p:fade/>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103671635"/>
      </p:ext>
    </p:extLst>
  </p:cSld>
  <p:clrMapOvr>
    <a:masterClrMapping/>
  </p:clrMapOvr>
  <p:transition>
    <p:fade/>
  </p:transition>
</p:sldLayout>
</file>

<file path=ppt/slideLayouts/slideLayout261.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022674160"/>
      </p:ext>
    </p:extLst>
  </p:cSld>
  <p:clrMapOvr>
    <a:masterClrMapping/>
  </p:clrMapOvr>
  <p:transition>
    <p:fade/>
  </p:transition>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424205706"/>
      </p:ext>
    </p:extLst>
  </p:cSld>
  <p:clrMapOvr>
    <a:masterClrMapping/>
  </p:clrMapOvr>
  <p:transition>
    <p:fade/>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E1A14CB-7058-43EC-8532-446CBDAE2ADF}" type="datetimeFigureOut">
              <a:rPr lang="en-US"/>
              <a:pPr>
                <a:defRPr/>
              </a:pPr>
              <a:t>6/9/2017</a:t>
            </a:fld>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2009613232"/>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2066791768"/>
      </p:ext>
    </p:extLst>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156781712"/>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4266035206"/>
      </p:ext>
    </p:extLst>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872648378"/>
      </p:ext>
    </p:extLst>
  </p:cSld>
  <p:clrMapOvr>
    <a:masterClrMapping/>
  </p:clrMapOvr>
  <p:transition>
    <p:fade/>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2544525247"/>
      </p:ext>
    </p:extLst>
  </p:cSld>
  <p:clrMapOvr>
    <a:masterClrMapping/>
  </p:clrMapOvr>
  <p:transition>
    <p:fade/>
  </p:transition>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21151645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3611126720"/>
      </p:ext>
    </p:extLst>
  </p:cSld>
  <p:clrMapOvr>
    <a:masterClrMapping/>
  </p:clrMapOvr>
  <p:transition>
    <p:fade/>
  </p:transition>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E1A14CB-7058-43EC-8532-446CBDAE2ADF}" type="datetimeFigureOut">
              <a:rPr lang="en-US"/>
              <a:pPr>
                <a:defRPr/>
              </a:pPr>
              <a:t>6/9/2017</a:t>
            </a:fld>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3852779099"/>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843399359"/>
      </p:ext>
    </p:extLst>
  </p:cSld>
  <p:clrMapOvr>
    <a:masterClrMapping/>
  </p:clrMapOvr>
  <p:transition>
    <p:fade/>
  </p:transition>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428712273"/>
      </p:ext>
    </p:extLst>
  </p:cSld>
  <p:clrMapOvr>
    <a:masterClrMapping/>
  </p:clrMapOvr>
  <p:transition>
    <p:fade/>
  </p:transition>
</p:sldLayout>
</file>

<file path=ppt/slideLayouts/slideLayout2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1808949393"/>
      </p:ext>
    </p:extLst>
  </p:cSld>
  <p:clrMapOvr>
    <a:masterClrMapping/>
  </p:clrMapOvr>
  <p:transition>
    <p:fade/>
  </p:transition>
</p:sldLayout>
</file>

<file path=ppt/slideLayouts/slideLayout2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846730405"/>
      </p:ext>
    </p:extLst>
  </p:cSld>
  <p:clrMapOvr>
    <a:masterClrMapping/>
  </p:clrMapOvr>
  <p:transition>
    <p:fade/>
  </p:transition>
</p:sldLayout>
</file>

<file path=ppt/slideLayouts/slideLayout27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144166324"/>
      </p:ext>
    </p:extLst>
  </p:cSld>
  <p:clrMapOvr>
    <a:masterClrMapping/>
  </p:clrMapOvr>
  <p:transition>
    <p:fade/>
  </p:transition>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IT Charter Confidential</a:t>
            </a:r>
            <a:endParaRPr lang="en-US" dirty="0"/>
          </a:p>
        </p:txBody>
      </p:sp>
    </p:spTree>
    <p:extLst>
      <p:ext uri="{BB962C8B-B14F-4D97-AF65-F5344CB8AC3E}">
        <p14:creationId xmlns:p14="http://schemas.microsoft.com/office/powerpoint/2010/main" val="3475095145"/>
      </p:ext>
    </p:extLst>
  </p:cSld>
  <p:clrMapOvr>
    <a:masterClrMapping/>
  </p:clrMapOvr>
  <p:transition>
    <p:fade/>
  </p:transition>
</p:sldLayout>
</file>

<file path=ppt/slideLayouts/slideLayout27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E1A14CB-7058-43EC-8532-446CBDAE2ADF}" type="datetimeFigureOut">
              <a:rPr lang="en-US"/>
              <a:pPr>
                <a:defRPr/>
              </a:pPr>
              <a:t>6/9/2017</a:t>
            </a:fld>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22186507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42985035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08672565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a:xfrm>
            <a:off x="8305800" y="6400800"/>
            <a:ext cx="296863" cy="200025"/>
          </a:xfrm>
        </p:spPr>
        <p:txBody>
          <a:bodyPr/>
          <a:lstStyle>
            <a:lvl1pPr>
              <a:defRPr/>
            </a:lvl1pPr>
          </a:lstStyle>
          <a:p>
            <a:pPr>
              <a:defRPr/>
            </a:pPr>
            <a:fld id="{FE34C13A-C37E-45F3-9F17-EE910DF43FAD}" type="slidenum">
              <a:rPr lang="en-US"/>
              <a:pPr>
                <a:defRPr/>
              </a:pPr>
              <a:t>‹#›</a:t>
            </a:fld>
            <a:endParaRPr lang="en-US" dirty="0"/>
          </a:p>
        </p:txBody>
      </p:sp>
      <p:sp>
        <p:nvSpPr>
          <p:cNvPr id="6"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2688727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31978069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21146534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05099603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1200" b="1" dirty="0" smtClean="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a:lstStyle>
            <a:lvl1pPr eaLnBrk="0" hangingPunct="0">
              <a:defRPr sz="1200" b="1">
                <a:solidFill>
                  <a:schemeClr val="tx1"/>
                </a:solidFill>
                <a:latin typeface="Generis Sans Com" charset="0"/>
                <a:ea typeface="ヒラギノ角ゴ Pro W3" pitchFamily="126" charset="-128"/>
              </a:defRPr>
            </a:lvl1pPr>
            <a:lvl2pPr marL="742950" indent="-285750" eaLnBrk="0" hangingPunct="0">
              <a:defRPr sz="1200" b="1">
                <a:solidFill>
                  <a:schemeClr val="tx1"/>
                </a:solidFill>
                <a:latin typeface="Generis Sans Com" charset="0"/>
                <a:ea typeface="ヒラギノ角ゴ Pro W3" pitchFamily="126" charset="-128"/>
              </a:defRPr>
            </a:lvl2pPr>
            <a:lvl3pPr marL="1143000" indent="-228600" eaLnBrk="0" hangingPunct="0">
              <a:defRPr sz="1200" b="1">
                <a:solidFill>
                  <a:schemeClr val="tx1"/>
                </a:solidFill>
                <a:latin typeface="Generis Sans Com" charset="0"/>
                <a:ea typeface="ヒラギノ角ゴ Pro W3" pitchFamily="126" charset="-128"/>
              </a:defRPr>
            </a:lvl3pPr>
            <a:lvl4pPr marL="1600200" indent="-228600" eaLnBrk="0" hangingPunct="0">
              <a:defRPr sz="1200" b="1">
                <a:solidFill>
                  <a:schemeClr val="tx1"/>
                </a:solidFill>
                <a:latin typeface="Generis Sans Com" charset="0"/>
                <a:ea typeface="ヒラギノ角ゴ Pro W3" pitchFamily="126" charset="-128"/>
              </a:defRPr>
            </a:lvl4pPr>
            <a:lvl5pPr marL="2057400" indent="-228600" eaLnBrk="0" hangingPunct="0">
              <a:defRPr sz="1200" b="1">
                <a:solidFill>
                  <a:schemeClr val="tx1"/>
                </a:solidFill>
                <a:latin typeface="Generis Sans Com" charset="0"/>
                <a:ea typeface="ヒラギノ角ゴ Pro W3" pitchFamily="126" charset="-128"/>
              </a:defRPr>
            </a:lvl5pPr>
            <a:lvl6pPr marL="25146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6pPr>
            <a:lvl7pPr marL="29718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7pPr>
            <a:lvl8pPr marL="34290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8pPr>
            <a:lvl9pPr marL="38862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9pPr>
          </a:lstStyle>
          <a:p>
            <a:pPr eaLnBrk="1" fontAlgn="base" hangingPunct="1">
              <a:spcBef>
                <a:spcPct val="0"/>
              </a:spcBef>
              <a:spcAft>
                <a:spcPct val="0"/>
              </a:spcAft>
              <a:defRPr/>
            </a:pPr>
            <a:endParaRPr lang="en-US" altLang="en-US" dirty="0" smtClean="0">
              <a:solidFill>
                <a:srgbClr val="00629B"/>
              </a:solidFill>
            </a:endParaRPr>
          </a:p>
        </p:txBody>
      </p:sp>
    </p:spTree>
    <p:extLst>
      <p:ext uri="{BB962C8B-B14F-4D97-AF65-F5344CB8AC3E}">
        <p14:creationId xmlns:p14="http://schemas.microsoft.com/office/powerpoint/2010/main" val="319518153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66686A"/>
                </a:solidFill>
                <a:latin typeface="Arial"/>
              </a:defRPr>
            </a:lvl1pPr>
            <a:lvl2pPr>
              <a:defRPr>
                <a:solidFill>
                  <a:srgbClr val="66686A"/>
                </a:solidFill>
                <a:latin typeface="Arial"/>
              </a:defRPr>
            </a:lvl2pPr>
            <a:lvl3pPr>
              <a:defRPr>
                <a:solidFill>
                  <a:srgbClr val="66686A"/>
                </a:solidFill>
                <a:latin typeface="Arial"/>
              </a:defRPr>
            </a:lvl3pPr>
            <a:lvl4pPr>
              <a:buClr>
                <a:schemeClr val="tx1">
                  <a:lumMod val="50000"/>
                  <a:lumOff val="50000"/>
                </a:schemeClr>
              </a:buClr>
              <a:buSzPct val="80000"/>
              <a:buFont typeface="Courier New" pitchFamily="49" charset="0"/>
              <a:buChar char="o"/>
              <a:defRPr sz="1600">
                <a:solidFill>
                  <a:srgbClr val="66686A"/>
                </a:solidFill>
                <a:latin typeface="Arial"/>
              </a:defRPr>
            </a:lvl4pPr>
            <a:lvl5pPr>
              <a:buClr>
                <a:schemeClr val="tx1">
                  <a:lumMod val="50000"/>
                  <a:lumOff val="50000"/>
                </a:schemeClr>
              </a:buClr>
              <a:buFont typeface="Arial" pitchFamily="34" charset="0"/>
              <a:buChar char="•"/>
              <a:defRPr sz="1600">
                <a:solidFill>
                  <a:srgbClr val="66686A"/>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a:lvl1pPr>
          </a:lstStyle>
          <a:p>
            <a:pPr>
              <a:defRPr/>
            </a:pPr>
            <a:fld id="{E264E502-BAC4-418D-807B-B9955E8BE839}"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74527884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a:lvl1pPr>
          </a:lstStyle>
          <a:p>
            <a:pPr>
              <a:defRPr/>
            </a:pPr>
            <a:fld id="{6E5185D7-E6D9-47F9-AB6E-B3CD7450989E}"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9073388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lvl1pPr>
            <a:lvl2pPr>
              <a:defRPr sz="1600"/>
            </a:lvl2pPr>
            <a:lvl3pPr>
              <a:defRPr sz="16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600" tIns="228600" rIns="228600" bIns="2286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a:lvl1pPr>
          </a:lstStyle>
          <a:p>
            <a:pPr>
              <a:defRPr/>
            </a:pPr>
            <a:fld id="{67E10588-4FAD-4225-B8A6-CE47F00771C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95051393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199" y="1143000"/>
            <a:ext cx="8229601" cy="51054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a:lvl1pPr>
          </a:lstStyle>
          <a:p>
            <a:pPr>
              <a:defRPr/>
            </a:pPr>
            <a:fld id="{362A1811-C44E-44F7-938A-3CFE28494E08}"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62052860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0"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a:lvl1pPr>
          </a:lstStyle>
          <a:p>
            <a:pPr>
              <a:defRPr/>
            </a:pPr>
            <a:fld id="{E4E14232-E764-486B-96E0-91F7D6BB0773}"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03251419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1200" b="1" dirty="0">
              <a:solidFill>
                <a:srgbClr val="919194"/>
              </a:solidFill>
              <a:latin typeface="Generis Sans Com" charset="0"/>
              <a:ea typeface="ヒラギノ角ゴ Pro W3" pitchFamily="123"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a:lstStyle>
            <a:lvl1pPr eaLnBrk="0" hangingPunct="0">
              <a:defRPr sz="1200" b="1">
                <a:solidFill>
                  <a:schemeClr val="tx1"/>
                </a:solidFill>
                <a:latin typeface="Generis Sans Com" charset="0"/>
                <a:ea typeface="ヒラギノ角ゴ Pro W3" pitchFamily="123" charset="-128"/>
              </a:defRPr>
            </a:lvl1pPr>
            <a:lvl2pPr marL="742950" indent="-285750" eaLnBrk="0" hangingPunct="0">
              <a:defRPr sz="1200" b="1">
                <a:solidFill>
                  <a:schemeClr val="tx1"/>
                </a:solidFill>
                <a:latin typeface="Generis Sans Com" charset="0"/>
                <a:ea typeface="ヒラギノ角ゴ Pro W3" pitchFamily="123" charset="-128"/>
              </a:defRPr>
            </a:lvl2pPr>
            <a:lvl3pPr marL="1143000" indent="-228600" eaLnBrk="0" hangingPunct="0">
              <a:defRPr sz="1200" b="1">
                <a:solidFill>
                  <a:schemeClr val="tx1"/>
                </a:solidFill>
                <a:latin typeface="Generis Sans Com" charset="0"/>
                <a:ea typeface="ヒラギノ角ゴ Pro W3" pitchFamily="123" charset="-128"/>
              </a:defRPr>
            </a:lvl3pPr>
            <a:lvl4pPr marL="1600200" indent="-228600" eaLnBrk="0" hangingPunct="0">
              <a:defRPr sz="1200" b="1">
                <a:solidFill>
                  <a:schemeClr val="tx1"/>
                </a:solidFill>
                <a:latin typeface="Generis Sans Com" charset="0"/>
                <a:ea typeface="ヒラギノ角ゴ Pro W3" pitchFamily="123" charset="-128"/>
              </a:defRPr>
            </a:lvl4pPr>
            <a:lvl5pPr marL="2057400" indent="-228600" eaLnBrk="0" hangingPunct="0">
              <a:defRPr sz="1200" b="1">
                <a:solidFill>
                  <a:schemeClr val="tx1"/>
                </a:solidFill>
                <a:latin typeface="Generis Sans Com" charset="0"/>
                <a:ea typeface="ヒラギノ角ゴ Pro W3" pitchFamily="123" charset="-128"/>
              </a:defRPr>
            </a:lvl5pPr>
            <a:lvl6pPr marL="25146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6pPr>
            <a:lvl7pPr marL="29718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7pPr>
            <a:lvl8pPr marL="34290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8pPr>
            <a:lvl9pPr marL="3886200" indent="-228600" eaLnBrk="0" fontAlgn="base" hangingPunct="0">
              <a:spcBef>
                <a:spcPct val="0"/>
              </a:spcBef>
              <a:spcAft>
                <a:spcPct val="0"/>
              </a:spcAft>
              <a:defRPr sz="1200" b="1">
                <a:solidFill>
                  <a:schemeClr val="tx1"/>
                </a:solidFill>
                <a:latin typeface="Generis Sans Com" charset="0"/>
                <a:ea typeface="ヒラギノ角ゴ Pro W3" pitchFamily="123" charset="-128"/>
              </a:defRPr>
            </a:lvl9pPr>
          </a:lstStyle>
          <a:p>
            <a:pPr eaLnBrk="1" fontAlgn="base" hangingPunct="1">
              <a:spcBef>
                <a:spcPct val="0"/>
              </a:spcBef>
              <a:spcAft>
                <a:spcPct val="0"/>
              </a:spcAft>
              <a:defRPr/>
            </a:pPr>
            <a:endParaRPr lang="en-US" altLang="en-US" dirty="0" smtClean="0">
              <a:solidFill>
                <a:srgbClr val="00629B"/>
              </a:solidFill>
            </a:endParaRPr>
          </a:p>
        </p:txBody>
      </p:sp>
    </p:spTree>
    <p:extLst>
      <p:ext uri="{BB962C8B-B14F-4D97-AF65-F5344CB8AC3E}">
        <p14:creationId xmlns:p14="http://schemas.microsoft.com/office/powerpoint/2010/main" val="7119969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lvl1pPr>
            <a:lvl2pPr>
              <a:defRPr sz="1600"/>
            </a:lvl2pPr>
            <a:lvl3pPr>
              <a:defRPr sz="16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600" tIns="228600" rIns="228600" bIns="2286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a:xfrm>
            <a:off x="8305800" y="6400800"/>
            <a:ext cx="296863" cy="200025"/>
          </a:xfrm>
        </p:spPr>
        <p:txBody>
          <a:bodyPr/>
          <a:lstStyle>
            <a:lvl1pPr>
              <a:defRPr/>
            </a:lvl1pPr>
          </a:lstStyle>
          <a:p>
            <a:pPr>
              <a:defRPr/>
            </a:pPr>
            <a:fld id="{DA1DFC21-9CFC-4B49-A75C-CC5368E01F8F}" type="slidenum">
              <a:rPr lang="en-US"/>
              <a:pPr>
                <a:defRPr/>
              </a:pPr>
              <a:t>‹#›</a:t>
            </a:fld>
            <a:endParaRPr lang="en-US" dirty="0"/>
          </a:p>
        </p:txBody>
      </p:sp>
      <p:sp>
        <p:nvSpPr>
          <p:cNvPr id="6"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31867658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75787B"/>
                </a:solidFill>
                <a:latin typeface="Arial"/>
              </a:defRPr>
            </a:lvl1pPr>
            <a:lvl2pPr>
              <a:defRPr>
                <a:latin typeface="Arial"/>
              </a:defRPr>
            </a:lvl2pPr>
            <a:lvl3pPr>
              <a:defRPr>
                <a:solidFill>
                  <a:srgbClr val="75787B"/>
                </a:solidFill>
                <a:latin typeface="Arial"/>
              </a:defRPr>
            </a:lvl3pPr>
            <a:lvl4pPr>
              <a:buClr>
                <a:schemeClr val="tx1">
                  <a:lumMod val="50000"/>
                  <a:lumOff val="50000"/>
                </a:schemeClr>
              </a:buClr>
              <a:buSzPct val="80000"/>
              <a:buFont typeface="Courier New" pitchFamily="49" charset="0"/>
              <a:buChar char="o"/>
              <a:defRPr sz="1600">
                <a:solidFill>
                  <a:srgbClr val="75787B"/>
                </a:solidFill>
                <a:latin typeface="Arial"/>
              </a:defRPr>
            </a:lvl4pPr>
            <a:lvl5pPr>
              <a:buClr>
                <a:schemeClr val="tx1">
                  <a:lumMod val="50000"/>
                  <a:lumOff val="50000"/>
                </a:schemeClr>
              </a:buClr>
              <a:buFont typeface="Arial" pitchFamily="34" charset="0"/>
              <a:buChar char="•"/>
              <a:defRPr sz="1600">
                <a:solidFill>
                  <a:srgbClr val="75787B"/>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a:xfrm>
            <a:off x="8305800" y="6400800"/>
            <a:ext cx="296863" cy="200025"/>
          </a:xfrm>
        </p:spPr>
        <p:txBody>
          <a:bodyPr/>
          <a:lstStyle>
            <a:lvl1pPr>
              <a:defRPr/>
            </a:lvl1pPr>
          </a:lstStyle>
          <a:p>
            <a:pPr>
              <a:defRPr/>
            </a:pPr>
            <a:fld id="{BF6DD50A-C3F6-4341-8741-D29DF07E980C}" type="slidenum">
              <a:rPr lang="en-US"/>
              <a:pPr>
                <a:defRPr/>
              </a:pPr>
              <a:t>‹#›</a:t>
            </a:fld>
            <a:endParaRPr lang="en-US" dirty="0"/>
          </a:p>
        </p:txBody>
      </p:sp>
      <p:sp>
        <p:nvSpPr>
          <p:cNvPr id="6" name="Date Placeholder 13"/>
          <p:cNvSpPr>
            <a:spLocks noGrp="1"/>
          </p:cNvSpPr>
          <p:nvPr>
            <p:ph type="dt" sz="half" idx="14"/>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25330500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a:xfrm>
            <a:off x="8305800" y="6400800"/>
            <a:ext cx="296863" cy="200025"/>
          </a:xfrm>
        </p:spPr>
        <p:txBody>
          <a:bodyPr/>
          <a:lstStyle>
            <a:lvl1pPr>
              <a:defRPr/>
            </a:lvl1pPr>
          </a:lstStyle>
          <a:p>
            <a:pPr>
              <a:defRPr/>
            </a:pPr>
            <a:fld id="{50485693-B968-4B8E-9F64-1DBEEACB3DFA}" type="slidenum">
              <a:rPr lang="en-US"/>
              <a:pPr>
                <a:defRPr/>
              </a:pPr>
              <a:t>‹#›</a:t>
            </a:fld>
            <a:endParaRPr lang="en-US" dirty="0"/>
          </a:p>
        </p:txBody>
      </p:sp>
      <p:sp>
        <p:nvSpPr>
          <p:cNvPr id="6"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79511082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lvl1pPr>
            <a:lvl2pPr>
              <a:defRPr sz="1600"/>
            </a:lvl2pPr>
            <a:lvl3pPr>
              <a:defRPr sz="16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600" tIns="228600" rIns="228600" bIns="2286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a:xfrm>
            <a:off x="8305800" y="6400800"/>
            <a:ext cx="296863" cy="200025"/>
          </a:xfrm>
        </p:spPr>
        <p:txBody>
          <a:bodyPr/>
          <a:lstStyle>
            <a:lvl1pPr>
              <a:defRPr/>
            </a:lvl1pPr>
          </a:lstStyle>
          <a:p>
            <a:pPr>
              <a:defRPr/>
            </a:pPr>
            <a:fld id="{AFF5095B-5793-4F84-9752-90073D1759A2}" type="slidenum">
              <a:rPr lang="en-US"/>
              <a:pPr>
                <a:defRPr/>
              </a:pPr>
              <a:t>‹#›</a:t>
            </a:fld>
            <a:endParaRPr lang="en-US" dirty="0"/>
          </a:p>
        </p:txBody>
      </p:sp>
      <p:sp>
        <p:nvSpPr>
          <p:cNvPr id="6"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71997883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199" y="1143000"/>
            <a:ext cx="8229601" cy="51054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a:xfrm>
            <a:off x="8305800" y="6400800"/>
            <a:ext cx="296863" cy="200025"/>
          </a:xfrm>
        </p:spPr>
        <p:txBody>
          <a:bodyPr/>
          <a:lstStyle>
            <a:lvl1pPr>
              <a:defRPr/>
            </a:lvl1pPr>
          </a:lstStyle>
          <a:p>
            <a:pPr>
              <a:defRPr/>
            </a:pPr>
            <a:fld id="{F901EFDE-31E9-4AA6-9A16-4B9879C2DA33}" type="slidenum">
              <a:rPr lang="en-US"/>
              <a:pPr>
                <a:defRPr/>
              </a:pPr>
              <a:t>‹#›</a:t>
            </a:fld>
            <a:endParaRPr lang="en-US" dirty="0"/>
          </a:p>
        </p:txBody>
      </p:sp>
      <p:sp>
        <p:nvSpPr>
          <p:cNvPr id="5"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88874330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199"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a:xfrm>
            <a:off x="8305800" y="6400800"/>
            <a:ext cx="296863" cy="200025"/>
          </a:xfrm>
        </p:spPr>
        <p:txBody>
          <a:bodyPr/>
          <a:lstStyle>
            <a:lvl1pPr>
              <a:defRPr/>
            </a:lvl1pPr>
          </a:lstStyle>
          <a:p>
            <a:pPr>
              <a:defRPr/>
            </a:pPr>
            <a:fld id="{05E11276-26E1-47B5-A86D-D656FD282933}" type="slidenum">
              <a:rPr lang="en-US"/>
              <a:pPr>
                <a:defRPr/>
              </a:pPr>
              <a:t>‹#›</a:t>
            </a:fld>
            <a:endParaRPr lang="en-US" dirty="0"/>
          </a:p>
        </p:txBody>
      </p:sp>
      <p:sp>
        <p:nvSpPr>
          <p:cNvPr id="5"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44024100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429176746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93580353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426692159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09745539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32964485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199" y="1143000"/>
            <a:ext cx="8229601" cy="51054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a:xfrm>
            <a:off x="8305800" y="6400800"/>
            <a:ext cx="296863" cy="200025"/>
          </a:xfrm>
        </p:spPr>
        <p:txBody>
          <a:bodyPr/>
          <a:lstStyle>
            <a:lvl1pPr>
              <a:defRPr/>
            </a:lvl1pPr>
          </a:lstStyle>
          <a:p>
            <a:pPr>
              <a:defRPr/>
            </a:pPr>
            <a:fld id="{1412B715-C6C0-4C90-82CF-6B455BF56D8E}" type="slidenum">
              <a:rPr lang="en-US"/>
              <a:pPr>
                <a:defRPr/>
              </a:pPr>
              <a:t>‹#›</a:t>
            </a:fld>
            <a:endParaRPr lang="en-US" dirty="0"/>
          </a:p>
        </p:txBody>
      </p:sp>
      <p:sp>
        <p:nvSpPr>
          <p:cNvPr id="5"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41555095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79100361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r>
              <a:rPr lang="en-US" dirty="0" smtClean="0"/>
              <a:t>Charter : Confidential</a:t>
            </a:r>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3474888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1200" b="1" dirty="0" smtClean="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a:lstStyle>
            <a:lvl1pPr eaLnBrk="0" hangingPunct="0">
              <a:defRPr sz="1200" b="1">
                <a:solidFill>
                  <a:schemeClr val="tx1"/>
                </a:solidFill>
                <a:latin typeface="Generis Sans Com" charset="0"/>
                <a:ea typeface="ヒラギノ角ゴ Pro W3" pitchFamily="126" charset="-128"/>
              </a:defRPr>
            </a:lvl1pPr>
            <a:lvl2pPr marL="742950" indent="-285750" eaLnBrk="0" hangingPunct="0">
              <a:defRPr sz="1200" b="1">
                <a:solidFill>
                  <a:schemeClr val="tx1"/>
                </a:solidFill>
                <a:latin typeface="Generis Sans Com" charset="0"/>
                <a:ea typeface="ヒラギノ角ゴ Pro W3" pitchFamily="126" charset="-128"/>
              </a:defRPr>
            </a:lvl2pPr>
            <a:lvl3pPr marL="1143000" indent="-228600" eaLnBrk="0" hangingPunct="0">
              <a:defRPr sz="1200" b="1">
                <a:solidFill>
                  <a:schemeClr val="tx1"/>
                </a:solidFill>
                <a:latin typeface="Generis Sans Com" charset="0"/>
                <a:ea typeface="ヒラギノ角ゴ Pro W3" pitchFamily="126" charset="-128"/>
              </a:defRPr>
            </a:lvl3pPr>
            <a:lvl4pPr marL="1600200" indent="-228600" eaLnBrk="0" hangingPunct="0">
              <a:defRPr sz="1200" b="1">
                <a:solidFill>
                  <a:schemeClr val="tx1"/>
                </a:solidFill>
                <a:latin typeface="Generis Sans Com" charset="0"/>
                <a:ea typeface="ヒラギノ角ゴ Pro W3" pitchFamily="126" charset="-128"/>
              </a:defRPr>
            </a:lvl4pPr>
            <a:lvl5pPr marL="2057400" indent="-228600" eaLnBrk="0" hangingPunct="0">
              <a:defRPr sz="1200" b="1">
                <a:solidFill>
                  <a:schemeClr val="tx1"/>
                </a:solidFill>
                <a:latin typeface="Generis Sans Com" charset="0"/>
                <a:ea typeface="ヒラギノ角ゴ Pro W3" pitchFamily="126" charset="-128"/>
              </a:defRPr>
            </a:lvl5pPr>
            <a:lvl6pPr marL="25146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6pPr>
            <a:lvl7pPr marL="29718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7pPr>
            <a:lvl8pPr marL="34290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8pPr>
            <a:lvl9pPr marL="38862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9pPr>
          </a:lstStyle>
          <a:p>
            <a:pPr eaLnBrk="1" fontAlgn="base" hangingPunct="1">
              <a:spcBef>
                <a:spcPct val="0"/>
              </a:spcBef>
              <a:spcAft>
                <a:spcPct val="0"/>
              </a:spcAft>
              <a:defRPr/>
            </a:pPr>
            <a:endParaRPr lang="en-US" altLang="en-US" dirty="0" smtClean="0">
              <a:solidFill>
                <a:srgbClr val="00629B"/>
              </a:solidFill>
            </a:endParaRPr>
          </a:p>
        </p:txBody>
      </p:sp>
    </p:spTree>
    <p:extLst>
      <p:ext uri="{BB962C8B-B14F-4D97-AF65-F5344CB8AC3E}">
        <p14:creationId xmlns:p14="http://schemas.microsoft.com/office/powerpoint/2010/main" val="31136327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66686A"/>
                </a:solidFill>
                <a:latin typeface="Arial"/>
              </a:defRPr>
            </a:lvl1pPr>
            <a:lvl2pPr>
              <a:defRPr>
                <a:solidFill>
                  <a:srgbClr val="66686A"/>
                </a:solidFill>
                <a:latin typeface="Arial"/>
              </a:defRPr>
            </a:lvl2pPr>
            <a:lvl3pPr>
              <a:defRPr>
                <a:solidFill>
                  <a:srgbClr val="66686A"/>
                </a:solidFill>
                <a:latin typeface="Arial"/>
              </a:defRPr>
            </a:lvl3pPr>
            <a:lvl4pPr>
              <a:buClr>
                <a:schemeClr val="tx1">
                  <a:lumMod val="50000"/>
                  <a:lumOff val="50000"/>
                </a:schemeClr>
              </a:buClr>
              <a:buSzPct val="80000"/>
              <a:buFont typeface="Courier New" pitchFamily="49" charset="0"/>
              <a:buChar char="o"/>
              <a:defRPr sz="1600">
                <a:solidFill>
                  <a:srgbClr val="66686A"/>
                </a:solidFill>
                <a:latin typeface="Arial"/>
              </a:defRPr>
            </a:lvl4pPr>
            <a:lvl5pPr>
              <a:buClr>
                <a:schemeClr val="tx1">
                  <a:lumMod val="50000"/>
                  <a:lumOff val="50000"/>
                </a:schemeClr>
              </a:buClr>
              <a:buFont typeface="Arial" pitchFamily="34" charset="0"/>
              <a:buChar char="•"/>
              <a:defRPr sz="1600">
                <a:solidFill>
                  <a:srgbClr val="66686A"/>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a:lvl1pPr>
          </a:lstStyle>
          <a:p>
            <a:pPr>
              <a:defRPr/>
            </a:pPr>
            <a:fld id="{E3501A44-F484-410C-828D-5AE7B07C05E4}"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38304690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a:lvl1pPr>
          </a:lstStyle>
          <a:p>
            <a:pPr>
              <a:defRPr/>
            </a:pPr>
            <a:fld id="{14261197-FEA3-40F8-BE7D-0E124859196B}"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78522707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lvl1pPr>
            <a:lvl2pPr>
              <a:defRPr sz="1600"/>
            </a:lvl2pPr>
            <a:lvl3pPr>
              <a:defRPr sz="16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600" tIns="228600" rIns="228600" bIns="2286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a:lvl1pPr>
          </a:lstStyle>
          <a:p>
            <a:pPr>
              <a:defRPr/>
            </a:pPr>
            <a:fld id="{810F35FE-D37A-4907-8117-4C3A80664AD3}"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68373527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199" y="1143000"/>
            <a:ext cx="8229601" cy="51054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a:lvl1pPr>
          </a:lstStyle>
          <a:p>
            <a:pPr>
              <a:defRPr/>
            </a:pPr>
            <a:fld id="{5F44FDF6-F7F6-4E2F-B8A0-FE3C2691C49D}"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46323250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0"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a:lvl1pPr>
          </a:lstStyle>
          <a:p>
            <a:pPr>
              <a:defRPr/>
            </a:pPr>
            <a:fld id="{728F5D58-DB39-4E7F-ADCD-73B9126FB090}"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57106314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354090597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80257221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199"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a:xfrm>
            <a:off x="8305800" y="6400800"/>
            <a:ext cx="296863" cy="200025"/>
          </a:xfrm>
        </p:spPr>
        <p:txBody>
          <a:bodyPr/>
          <a:lstStyle>
            <a:lvl1pPr>
              <a:defRPr/>
            </a:lvl1pPr>
          </a:lstStyle>
          <a:p>
            <a:pPr>
              <a:defRPr/>
            </a:pPr>
            <a:fld id="{FB446859-4C60-4FB1-8E89-26F6F14F0F5F}" type="slidenum">
              <a:rPr lang="en-US"/>
              <a:pPr>
                <a:defRPr/>
              </a:pPr>
              <a:t>‹#›</a:t>
            </a:fld>
            <a:endParaRPr lang="en-US" dirty="0"/>
          </a:p>
        </p:txBody>
      </p:sp>
      <p:sp>
        <p:nvSpPr>
          <p:cNvPr id="5" name="Date Placeholder 13"/>
          <p:cNvSpPr>
            <a:spLocks noGrp="1"/>
          </p:cNvSpPr>
          <p:nvPr>
            <p:ph type="dt" sz="half" idx="11"/>
          </p:nvPr>
        </p:nvSpPr>
        <p:spPr/>
        <p:txBody>
          <a:bodyPr/>
          <a:lstStyle>
            <a:lvl1pPr algn="l">
              <a:lnSpc>
                <a:spcPct val="90000"/>
              </a:lnSpc>
              <a:defRPr sz="800">
                <a:solidFill>
                  <a:srgbClr val="75787B"/>
                </a:solidFill>
                <a:latin typeface="+mn-lt"/>
                <a:ea typeface="+mn-ea"/>
                <a:cs typeface="+mn-cs"/>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700260596"/>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49590890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20583335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64921777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67684145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r>
              <a:rPr lang="en-US" dirty="0" smtClean="0"/>
              <a:t>Charter : Confidential</a:t>
            </a:r>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415312505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1200" b="1" dirty="0" smtClean="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a:lstStyle>
            <a:lvl1pPr eaLnBrk="0" hangingPunct="0">
              <a:defRPr sz="1200" b="1">
                <a:solidFill>
                  <a:schemeClr val="tx1"/>
                </a:solidFill>
                <a:latin typeface="Generis Sans Com" charset="0"/>
                <a:ea typeface="ヒラギノ角ゴ Pro W3" pitchFamily="126" charset="-128"/>
              </a:defRPr>
            </a:lvl1pPr>
            <a:lvl2pPr marL="742950" indent="-285750" eaLnBrk="0" hangingPunct="0">
              <a:defRPr sz="1200" b="1">
                <a:solidFill>
                  <a:schemeClr val="tx1"/>
                </a:solidFill>
                <a:latin typeface="Generis Sans Com" charset="0"/>
                <a:ea typeface="ヒラギノ角ゴ Pro W3" pitchFamily="126" charset="-128"/>
              </a:defRPr>
            </a:lvl2pPr>
            <a:lvl3pPr marL="1143000" indent="-228600" eaLnBrk="0" hangingPunct="0">
              <a:defRPr sz="1200" b="1">
                <a:solidFill>
                  <a:schemeClr val="tx1"/>
                </a:solidFill>
                <a:latin typeface="Generis Sans Com" charset="0"/>
                <a:ea typeface="ヒラギノ角ゴ Pro W3" pitchFamily="126" charset="-128"/>
              </a:defRPr>
            </a:lvl3pPr>
            <a:lvl4pPr marL="1600200" indent="-228600" eaLnBrk="0" hangingPunct="0">
              <a:defRPr sz="1200" b="1">
                <a:solidFill>
                  <a:schemeClr val="tx1"/>
                </a:solidFill>
                <a:latin typeface="Generis Sans Com" charset="0"/>
                <a:ea typeface="ヒラギノ角ゴ Pro W3" pitchFamily="126" charset="-128"/>
              </a:defRPr>
            </a:lvl4pPr>
            <a:lvl5pPr marL="2057400" indent="-228600" eaLnBrk="0" hangingPunct="0">
              <a:defRPr sz="1200" b="1">
                <a:solidFill>
                  <a:schemeClr val="tx1"/>
                </a:solidFill>
                <a:latin typeface="Generis Sans Com" charset="0"/>
                <a:ea typeface="ヒラギノ角ゴ Pro W3" pitchFamily="126" charset="-128"/>
              </a:defRPr>
            </a:lvl5pPr>
            <a:lvl6pPr marL="25146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6pPr>
            <a:lvl7pPr marL="29718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7pPr>
            <a:lvl8pPr marL="34290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8pPr>
            <a:lvl9pPr marL="38862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9pPr>
          </a:lstStyle>
          <a:p>
            <a:pPr eaLnBrk="1" fontAlgn="base" hangingPunct="1">
              <a:spcBef>
                <a:spcPct val="0"/>
              </a:spcBef>
              <a:spcAft>
                <a:spcPct val="0"/>
              </a:spcAft>
              <a:defRPr/>
            </a:pPr>
            <a:endParaRPr lang="en-US" altLang="en-US" dirty="0" smtClean="0">
              <a:solidFill>
                <a:srgbClr val="00629B"/>
              </a:solidFill>
            </a:endParaRPr>
          </a:p>
        </p:txBody>
      </p:sp>
    </p:spTree>
    <p:extLst>
      <p:ext uri="{BB962C8B-B14F-4D97-AF65-F5344CB8AC3E}">
        <p14:creationId xmlns:p14="http://schemas.microsoft.com/office/powerpoint/2010/main" val="2140917766"/>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66686A"/>
                </a:solidFill>
                <a:latin typeface="Arial"/>
              </a:defRPr>
            </a:lvl1pPr>
            <a:lvl2pPr>
              <a:defRPr>
                <a:solidFill>
                  <a:srgbClr val="66686A"/>
                </a:solidFill>
                <a:latin typeface="Arial"/>
              </a:defRPr>
            </a:lvl2pPr>
            <a:lvl3pPr>
              <a:defRPr>
                <a:solidFill>
                  <a:srgbClr val="66686A"/>
                </a:solidFill>
                <a:latin typeface="Arial"/>
              </a:defRPr>
            </a:lvl3pPr>
            <a:lvl4pPr>
              <a:buClr>
                <a:schemeClr val="tx1">
                  <a:lumMod val="50000"/>
                  <a:lumOff val="50000"/>
                </a:schemeClr>
              </a:buClr>
              <a:buSzPct val="80000"/>
              <a:buFont typeface="Courier New" pitchFamily="49" charset="0"/>
              <a:buChar char="o"/>
              <a:defRPr sz="1600">
                <a:solidFill>
                  <a:srgbClr val="66686A"/>
                </a:solidFill>
                <a:latin typeface="Arial"/>
              </a:defRPr>
            </a:lvl4pPr>
            <a:lvl5pPr>
              <a:buClr>
                <a:schemeClr val="tx1">
                  <a:lumMod val="50000"/>
                  <a:lumOff val="50000"/>
                </a:schemeClr>
              </a:buClr>
              <a:buFont typeface="Arial" pitchFamily="34" charset="0"/>
              <a:buChar char="•"/>
              <a:defRPr sz="1600">
                <a:solidFill>
                  <a:srgbClr val="66686A"/>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a:lvl1pPr>
          </a:lstStyle>
          <a:p>
            <a:pPr>
              <a:defRPr/>
            </a:pPr>
            <a:fld id="{DD31BA47-5885-48EF-8FC6-83F0DE9E7958}"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622301262"/>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a:lvl1pPr>
          </a:lstStyle>
          <a:p>
            <a:pPr>
              <a:defRPr/>
            </a:pPr>
            <a:fld id="{18D32C9E-95C2-46E0-9B26-19A8A70934A0}"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4129342269"/>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lvl1pPr>
            <a:lvl2pPr>
              <a:defRPr sz="1600"/>
            </a:lvl2pPr>
            <a:lvl3pPr>
              <a:defRPr sz="16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600" tIns="228600" rIns="228600" bIns="2286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a:lvl1pPr>
          </a:lstStyle>
          <a:p>
            <a:pPr>
              <a:defRPr/>
            </a:pPr>
            <a:fld id="{B0E706B8-FDDB-45F8-B428-C667BD4A4DCA}"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939759630"/>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199" y="1143000"/>
            <a:ext cx="8229601" cy="51054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a:lvl1pPr>
          </a:lstStyle>
          <a:p>
            <a:pPr>
              <a:defRPr/>
            </a:pPr>
            <a:fld id="{492414FC-54D4-4302-9DF9-A9A58634F31D}"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61937517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256131618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0"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a:lvl1pPr>
          </a:lstStyle>
          <a:p>
            <a:pPr>
              <a:defRPr/>
            </a:pPr>
            <a:fld id="{B2DB65A0-2C86-4A78-912B-5EE73EE3DBB3}"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11627141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4120236782"/>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71692327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879116004"/>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68983068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43271058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977079554"/>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r>
              <a:rPr lang="en-US" dirty="0" smtClean="0"/>
              <a:t>Charter : Confidential</a:t>
            </a:r>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80657722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163123867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56478562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66686A"/>
                </a:solidFill>
                <a:latin typeface="Arial"/>
              </a:defRPr>
            </a:lvl1pPr>
            <a:lvl2pPr>
              <a:defRPr>
                <a:solidFill>
                  <a:srgbClr val="66686A"/>
                </a:solidFill>
                <a:latin typeface="Arial"/>
              </a:defRPr>
            </a:lvl2pPr>
            <a:lvl3pPr>
              <a:defRPr>
                <a:solidFill>
                  <a:srgbClr val="66686A"/>
                </a:solidFill>
                <a:latin typeface="Arial"/>
              </a:defRPr>
            </a:lvl3pPr>
            <a:lvl4pPr>
              <a:buClr>
                <a:schemeClr val="tx1">
                  <a:lumMod val="50000"/>
                  <a:lumOff val="50000"/>
                </a:schemeClr>
              </a:buClr>
              <a:buSzPct val="80000"/>
              <a:buFont typeface="Courier New" pitchFamily="49" charset="0"/>
              <a:buChar char="o"/>
              <a:defRPr sz="1600">
                <a:solidFill>
                  <a:srgbClr val="66686A"/>
                </a:solidFill>
                <a:latin typeface="Arial"/>
              </a:defRPr>
            </a:lvl4pPr>
            <a:lvl5pPr>
              <a:buClr>
                <a:schemeClr val="tx1">
                  <a:lumMod val="50000"/>
                  <a:lumOff val="50000"/>
                </a:schemeClr>
              </a:buClr>
              <a:buFont typeface="Arial" pitchFamily="34" charset="0"/>
              <a:buChar char="•"/>
              <a:defRPr sz="1600">
                <a:solidFill>
                  <a:srgbClr val="66686A"/>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02358693-0AD4-437C-9C4F-14317663FD0A}"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05815360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36059362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123959568"/>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75925095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561445846"/>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r>
              <a:rPr lang="en-US" dirty="0" smtClean="0"/>
              <a:t>Charter : Confidential</a:t>
            </a:r>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149280113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127388356"/>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3873167"/>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6BC71428-D74C-4D79-BC40-3D399DAF815C}"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89907970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solidFill>
                  <a:srgbClr val="000000"/>
                </a:solidFill>
              </a:defRPr>
            </a:lvl1pPr>
            <a:lvl2pPr>
              <a:defRPr sz="1600">
                <a:solidFill>
                  <a:srgbClr val="000000"/>
                </a:solidFill>
              </a:defRPr>
            </a:lvl2pPr>
            <a:lvl3pPr>
              <a:defRPr sz="1600">
                <a:solidFill>
                  <a:srgbClr val="000000"/>
                </a:solidFill>
              </a:defRPr>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520" tIns="228520" rIns="228520" bIns="228520"/>
          <a:lstStyle>
            <a:lvl1pPr marL="0" indent="0">
              <a:buNone/>
              <a:defRPr sz="1400">
                <a:solidFill>
                  <a:srgbClr val="000000"/>
                </a:solidFill>
              </a:defRPr>
            </a:lvl1pPr>
            <a:lvl2pPr marL="457036" indent="0">
              <a:buNone/>
              <a:defRPr sz="1200"/>
            </a:lvl2pPr>
            <a:lvl3pPr marL="914074" indent="0">
              <a:buNone/>
              <a:defRPr sz="1000"/>
            </a:lvl3pPr>
            <a:lvl4pPr marL="1371109" indent="0">
              <a:buNone/>
              <a:defRPr sz="900"/>
            </a:lvl4pPr>
            <a:lvl5pPr marL="1828148" indent="0">
              <a:buNone/>
              <a:defRPr sz="900"/>
            </a:lvl5pPr>
            <a:lvl6pPr marL="2285186" indent="0">
              <a:buNone/>
              <a:defRPr sz="900"/>
            </a:lvl6pPr>
            <a:lvl7pPr marL="2742224" indent="0">
              <a:buNone/>
              <a:defRPr sz="900"/>
            </a:lvl7pPr>
            <a:lvl8pPr marL="3199260" indent="0">
              <a:buNone/>
              <a:defRPr sz="900"/>
            </a:lvl8pPr>
            <a:lvl9pPr marL="3656296"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smtClean="0"/>
            </a:lvl1pPr>
          </a:lstStyle>
          <a:p>
            <a:pPr>
              <a:defRPr/>
            </a:pPr>
            <a:fld id="{B77121A5-5957-4E96-AC4A-881AD3229597}"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525873218"/>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203" y="1143000"/>
            <a:ext cx="8229601" cy="5105400"/>
          </a:xfrm>
          <a:prstGeom prst="rect">
            <a:avLst/>
          </a:prstGeom>
        </p:spPr>
        <p:txBody>
          <a:bodyPr rtlCol="0">
            <a:normAutofit/>
          </a:bodyPr>
          <a:lstStyle>
            <a:lvl1pPr>
              <a:defRPr>
                <a:solidFill>
                  <a:srgbClr val="000000"/>
                </a:solidFill>
              </a:defRPr>
            </a:lvl1p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7D228CB2-F0F6-4320-A79C-CDD4974246FF}"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22535905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smtClean="0"/>
            </a:lvl1pPr>
          </a:lstStyle>
          <a:p>
            <a:pPr>
              <a:defRPr/>
            </a:pPr>
            <a:fld id="{F89F4114-7FCA-4A2F-ABA7-F80C058CDB96}"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88837613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4"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smtClean="0"/>
            </a:lvl1pPr>
          </a:lstStyle>
          <a:p>
            <a:pPr>
              <a:defRPr/>
            </a:pPr>
            <a:fld id="{C6F47A0A-EE76-41A8-BCAC-C5AFB209B497}" type="slidenum">
              <a:rPr lang="en-US"/>
              <a:pPr>
                <a:defRPr/>
              </a:pPr>
              <a:t>‹#›</a:t>
            </a:fld>
            <a:endParaRPr lang="en-US" dirty="0"/>
          </a:p>
        </p:txBody>
      </p:sp>
      <p:sp>
        <p:nvSpPr>
          <p:cNvPr id="5" name="Date Placeholder 13"/>
          <p:cNvSpPr>
            <a:spLocks noGrp="1"/>
          </p:cNvSpPr>
          <p:nvPr>
            <p:ph type="dt" sz="half" idx="11"/>
          </p:nvPr>
        </p:nvSpPr>
        <p:spPr>
          <a:xfrm>
            <a:off x="381000" y="6400800"/>
            <a:ext cx="2743200" cy="228600"/>
          </a:xfrm>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129595309"/>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6595" y="6356450"/>
            <a:ext cx="2134810" cy="364628"/>
          </a:xfrm>
          <a:prstGeom prst="rect">
            <a:avLst/>
          </a:prstGeom>
        </p:spPr>
        <p:txBody>
          <a:bodyPr lIns="91432" tIns="45716" rIns="91432" bIns="45716"/>
          <a:lstStyle>
            <a:lvl1pPr>
              <a:defRPr>
                <a:latin typeface="Arial" charset="0"/>
                <a:cs typeface="Arial" charset="0"/>
              </a:defRPr>
            </a:lvl1pPr>
          </a:lstStyle>
          <a:p>
            <a:pPr>
              <a:defRPr/>
            </a:pPr>
            <a:r>
              <a:rPr lang="en-US" dirty="0" smtClean="0"/>
              <a:t>Charter : Confidential</a:t>
            </a:r>
            <a:endParaRPr lang="en-US" dirty="0"/>
          </a:p>
        </p:txBody>
      </p:sp>
      <p:sp>
        <p:nvSpPr>
          <p:cNvPr id="4" name="Footer Placeholder 4"/>
          <p:cNvSpPr>
            <a:spLocks noGrp="1"/>
          </p:cNvSpPr>
          <p:nvPr>
            <p:ph type="ftr" sz="quarter" idx="11"/>
          </p:nvPr>
        </p:nvSpPr>
        <p:spPr>
          <a:xfrm>
            <a:off x="3123595" y="6356450"/>
            <a:ext cx="2896810" cy="364628"/>
          </a:xfrm>
          <a:prstGeom prst="rect">
            <a:avLst/>
          </a:prstGeom>
        </p:spPr>
        <p:txBody>
          <a:bodyPr lIns="91432" tIns="45716" rIns="91432" bIns="45716"/>
          <a:lstStyle>
            <a:lvl1pPr>
              <a:defRPr>
                <a:latin typeface="Arial" charset="0"/>
                <a:cs typeface="Arial" charset="0"/>
              </a:defRPr>
            </a:lvl1pPr>
          </a:lstStyle>
          <a:p>
            <a:pPr fontAlgn="base">
              <a:spcBef>
                <a:spcPct val="0"/>
              </a:spcBef>
              <a:spcAft>
                <a:spcPct val="0"/>
              </a:spcAft>
              <a:defRPr/>
            </a:pPr>
            <a:endParaRPr lang="en-US" sz="1200" b="1" dirty="0">
              <a:solidFill>
                <a:srgbClr val="919194"/>
              </a:solidFill>
              <a:ea typeface="ヒラギノ角ゴ Pro W3" pitchFamily="126" charset="-128"/>
            </a:endParaRPr>
          </a:p>
        </p:txBody>
      </p:sp>
      <p:sp>
        <p:nvSpPr>
          <p:cNvPr id="5" name="Slide Number Placeholder 5"/>
          <p:cNvSpPr>
            <a:spLocks noGrp="1"/>
          </p:cNvSpPr>
          <p:nvPr>
            <p:ph type="sldNum" sz="quarter" idx="12"/>
          </p:nvPr>
        </p:nvSpPr>
        <p:spPr>
          <a:xfrm>
            <a:off x="6552595" y="6356450"/>
            <a:ext cx="2134810" cy="364628"/>
          </a:xfrm>
          <a:prstGeom prst="rect">
            <a:avLst/>
          </a:prstGeom>
        </p:spPr>
        <p:txBody>
          <a:bodyPr lIns="91432" tIns="45716" rIns="91432" bIns="45716"/>
          <a:lstStyle>
            <a:lvl1pPr>
              <a:defRPr>
                <a:latin typeface="Arial" charset="0"/>
                <a:cs typeface="Arial" charset="0"/>
              </a:defRPr>
            </a:lvl1pPr>
          </a:lstStyle>
          <a:p>
            <a:pPr>
              <a:defRPr/>
            </a:pPr>
            <a:fld id="{7879AFB1-36F2-4CB6-B05C-49B0DB9024B7}" type="slidenum">
              <a:rPr lang="en-US"/>
              <a:pPr>
                <a:defRPr/>
              </a:pPr>
              <a:t>‹#›</a:t>
            </a:fld>
            <a:endParaRPr lang="en-US" dirty="0"/>
          </a:p>
        </p:txBody>
      </p:sp>
    </p:spTree>
    <p:extLst>
      <p:ext uri="{BB962C8B-B14F-4D97-AF65-F5344CB8AC3E}">
        <p14:creationId xmlns:p14="http://schemas.microsoft.com/office/powerpoint/2010/main" val="351785908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1200" b="1" dirty="0" smtClean="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a:lstStyle>
            <a:lvl1pPr eaLnBrk="0" hangingPunct="0">
              <a:defRPr sz="1200" b="1">
                <a:solidFill>
                  <a:schemeClr val="tx1"/>
                </a:solidFill>
                <a:latin typeface="Generis Sans Com" charset="0"/>
                <a:ea typeface="ヒラギノ角ゴ Pro W3" pitchFamily="126" charset="-128"/>
              </a:defRPr>
            </a:lvl1pPr>
            <a:lvl2pPr marL="742950" indent="-285750" eaLnBrk="0" hangingPunct="0">
              <a:defRPr sz="1200" b="1">
                <a:solidFill>
                  <a:schemeClr val="tx1"/>
                </a:solidFill>
                <a:latin typeface="Generis Sans Com" charset="0"/>
                <a:ea typeface="ヒラギノ角ゴ Pro W3" pitchFamily="126" charset="-128"/>
              </a:defRPr>
            </a:lvl2pPr>
            <a:lvl3pPr marL="1143000" indent="-228600" eaLnBrk="0" hangingPunct="0">
              <a:defRPr sz="1200" b="1">
                <a:solidFill>
                  <a:schemeClr val="tx1"/>
                </a:solidFill>
                <a:latin typeface="Generis Sans Com" charset="0"/>
                <a:ea typeface="ヒラギノ角ゴ Pro W3" pitchFamily="126" charset="-128"/>
              </a:defRPr>
            </a:lvl3pPr>
            <a:lvl4pPr marL="1600200" indent="-228600" eaLnBrk="0" hangingPunct="0">
              <a:defRPr sz="1200" b="1">
                <a:solidFill>
                  <a:schemeClr val="tx1"/>
                </a:solidFill>
                <a:latin typeface="Generis Sans Com" charset="0"/>
                <a:ea typeface="ヒラギノ角ゴ Pro W3" pitchFamily="126" charset="-128"/>
              </a:defRPr>
            </a:lvl4pPr>
            <a:lvl5pPr marL="2057400" indent="-228600" eaLnBrk="0" hangingPunct="0">
              <a:defRPr sz="1200" b="1">
                <a:solidFill>
                  <a:schemeClr val="tx1"/>
                </a:solidFill>
                <a:latin typeface="Generis Sans Com" charset="0"/>
                <a:ea typeface="ヒラギノ角ゴ Pro W3" pitchFamily="126" charset="-128"/>
              </a:defRPr>
            </a:lvl5pPr>
            <a:lvl6pPr marL="25146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6pPr>
            <a:lvl7pPr marL="29718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7pPr>
            <a:lvl8pPr marL="34290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8pPr>
            <a:lvl9pPr marL="3886200" indent="-228600" eaLnBrk="0" fontAlgn="base" hangingPunct="0">
              <a:spcBef>
                <a:spcPct val="0"/>
              </a:spcBef>
              <a:spcAft>
                <a:spcPct val="0"/>
              </a:spcAft>
              <a:defRPr sz="1200" b="1">
                <a:solidFill>
                  <a:schemeClr val="tx1"/>
                </a:solidFill>
                <a:latin typeface="Generis Sans Com" charset="0"/>
                <a:ea typeface="ヒラギノ角ゴ Pro W3" pitchFamily="126" charset="-128"/>
              </a:defRPr>
            </a:lvl9pPr>
          </a:lstStyle>
          <a:p>
            <a:pPr eaLnBrk="1" fontAlgn="base" hangingPunct="1">
              <a:spcBef>
                <a:spcPct val="0"/>
              </a:spcBef>
              <a:spcAft>
                <a:spcPct val="0"/>
              </a:spcAft>
              <a:defRPr/>
            </a:pPr>
            <a:endParaRPr lang="en-US" altLang="en-US" dirty="0" smtClean="0">
              <a:solidFill>
                <a:srgbClr val="00629B"/>
              </a:solidFill>
            </a:endParaRPr>
          </a:p>
        </p:txBody>
      </p:sp>
    </p:spTree>
    <p:extLst>
      <p:ext uri="{BB962C8B-B14F-4D97-AF65-F5344CB8AC3E}">
        <p14:creationId xmlns:p14="http://schemas.microsoft.com/office/powerpoint/2010/main" val="3508787265"/>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66686A"/>
                </a:solidFill>
                <a:latin typeface="Arial"/>
              </a:defRPr>
            </a:lvl1pPr>
            <a:lvl2pPr>
              <a:defRPr>
                <a:solidFill>
                  <a:srgbClr val="66686A"/>
                </a:solidFill>
                <a:latin typeface="Arial"/>
              </a:defRPr>
            </a:lvl2pPr>
            <a:lvl3pPr>
              <a:defRPr>
                <a:solidFill>
                  <a:srgbClr val="66686A"/>
                </a:solidFill>
                <a:latin typeface="Arial"/>
              </a:defRPr>
            </a:lvl3pPr>
            <a:lvl4pPr>
              <a:buClr>
                <a:schemeClr val="tx1">
                  <a:lumMod val="50000"/>
                  <a:lumOff val="50000"/>
                </a:schemeClr>
              </a:buClr>
              <a:buSzPct val="80000"/>
              <a:buFont typeface="Courier New" pitchFamily="49" charset="0"/>
              <a:buChar char="o"/>
              <a:defRPr sz="1600">
                <a:solidFill>
                  <a:srgbClr val="66686A"/>
                </a:solidFill>
                <a:latin typeface="Arial"/>
              </a:defRPr>
            </a:lvl4pPr>
            <a:lvl5pPr>
              <a:buClr>
                <a:schemeClr val="tx1">
                  <a:lumMod val="50000"/>
                  <a:lumOff val="50000"/>
                </a:schemeClr>
              </a:buClr>
              <a:buFont typeface="Arial" pitchFamily="34" charset="0"/>
              <a:buChar char="•"/>
              <a:defRPr sz="1600">
                <a:solidFill>
                  <a:srgbClr val="66686A"/>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a:lvl1pPr>
          </a:lstStyle>
          <a:p>
            <a:pPr>
              <a:defRPr/>
            </a:pPr>
            <a:fld id="{3DB62031-CDE3-4E03-8847-39CEFA0DCBE5}"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4017754765"/>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3001"/>
            <a:ext cx="3917950" cy="5029200"/>
          </a:xfrm>
          <a:prstGeom prst="rect">
            <a:avLst/>
          </a:prstGeom>
        </p:spPr>
        <p:txBody>
          <a:bodyPr/>
          <a:lstStyle>
            <a:lvl1pPr>
              <a:defRPr sz="2400" b="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768850" y="1143001"/>
            <a:ext cx="3917950" cy="5029200"/>
          </a:xfrm>
          <a:prstGeom prst="rect">
            <a:avLst/>
          </a:prstGeom>
        </p:spPr>
        <p:txBody>
          <a:bodyPr/>
          <a:lstStyle>
            <a:lvl1pPr>
              <a:defRPr sz="2400"/>
            </a:lvl1pPr>
            <a:lvl2pPr>
              <a:defRPr sz="16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10"/>
          </p:nvPr>
        </p:nvSpPr>
        <p:spPr/>
        <p:txBody>
          <a:bodyPr/>
          <a:lstStyle>
            <a:lvl1pPr>
              <a:defRPr/>
            </a:lvl1pPr>
          </a:lstStyle>
          <a:p>
            <a:pPr>
              <a:defRPr/>
            </a:pPr>
            <a:fld id="{38EE976D-24A6-4D2A-BD46-BFEE10E1C176}"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515190876"/>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chor="b"/>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2476500" y="1143000"/>
            <a:ext cx="6210300" cy="5029200"/>
          </a:xfrm>
          <a:prstGeom prst="rect">
            <a:avLst/>
          </a:prstGeom>
        </p:spPr>
        <p:txBody>
          <a:bodyPr/>
          <a:lstStyle>
            <a:lvl1pPr>
              <a:defRPr sz="2400"/>
            </a:lvl1pPr>
            <a:lvl2pPr>
              <a:defRPr sz="1600"/>
            </a:lvl2pPr>
            <a:lvl3pPr>
              <a:defRPr sz="16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143000"/>
            <a:ext cx="1828799" cy="5029200"/>
          </a:xfrm>
          <a:prstGeom prst="rect">
            <a:avLst/>
          </a:prstGeom>
          <a:noFill/>
        </p:spPr>
        <p:txBody>
          <a:bodyPr lIns="228600" tIns="228600" rIns="228600" bIns="2286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Slide Number Placeholder 7"/>
          <p:cNvSpPr>
            <a:spLocks noGrp="1"/>
          </p:cNvSpPr>
          <p:nvPr>
            <p:ph type="sldNum" sz="quarter" idx="10"/>
          </p:nvPr>
        </p:nvSpPr>
        <p:spPr/>
        <p:txBody>
          <a:bodyPr/>
          <a:lstStyle>
            <a:lvl1pPr>
              <a:defRPr/>
            </a:lvl1pPr>
          </a:lstStyle>
          <a:p>
            <a:pPr>
              <a:defRPr/>
            </a:pPr>
            <a:fld id="{BC6310AA-1622-4705-AF98-7CA4F91C52DB}" type="slidenum">
              <a:rPr lang="en-US"/>
              <a:pPr>
                <a:defRPr/>
              </a:pPr>
              <a:t>‹#›</a:t>
            </a:fld>
            <a:endParaRPr lang="en-US" dirty="0"/>
          </a:p>
        </p:txBody>
      </p:sp>
      <p:sp>
        <p:nvSpPr>
          <p:cNvPr id="6"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868931298"/>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0388" cy="696913"/>
          </a:xfrm>
        </p:spPr>
        <p:txBody>
          <a:bodyPr/>
          <a:lstStyle/>
          <a:p>
            <a:r>
              <a:rPr lang="en-US" dirty="0" smtClean="0"/>
              <a:t>Click to edit Master title style</a:t>
            </a:r>
            <a:endParaRPr lang="en-US" dirty="0"/>
          </a:p>
        </p:txBody>
      </p:sp>
      <p:sp>
        <p:nvSpPr>
          <p:cNvPr id="3" name="SmartArt Placeholder 2"/>
          <p:cNvSpPr>
            <a:spLocks noGrp="1"/>
          </p:cNvSpPr>
          <p:nvPr>
            <p:ph type="dgm" idx="1"/>
          </p:nvPr>
        </p:nvSpPr>
        <p:spPr>
          <a:xfrm>
            <a:off x="457199" y="1143000"/>
            <a:ext cx="8229601" cy="51054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a:lvl1pPr>
          </a:lstStyle>
          <a:p>
            <a:pPr>
              <a:defRPr/>
            </a:pPr>
            <a:fld id="{12C84CA1-D57D-4FEE-B7B6-D9170FEB830E}"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46290604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p:nvPr>
        </p:nvSpPr>
        <p:spPr>
          <a:xfrm>
            <a:off x="457200" y="457200"/>
            <a:ext cx="8180388" cy="696913"/>
          </a:xfrm>
        </p:spPr>
        <p:txBody>
          <a:bodyPr/>
          <a:lstStyle>
            <a:lvl1pPr>
              <a:defRPr b="1" i="0">
                <a:latin typeface="Arial"/>
                <a:cs typeface="Arial"/>
              </a:defRPr>
            </a:lvl1pPr>
          </a:lstStyle>
          <a:p>
            <a:r>
              <a:rPr lang="en-US" dirty="0" smtClean="0"/>
              <a:t>Click to edit Master title style</a:t>
            </a:r>
            <a:endParaRPr lang="en-US" dirty="0"/>
          </a:p>
        </p:txBody>
      </p:sp>
      <p:sp>
        <p:nvSpPr>
          <p:cNvPr id="14" name="SmartArt Placeholder 2"/>
          <p:cNvSpPr>
            <a:spLocks noGrp="1"/>
          </p:cNvSpPr>
          <p:nvPr>
            <p:ph type="dgm" idx="1"/>
          </p:nvPr>
        </p:nvSpPr>
        <p:spPr>
          <a:xfrm>
            <a:off x="457200" y="1143000"/>
            <a:ext cx="8229601" cy="5029200"/>
          </a:xfrm>
          <a:prstGeom prst="rect">
            <a:avLst/>
          </a:prstGeom>
        </p:spPr>
        <p:txBody>
          <a:bodyPr rtlCol="0">
            <a:normAutofit/>
          </a:bodyPr>
          <a:lstStyle/>
          <a:p>
            <a:pPr lvl="0"/>
            <a:r>
              <a:rPr lang="en-US" noProof="0" dirty="0" smtClean="0"/>
              <a:t>Click icon to add SmartArt graphic</a:t>
            </a:r>
            <a:endParaRPr lang="en-US" noProof="0" dirty="0"/>
          </a:p>
        </p:txBody>
      </p:sp>
      <p:sp>
        <p:nvSpPr>
          <p:cNvPr id="4" name="Slide Number Placeholder 7"/>
          <p:cNvSpPr>
            <a:spLocks noGrp="1"/>
          </p:cNvSpPr>
          <p:nvPr>
            <p:ph type="sldNum" sz="quarter" idx="10"/>
          </p:nvPr>
        </p:nvSpPr>
        <p:spPr/>
        <p:txBody>
          <a:bodyPr/>
          <a:lstStyle>
            <a:lvl1pPr>
              <a:defRPr/>
            </a:lvl1pPr>
          </a:lstStyle>
          <a:p>
            <a:pPr>
              <a:defRPr/>
            </a:pPr>
            <a:fld id="{21BF3470-031A-49CE-AED2-F94F708D0CC7}" type="slidenum">
              <a:rPr lang="en-US"/>
              <a:pPr>
                <a:defRPr/>
              </a:pPr>
              <a:t>‹#›</a:t>
            </a:fld>
            <a:endParaRPr lang="en-US" dirty="0"/>
          </a:p>
        </p:txBody>
      </p:sp>
      <p:sp>
        <p:nvSpPr>
          <p:cNvPr id="5" name="Date Placeholder 13"/>
          <p:cNvSpPr>
            <a:spLocks noGrp="1"/>
          </p:cNvSpPr>
          <p:nvPr>
            <p:ph type="dt" sz="half" idx="11"/>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3714796888"/>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spTree>
      <p:nvGrpSpPr>
        <p:cNvPr id="1" name=""/>
        <p:cNvGrpSpPr/>
        <p:nvPr/>
      </p:nvGrpSpPr>
      <p:grpSpPr>
        <a:xfrm>
          <a:off x="0" y="0"/>
          <a:ext cx="0" cy="0"/>
          <a:chOff x="0" y="0"/>
          <a:chExt cx="0" cy="0"/>
        </a:xfrm>
      </p:grpSpPr>
      <p:sp>
        <p:nvSpPr>
          <p:cNvPr id="2" name="AutoShape 3"/>
          <p:cNvSpPr>
            <a:spLocks noChangeAspect="1" noChangeArrowheads="1" noTextEdit="1"/>
          </p:cNvSpPr>
          <p:nvPr userDrawn="1"/>
        </p:nvSpPr>
        <p:spPr bwMode="auto">
          <a:xfrm>
            <a:off x="457200" y="304800"/>
            <a:ext cx="8193088" cy="1066800"/>
          </a:xfrm>
          <a:prstGeom prst="rect">
            <a:avLst/>
          </a:prstGeom>
          <a:noFill/>
          <a:ln w="9525">
            <a:noFill/>
            <a:miter lim="800000"/>
            <a:headEnd/>
            <a:tailEnd/>
          </a:ln>
        </p:spPr>
        <p:txBody>
          <a:bodyPr lIns="91408" tIns="45704" rIns="91408" bIns="45704"/>
          <a:lstStyle/>
          <a:p>
            <a:pPr fontAlgn="base">
              <a:spcBef>
                <a:spcPct val="0"/>
              </a:spcBef>
              <a:spcAft>
                <a:spcPct val="0"/>
              </a:spcAft>
              <a:defRPr/>
            </a:pPr>
            <a:endParaRPr lang="en-US" sz="1200" b="1" dirty="0">
              <a:solidFill>
                <a:srgbClr val="919194"/>
              </a:solidFill>
              <a:latin typeface="Generis Sans Com" charset="0"/>
              <a:ea typeface="ヒラギノ角ゴ Pro W3" pitchFamily="126" charset="-128"/>
            </a:endParaRPr>
          </a:p>
        </p:txBody>
      </p:sp>
      <p:pic>
        <p:nvPicPr>
          <p:cNvPr id="3" name="Picture 9" descr="CharterCommunication_Logo_Colo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53200" y="685800"/>
            <a:ext cx="1905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1"/>
          <p:cNvSpPr>
            <a:spLocks noChangeArrowheads="1"/>
          </p:cNvSpPr>
          <p:nvPr userDrawn="1"/>
        </p:nvSpPr>
        <p:spPr bwMode="auto">
          <a:xfrm>
            <a:off x="0" y="1447800"/>
            <a:ext cx="9144000" cy="46038"/>
          </a:xfrm>
          <a:prstGeom prst="rect">
            <a:avLst/>
          </a:prstGeom>
          <a:solidFill>
            <a:srgbClr val="00629B"/>
          </a:solidFill>
          <a:ln w="12700">
            <a:solidFill>
              <a:srgbClr val="00629B"/>
            </a:solidFill>
            <a:round/>
            <a:headEnd type="oval" w="med" len="med"/>
            <a:tailEnd/>
          </a:ln>
        </p:spPr>
        <p:txBody>
          <a:bodyPr lIns="91408" tIns="45704" rIns="91408" bIns="45704"/>
          <a:lstStyle/>
          <a:p>
            <a:pPr fontAlgn="base">
              <a:spcBef>
                <a:spcPct val="0"/>
              </a:spcBef>
              <a:spcAft>
                <a:spcPct val="0"/>
              </a:spcAft>
              <a:defRPr/>
            </a:pPr>
            <a:endParaRPr lang="en-US" sz="1200" b="1" dirty="0">
              <a:solidFill>
                <a:srgbClr val="00629B"/>
              </a:solidFill>
              <a:latin typeface="Generis Sans Com" charset="0"/>
              <a:ea typeface="ヒラギノ角ゴ Pro W3" pitchFamily="126" charset="-128"/>
            </a:endParaRPr>
          </a:p>
        </p:txBody>
      </p:sp>
    </p:spTree>
    <p:extLst>
      <p:ext uri="{BB962C8B-B14F-4D97-AF65-F5344CB8AC3E}">
        <p14:creationId xmlns:p14="http://schemas.microsoft.com/office/powerpoint/2010/main" val="2510907765"/>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800" b="1" i="0">
                <a:solidFill>
                  <a:srgbClr val="00629B"/>
                </a:solidFill>
                <a:latin typeface="Arial"/>
                <a:cs typeface="Arial"/>
              </a:defRPr>
            </a:lvl1pPr>
          </a:lstStyle>
          <a:p>
            <a:r>
              <a:rPr lang="en-US" dirty="0" smtClean="0"/>
              <a:t>Click to edit Master title style</a:t>
            </a:r>
            <a:endParaRPr lang="en-US" dirty="0"/>
          </a:p>
        </p:txBody>
      </p:sp>
      <p:sp>
        <p:nvSpPr>
          <p:cNvPr id="11" name="Text Placeholder 10"/>
          <p:cNvSpPr>
            <a:spLocks noGrp="1"/>
          </p:cNvSpPr>
          <p:nvPr>
            <p:ph type="body" sz="quarter" idx="12"/>
          </p:nvPr>
        </p:nvSpPr>
        <p:spPr>
          <a:xfrm>
            <a:off x="457200" y="1143000"/>
            <a:ext cx="8229600" cy="5029200"/>
          </a:xfrm>
        </p:spPr>
        <p:txBody>
          <a:bodyPr/>
          <a:lstStyle>
            <a:lvl1pPr marL="0" indent="0">
              <a:buClr>
                <a:srgbClr val="004F7E"/>
              </a:buClr>
              <a:buSzPct val="110000"/>
              <a:buFont typeface="Calibri" pitchFamily="34" charset="0"/>
              <a:buNone/>
              <a:defRPr>
                <a:solidFill>
                  <a:srgbClr val="000000"/>
                </a:solidFill>
                <a:latin typeface="Arial"/>
              </a:defRPr>
            </a:lvl1pPr>
            <a:lvl2pPr>
              <a:defRPr>
                <a:solidFill>
                  <a:srgbClr val="000000"/>
                </a:solidFill>
                <a:latin typeface="Arial"/>
              </a:defRPr>
            </a:lvl2pPr>
            <a:lvl3pPr>
              <a:defRPr>
                <a:solidFill>
                  <a:srgbClr val="000000"/>
                </a:solidFill>
                <a:latin typeface="Arial"/>
              </a:defRPr>
            </a:lvl3pPr>
            <a:lvl4pPr>
              <a:buClr>
                <a:schemeClr val="tx1">
                  <a:lumMod val="50000"/>
                  <a:lumOff val="50000"/>
                </a:schemeClr>
              </a:buClr>
              <a:buSzPct val="80000"/>
              <a:buFont typeface="Courier New" pitchFamily="49" charset="0"/>
              <a:buChar char="o"/>
              <a:defRPr sz="1600">
                <a:solidFill>
                  <a:srgbClr val="000000"/>
                </a:solidFill>
                <a:latin typeface="Arial"/>
              </a:defRPr>
            </a:lvl4pPr>
            <a:lvl5pPr>
              <a:buClr>
                <a:schemeClr val="tx1">
                  <a:lumMod val="50000"/>
                  <a:lumOff val="50000"/>
                </a:schemeClr>
              </a:buClr>
              <a:buFont typeface="Arial" pitchFamily="34" charset="0"/>
              <a:buChar char="•"/>
              <a:defRPr sz="1600">
                <a:solidFill>
                  <a:srgbClr val="000000"/>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7"/>
          <p:cNvSpPr>
            <a:spLocks noGrp="1"/>
          </p:cNvSpPr>
          <p:nvPr>
            <p:ph type="sldNum" sz="quarter" idx="13"/>
          </p:nvPr>
        </p:nvSpPr>
        <p:spPr/>
        <p:txBody>
          <a:bodyPr/>
          <a:lstStyle>
            <a:lvl1pPr>
              <a:defRPr smtClean="0"/>
            </a:lvl1pPr>
          </a:lstStyle>
          <a:p>
            <a:pPr>
              <a:defRPr/>
            </a:pPr>
            <a:fld id="{F6DFF629-D0AD-4363-AFB2-B03F7F3F54AE}" type="slidenum">
              <a:rPr lang="en-US"/>
              <a:pPr>
                <a:defRPr/>
              </a:pPr>
              <a:t>‹#›</a:t>
            </a:fld>
            <a:endParaRPr lang="en-US" dirty="0"/>
          </a:p>
        </p:txBody>
      </p:sp>
      <p:sp>
        <p:nvSpPr>
          <p:cNvPr id="6" name="Date Placeholder 13"/>
          <p:cNvSpPr>
            <a:spLocks noGrp="1"/>
          </p:cNvSpPr>
          <p:nvPr>
            <p:ph type="dt" sz="half" idx="14"/>
          </p:nvPr>
        </p:nvSpPr>
        <p:spPr/>
        <p:txBody>
          <a:bodyPr/>
          <a:lstStyle>
            <a:lvl1pPr>
              <a:defRPr/>
            </a:lvl1pPr>
          </a:lstStyle>
          <a:p>
            <a:pPr>
              <a:defRPr/>
            </a:pPr>
            <a:r>
              <a:rPr lang="en-US" dirty="0" smtClean="0"/>
              <a:t>Charter : Confidential</a:t>
            </a:r>
            <a:endParaRPr lang="en-US" dirty="0"/>
          </a:p>
        </p:txBody>
      </p:sp>
    </p:spTree>
    <p:extLst>
      <p:ext uri="{BB962C8B-B14F-4D97-AF65-F5344CB8AC3E}">
        <p14:creationId xmlns:p14="http://schemas.microsoft.com/office/powerpoint/2010/main" val="407222561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60.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5" Type="http://schemas.openxmlformats.org/officeDocument/2006/relationships/slideLayout" Target="../slideLayouts/slideLayout62.xml"/><Relationship Id="rId10" Type="http://schemas.openxmlformats.org/officeDocument/2006/relationships/image" Target="../media/image2.emf"/><Relationship Id="rId4" Type="http://schemas.openxmlformats.org/officeDocument/2006/relationships/slideLayout" Target="../slideLayouts/slideLayout61.xml"/><Relationship Id="rId9" Type="http://schemas.openxmlformats.org/officeDocument/2006/relationships/image" Target="../media/image1.emf"/></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67.xml"/><Relationship Id="rId7" Type="http://schemas.openxmlformats.org/officeDocument/2006/relationships/theme" Target="../theme/theme11.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5" Type="http://schemas.openxmlformats.org/officeDocument/2006/relationships/slideLayout" Target="../slideLayouts/slideLayout69.xml"/><Relationship Id="rId4" Type="http://schemas.openxmlformats.org/officeDocument/2006/relationships/slideLayout" Target="../slideLayouts/slideLayout68.xml"/><Relationship Id="rId9" Type="http://schemas.openxmlformats.org/officeDocument/2006/relationships/image" Target="../media/image2.emf"/></Relationships>
</file>

<file path=ppt/slideMasters/_rels/slideMaster12.xml.rels><?xml version="1.0" encoding="UTF-8" standalone="yes"?>
<Relationships xmlns="http://schemas.openxmlformats.org/package/2006/relationships"><Relationship Id="rId8" Type="http://schemas.openxmlformats.org/officeDocument/2006/relationships/theme" Target="../theme/theme12.xml"/><Relationship Id="rId3" Type="http://schemas.openxmlformats.org/officeDocument/2006/relationships/slideLayout" Target="../slideLayouts/slideLayout73.xml"/><Relationship Id="rId7" Type="http://schemas.openxmlformats.org/officeDocument/2006/relationships/slideLayout" Target="../slideLayouts/slideLayout7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5" Type="http://schemas.openxmlformats.org/officeDocument/2006/relationships/slideLayout" Target="../slideLayouts/slideLayout75.xml"/><Relationship Id="rId10" Type="http://schemas.openxmlformats.org/officeDocument/2006/relationships/image" Target="../media/image2.emf"/><Relationship Id="rId4" Type="http://schemas.openxmlformats.org/officeDocument/2006/relationships/slideLayout" Target="../slideLayouts/slideLayout74.xml"/><Relationship Id="rId9" Type="http://schemas.openxmlformats.org/officeDocument/2006/relationships/image" Target="../media/image1.emf"/></Relationships>
</file>

<file path=ppt/slideMasters/_rels/slideMaster13.xml.rels><?xml version="1.0" encoding="UTF-8" standalone="yes"?>
<Relationships xmlns="http://schemas.openxmlformats.org/package/2006/relationships"><Relationship Id="rId8" Type="http://schemas.openxmlformats.org/officeDocument/2006/relationships/theme" Target="../theme/theme13.xml"/><Relationship Id="rId3" Type="http://schemas.openxmlformats.org/officeDocument/2006/relationships/slideLayout" Target="../slideLayouts/slideLayout80.xml"/><Relationship Id="rId7" Type="http://schemas.openxmlformats.org/officeDocument/2006/relationships/slideLayout" Target="../slideLayouts/slideLayout84.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5" Type="http://schemas.openxmlformats.org/officeDocument/2006/relationships/slideLayout" Target="../slideLayouts/slideLayout82.xml"/><Relationship Id="rId10" Type="http://schemas.openxmlformats.org/officeDocument/2006/relationships/image" Target="../media/image2.emf"/><Relationship Id="rId4" Type="http://schemas.openxmlformats.org/officeDocument/2006/relationships/slideLayout" Target="../slideLayouts/slideLayout81.xml"/><Relationship Id="rId9" Type="http://schemas.openxmlformats.org/officeDocument/2006/relationships/image" Target="../media/image1.emf"/></Relationships>
</file>

<file path=ppt/slideMasters/_rels/slideMaster14.xml.rels><?xml version="1.0" encoding="UTF-8" standalone="yes"?>
<Relationships xmlns="http://schemas.openxmlformats.org/package/2006/relationships"><Relationship Id="rId8" Type="http://schemas.openxmlformats.org/officeDocument/2006/relationships/theme" Target="../theme/theme14.xml"/><Relationship Id="rId3" Type="http://schemas.openxmlformats.org/officeDocument/2006/relationships/slideLayout" Target="../slideLayouts/slideLayout87.xml"/><Relationship Id="rId7" Type="http://schemas.openxmlformats.org/officeDocument/2006/relationships/slideLayout" Target="../slideLayouts/slideLayout91.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5" Type="http://schemas.openxmlformats.org/officeDocument/2006/relationships/slideLayout" Target="../slideLayouts/slideLayout89.xml"/><Relationship Id="rId10" Type="http://schemas.openxmlformats.org/officeDocument/2006/relationships/image" Target="../media/image2.emf"/><Relationship Id="rId4" Type="http://schemas.openxmlformats.org/officeDocument/2006/relationships/slideLayout" Target="../slideLayouts/slideLayout88.xml"/><Relationship Id="rId9" Type="http://schemas.openxmlformats.org/officeDocument/2006/relationships/image" Target="../media/image1.emf"/></Relationships>
</file>

<file path=ppt/slideMasters/_rels/slideMaster1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94.xml"/><Relationship Id="rId7" Type="http://schemas.openxmlformats.org/officeDocument/2006/relationships/theme" Target="../theme/theme15.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5" Type="http://schemas.openxmlformats.org/officeDocument/2006/relationships/slideLayout" Target="../slideLayouts/slideLayout96.xml"/><Relationship Id="rId4" Type="http://schemas.openxmlformats.org/officeDocument/2006/relationships/slideLayout" Target="../slideLayouts/slideLayout95.xml"/><Relationship Id="rId9" Type="http://schemas.openxmlformats.org/officeDocument/2006/relationships/image" Target="../media/image2.emf"/></Relationships>
</file>

<file path=ppt/slideMasters/_rels/slideMaster16.xml.rels><?xml version="1.0" encoding="UTF-8" standalone="yes"?>
<Relationships xmlns="http://schemas.openxmlformats.org/package/2006/relationships"><Relationship Id="rId8" Type="http://schemas.openxmlformats.org/officeDocument/2006/relationships/theme" Target="../theme/theme16.xml"/><Relationship Id="rId3" Type="http://schemas.openxmlformats.org/officeDocument/2006/relationships/slideLayout" Target="../slideLayouts/slideLayout100.xml"/><Relationship Id="rId7" Type="http://schemas.openxmlformats.org/officeDocument/2006/relationships/slideLayout" Target="../slideLayouts/slideLayout104.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5" Type="http://schemas.openxmlformats.org/officeDocument/2006/relationships/slideLayout" Target="../slideLayouts/slideLayout102.xml"/><Relationship Id="rId10" Type="http://schemas.openxmlformats.org/officeDocument/2006/relationships/image" Target="../media/image2.emf"/><Relationship Id="rId4" Type="http://schemas.openxmlformats.org/officeDocument/2006/relationships/slideLayout" Target="../slideLayouts/slideLayout101.xml"/><Relationship Id="rId9" Type="http://schemas.openxmlformats.org/officeDocument/2006/relationships/image" Target="../media/image1.emf"/></Relationships>
</file>

<file path=ppt/slideMasters/_rels/slideMaster1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07.xml"/><Relationship Id="rId7" Type="http://schemas.openxmlformats.org/officeDocument/2006/relationships/theme" Target="../theme/theme17.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5" Type="http://schemas.openxmlformats.org/officeDocument/2006/relationships/slideLayout" Target="../slideLayouts/slideLayout109.xml"/><Relationship Id="rId4" Type="http://schemas.openxmlformats.org/officeDocument/2006/relationships/slideLayout" Target="../slideLayouts/slideLayout108.xml"/><Relationship Id="rId9" Type="http://schemas.openxmlformats.org/officeDocument/2006/relationships/image" Target="../media/image2.emf"/></Relationships>
</file>

<file path=ppt/slideMasters/_rels/slideMaster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13.xml"/><Relationship Id="rId7" Type="http://schemas.openxmlformats.org/officeDocument/2006/relationships/theme" Target="../theme/theme18.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9" Type="http://schemas.openxmlformats.org/officeDocument/2006/relationships/image" Target="../media/image2.emf"/></Relationships>
</file>

<file path=ppt/slideMasters/_rels/slideMaster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19.xml"/><Relationship Id="rId7" Type="http://schemas.openxmlformats.org/officeDocument/2006/relationships/theme" Target="../theme/theme19.xml"/><Relationship Id="rId2" Type="http://schemas.openxmlformats.org/officeDocument/2006/relationships/slideLayout" Target="../slideLayouts/slideLayout118.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5" Type="http://schemas.openxmlformats.org/officeDocument/2006/relationships/slideLayout" Target="../slideLayouts/slideLayout121.xml"/><Relationship Id="rId4" Type="http://schemas.openxmlformats.org/officeDocument/2006/relationships/slideLayout" Target="../slideLayouts/slideLayout120.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image" Target="../media/image2.emf"/><Relationship Id="rId5" Type="http://schemas.openxmlformats.org/officeDocument/2006/relationships/slideLayout" Target="../slideLayouts/slideLayout11.xml"/><Relationship Id="rId10" Type="http://schemas.openxmlformats.org/officeDocument/2006/relationships/image" Target="../media/image1.emf"/><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25.xml"/><Relationship Id="rId7" Type="http://schemas.openxmlformats.org/officeDocument/2006/relationships/theme" Target="../theme/theme20.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5" Type="http://schemas.openxmlformats.org/officeDocument/2006/relationships/slideLayout" Target="../slideLayouts/slideLayout127.xml"/><Relationship Id="rId4" Type="http://schemas.openxmlformats.org/officeDocument/2006/relationships/slideLayout" Target="../slideLayouts/slideLayout126.xml"/><Relationship Id="rId9" Type="http://schemas.openxmlformats.org/officeDocument/2006/relationships/image" Target="../media/image2.emf"/></Relationships>
</file>

<file path=ppt/slideMasters/_rels/slideMaster21.xml.rels><?xml version="1.0" encoding="UTF-8" standalone="yes"?>
<Relationships xmlns="http://schemas.openxmlformats.org/package/2006/relationships"><Relationship Id="rId8" Type="http://schemas.openxmlformats.org/officeDocument/2006/relationships/theme" Target="../theme/theme21.xml"/><Relationship Id="rId3" Type="http://schemas.openxmlformats.org/officeDocument/2006/relationships/slideLayout" Target="../slideLayouts/slideLayout131.xml"/><Relationship Id="rId7" Type="http://schemas.openxmlformats.org/officeDocument/2006/relationships/slideLayout" Target="../slideLayouts/slideLayout135.xml"/><Relationship Id="rId2" Type="http://schemas.openxmlformats.org/officeDocument/2006/relationships/slideLayout" Target="../slideLayouts/slideLayout130.xml"/><Relationship Id="rId1" Type="http://schemas.openxmlformats.org/officeDocument/2006/relationships/slideLayout" Target="../slideLayouts/slideLayout129.xml"/><Relationship Id="rId6" Type="http://schemas.openxmlformats.org/officeDocument/2006/relationships/slideLayout" Target="../slideLayouts/slideLayout134.xml"/><Relationship Id="rId5" Type="http://schemas.openxmlformats.org/officeDocument/2006/relationships/slideLayout" Target="../slideLayouts/slideLayout133.xml"/><Relationship Id="rId10" Type="http://schemas.openxmlformats.org/officeDocument/2006/relationships/image" Target="../media/image2.emf"/><Relationship Id="rId4" Type="http://schemas.openxmlformats.org/officeDocument/2006/relationships/slideLayout" Target="../slideLayouts/slideLayout132.xml"/><Relationship Id="rId9" Type="http://schemas.openxmlformats.org/officeDocument/2006/relationships/image" Target="../media/image1.emf"/></Relationships>
</file>

<file path=ppt/slideMasters/_rels/slideMaster2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38.xml"/><Relationship Id="rId7" Type="http://schemas.openxmlformats.org/officeDocument/2006/relationships/theme" Target="../theme/theme22.xml"/><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5" Type="http://schemas.openxmlformats.org/officeDocument/2006/relationships/slideLayout" Target="../slideLayouts/slideLayout140.xml"/><Relationship Id="rId4" Type="http://schemas.openxmlformats.org/officeDocument/2006/relationships/slideLayout" Target="../slideLayouts/slideLayout139.xml"/><Relationship Id="rId9" Type="http://schemas.openxmlformats.org/officeDocument/2006/relationships/image" Target="../media/image2.emf"/></Relationships>
</file>

<file path=ppt/slideMasters/_rels/slideMaster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44.xml"/><Relationship Id="rId7" Type="http://schemas.openxmlformats.org/officeDocument/2006/relationships/theme" Target="../theme/theme23.xml"/><Relationship Id="rId2" Type="http://schemas.openxmlformats.org/officeDocument/2006/relationships/slideLayout" Target="../slideLayouts/slideLayout143.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5" Type="http://schemas.openxmlformats.org/officeDocument/2006/relationships/slideLayout" Target="../slideLayouts/slideLayout146.xml"/><Relationship Id="rId4" Type="http://schemas.openxmlformats.org/officeDocument/2006/relationships/slideLayout" Target="../slideLayouts/slideLayout145.xml"/><Relationship Id="rId9" Type="http://schemas.openxmlformats.org/officeDocument/2006/relationships/image" Target="../media/image2.emf"/></Relationships>
</file>

<file path=ppt/slideMasters/_rels/slideMaster2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50.xml"/><Relationship Id="rId7" Type="http://schemas.openxmlformats.org/officeDocument/2006/relationships/theme" Target="../theme/theme24.xml"/><Relationship Id="rId2" Type="http://schemas.openxmlformats.org/officeDocument/2006/relationships/slideLayout" Target="../slideLayouts/slideLayout149.xml"/><Relationship Id="rId1" Type="http://schemas.openxmlformats.org/officeDocument/2006/relationships/slideLayout" Target="../slideLayouts/slideLayout148.xml"/><Relationship Id="rId6" Type="http://schemas.openxmlformats.org/officeDocument/2006/relationships/slideLayout" Target="../slideLayouts/slideLayout153.xml"/><Relationship Id="rId5" Type="http://schemas.openxmlformats.org/officeDocument/2006/relationships/slideLayout" Target="../slideLayouts/slideLayout152.xml"/><Relationship Id="rId4" Type="http://schemas.openxmlformats.org/officeDocument/2006/relationships/slideLayout" Target="../slideLayouts/slideLayout151.xml"/><Relationship Id="rId9" Type="http://schemas.openxmlformats.org/officeDocument/2006/relationships/image" Target="../media/image2.emf"/></Relationships>
</file>

<file path=ppt/slideMasters/_rels/slideMaster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56.xml"/><Relationship Id="rId7" Type="http://schemas.openxmlformats.org/officeDocument/2006/relationships/theme" Target="../theme/theme25.xml"/><Relationship Id="rId2" Type="http://schemas.openxmlformats.org/officeDocument/2006/relationships/slideLayout" Target="../slideLayouts/slideLayout155.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5" Type="http://schemas.openxmlformats.org/officeDocument/2006/relationships/slideLayout" Target="../slideLayouts/slideLayout158.xml"/><Relationship Id="rId4" Type="http://schemas.openxmlformats.org/officeDocument/2006/relationships/slideLayout" Target="../slideLayouts/slideLayout157.xml"/><Relationship Id="rId9" Type="http://schemas.openxmlformats.org/officeDocument/2006/relationships/image" Target="../media/image2.emf"/></Relationships>
</file>

<file path=ppt/slideMasters/_rels/slideMaster26.xml.rels><?xml version="1.0" encoding="UTF-8" standalone="yes"?>
<Relationships xmlns="http://schemas.openxmlformats.org/package/2006/relationships"><Relationship Id="rId8" Type="http://schemas.openxmlformats.org/officeDocument/2006/relationships/theme" Target="../theme/theme26.xml"/><Relationship Id="rId3" Type="http://schemas.openxmlformats.org/officeDocument/2006/relationships/slideLayout" Target="../slideLayouts/slideLayout162.xml"/><Relationship Id="rId7" Type="http://schemas.openxmlformats.org/officeDocument/2006/relationships/slideLayout" Target="../slideLayouts/slideLayout166.xml"/><Relationship Id="rId2" Type="http://schemas.openxmlformats.org/officeDocument/2006/relationships/slideLayout" Target="../slideLayouts/slideLayout161.xml"/><Relationship Id="rId1" Type="http://schemas.openxmlformats.org/officeDocument/2006/relationships/slideLayout" Target="../slideLayouts/slideLayout160.xml"/><Relationship Id="rId6" Type="http://schemas.openxmlformats.org/officeDocument/2006/relationships/slideLayout" Target="../slideLayouts/slideLayout165.xml"/><Relationship Id="rId5" Type="http://schemas.openxmlformats.org/officeDocument/2006/relationships/slideLayout" Target="../slideLayouts/slideLayout164.xml"/><Relationship Id="rId10" Type="http://schemas.openxmlformats.org/officeDocument/2006/relationships/image" Target="../media/image2.emf"/><Relationship Id="rId4" Type="http://schemas.openxmlformats.org/officeDocument/2006/relationships/slideLayout" Target="../slideLayouts/slideLayout163.xml"/><Relationship Id="rId9" Type="http://schemas.openxmlformats.org/officeDocument/2006/relationships/image" Target="../media/image1.emf"/></Relationships>
</file>

<file path=ppt/slideMasters/_rels/slideMaster27.xml.rels><?xml version="1.0" encoding="UTF-8" standalone="yes"?>
<Relationships xmlns="http://schemas.openxmlformats.org/package/2006/relationships"><Relationship Id="rId8" Type="http://schemas.openxmlformats.org/officeDocument/2006/relationships/theme" Target="../theme/theme27.xml"/><Relationship Id="rId3" Type="http://schemas.openxmlformats.org/officeDocument/2006/relationships/slideLayout" Target="../slideLayouts/slideLayout169.xml"/><Relationship Id="rId7" Type="http://schemas.openxmlformats.org/officeDocument/2006/relationships/slideLayout" Target="../slideLayouts/slideLayout173.xml"/><Relationship Id="rId2" Type="http://schemas.openxmlformats.org/officeDocument/2006/relationships/slideLayout" Target="../slideLayouts/slideLayout168.xml"/><Relationship Id="rId1" Type="http://schemas.openxmlformats.org/officeDocument/2006/relationships/slideLayout" Target="../slideLayouts/slideLayout167.xml"/><Relationship Id="rId6" Type="http://schemas.openxmlformats.org/officeDocument/2006/relationships/slideLayout" Target="../slideLayouts/slideLayout172.xml"/><Relationship Id="rId5" Type="http://schemas.openxmlformats.org/officeDocument/2006/relationships/slideLayout" Target="../slideLayouts/slideLayout171.xml"/><Relationship Id="rId10" Type="http://schemas.openxmlformats.org/officeDocument/2006/relationships/image" Target="../media/image2.emf"/><Relationship Id="rId4" Type="http://schemas.openxmlformats.org/officeDocument/2006/relationships/slideLayout" Target="../slideLayouts/slideLayout170.xml"/><Relationship Id="rId9" Type="http://schemas.openxmlformats.org/officeDocument/2006/relationships/image" Target="../media/image1.emf"/></Relationships>
</file>

<file path=ppt/slideMasters/_rels/slideMaster28.xml.rels><?xml version="1.0" encoding="UTF-8" standalone="yes"?>
<Relationships xmlns="http://schemas.openxmlformats.org/package/2006/relationships"><Relationship Id="rId8" Type="http://schemas.openxmlformats.org/officeDocument/2006/relationships/theme" Target="../theme/theme28.xml"/><Relationship Id="rId3" Type="http://schemas.openxmlformats.org/officeDocument/2006/relationships/slideLayout" Target="../slideLayouts/slideLayout176.xml"/><Relationship Id="rId7" Type="http://schemas.openxmlformats.org/officeDocument/2006/relationships/slideLayout" Target="../slideLayouts/slideLayout180.xml"/><Relationship Id="rId2" Type="http://schemas.openxmlformats.org/officeDocument/2006/relationships/slideLayout" Target="../slideLayouts/slideLayout175.xml"/><Relationship Id="rId1" Type="http://schemas.openxmlformats.org/officeDocument/2006/relationships/slideLayout" Target="../slideLayouts/slideLayout174.xml"/><Relationship Id="rId6" Type="http://schemas.openxmlformats.org/officeDocument/2006/relationships/slideLayout" Target="../slideLayouts/slideLayout179.xml"/><Relationship Id="rId5" Type="http://schemas.openxmlformats.org/officeDocument/2006/relationships/slideLayout" Target="../slideLayouts/slideLayout178.xml"/><Relationship Id="rId10" Type="http://schemas.openxmlformats.org/officeDocument/2006/relationships/image" Target="../media/image2.emf"/><Relationship Id="rId4" Type="http://schemas.openxmlformats.org/officeDocument/2006/relationships/slideLayout" Target="../slideLayouts/slideLayout177.xml"/><Relationship Id="rId9" Type="http://schemas.openxmlformats.org/officeDocument/2006/relationships/image" Target="../media/image1.emf"/></Relationships>
</file>

<file path=ppt/slideMasters/_rels/slideMaster29.xml.rels><?xml version="1.0" encoding="UTF-8" standalone="yes"?>
<Relationships xmlns="http://schemas.openxmlformats.org/package/2006/relationships"><Relationship Id="rId8" Type="http://schemas.openxmlformats.org/officeDocument/2006/relationships/theme" Target="../theme/theme29.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5" Type="http://schemas.openxmlformats.org/officeDocument/2006/relationships/slideLayout" Target="../slideLayouts/slideLayout185.xml"/><Relationship Id="rId10" Type="http://schemas.openxmlformats.org/officeDocument/2006/relationships/image" Target="../media/image2.emf"/><Relationship Id="rId4" Type="http://schemas.openxmlformats.org/officeDocument/2006/relationships/slideLayout" Target="../slideLayouts/slideLayout184.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7.xml"/><Relationship Id="rId7"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image" Target="../media/image2.emf"/></Relationships>
</file>

<file path=ppt/slideMasters/_rels/slideMaster30.xml.rels><?xml version="1.0" encoding="UTF-8" standalone="yes"?>
<Relationships xmlns="http://schemas.openxmlformats.org/package/2006/relationships"><Relationship Id="rId8" Type="http://schemas.openxmlformats.org/officeDocument/2006/relationships/theme" Target="../theme/theme30.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5" Type="http://schemas.openxmlformats.org/officeDocument/2006/relationships/slideLayout" Target="../slideLayouts/slideLayout192.xml"/><Relationship Id="rId10" Type="http://schemas.openxmlformats.org/officeDocument/2006/relationships/image" Target="../media/image2.emf"/><Relationship Id="rId4" Type="http://schemas.openxmlformats.org/officeDocument/2006/relationships/slideLayout" Target="../slideLayouts/slideLayout191.xml"/><Relationship Id="rId9" Type="http://schemas.openxmlformats.org/officeDocument/2006/relationships/image" Target="../media/image1.emf"/></Relationships>
</file>

<file path=ppt/slideMasters/_rels/slideMaster31.xml.rels><?xml version="1.0" encoding="UTF-8" standalone="yes"?>
<Relationships xmlns="http://schemas.openxmlformats.org/package/2006/relationships"><Relationship Id="rId8" Type="http://schemas.openxmlformats.org/officeDocument/2006/relationships/theme" Target="../theme/theme31.xml"/><Relationship Id="rId3" Type="http://schemas.openxmlformats.org/officeDocument/2006/relationships/slideLayout" Target="../slideLayouts/slideLayout197.xml"/><Relationship Id="rId7" Type="http://schemas.openxmlformats.org/officeDocument/2006/relationships/slideLayout" Target="../slideLayouts/slideLayout201.xml"/><Relationship Id="rId2" Type="http://schemas.openxmlformats.org/officeDocument/2006/relationships/slideLayout" Target="../slideLayouts/slideLayout196.xml"/><Relationship Id="rId1" Type="http://schemas.openxmlformats.org/officeDocument/2006/relationships/slideLayout" Target="../slideLayouts/slideLayout195.xml"/><Relationship Id="rId6" Type="http://schemas.openxmlformats.org/officeDocument/2006/relationships/slideLayout" Target="../slideLayouts/slideLayout200.xml"/><Relationship Id="rId5" Type="http://schemas.openxmlformats.org/officeDocument/2006/relationships/slideLayout" Target="../slideLayouts/slideLayout199.xml"/><Relationship Id="rId10" Type="http://schemas.openxmlformats.org/officeDocument/2006/relationships/image" Target="../media/image2.emf"/><Relationship Id="rId4" Type="http://schemas.openxmlformats.org/officeDocument/2006/relationships/slideLayout" Target="../slideLayouts/slideLayout198.xml"/><Relationship Id="rId9" Type="http://schemas.openxmlformats.org/officeDocument/2006/relationships/image" Target="../media/image1.emf"/></Relationships>
</file>

<file path=ppt/slideMasters/_rels/slideMaster32.xml.rels><?xml version="1.0" encoding="UTF-8" standalone="yes"?>
<Relationships xmlns="http://schemas.openxmlformats.org/package/2006/relationships"><Relationship Id="rId8" Type="http://schemas.openxmlformats.org/officeDocument/2006/relationships/theme" Target="../theme/theme32.xml"/><Relationship Id="rId3" Type="http://schemas.openxmlformats.org/officeDocument/2006/relationships/slideLayout" Target="../slideLayouts/slideLayout204.xml"/><Relationship Id="rId7" Type="http://schemas.openxmlformats.org/officeDocument/2006/relationships/slideLayout" Target="../slideLayouts/slideLayout208.xml"/><Relationship Id="rId2" Type="http://schemas.openxmlformats.org/officeDocument/2006/relationships/slideLayout" Target="../slideLayouts/slideLayout203.xml"/><Relationship Id="rId1" Type="http://schemas.openxmlformats.org/officeDocument/2006/relationships/slideLayout" Target="../slideLayouts/slideLayout202.xml"/><Relationship Id="rId6" Type="http://schemas.openxmlformats.org/officeDocument/2006/relationships/slideLayout" Target="../slideLayouts/slideLayout207.xml"/><Relationship Id="rId5" Type="http://schemas.openxmlformats.org/officeDocument/2006/relationships/slideLayout" Target="../slideLayouts/slideLayout206.xml"/><Relationship Id="rId10" Type="http://schemas.openxmlformats.org/officeDocument/2006/relationships/image" Target="../media/image2.emf"/><Relationship Id="rId4" Type="http://schemas.openxmlformats.org/officeDocument/2006/relationships/slideLayout" Target="../slideLayouts/slideLayout205.xml"/><Relationship Id="rId9" Type="http://schemas.openxmlformats.org/officeDocument/2006/relationships/image" Target="../media/image1.emf"/></Relationships>
</file>

<file path=ppt/slideMasters/_rels/slideMaster33.xml.rels><?xml version="1.0" encoding="UTF-8" standalone="yes"?>
<Relationships xmlns="http://schemas.openxmlformats.org/package/2006/relationships"><Relationship Id="rId8" Type="http://schemas.openxmlformats.org/officeDocument/2006/relationships/theme" Target="../theme/theme33.xml"/><Relationship Id="rId3" Type="http://schemas.openxmlformats.org/officeDocument/2006/relationships/slideLayout" Target="../slideLayouts/slideLayout211.xml"/><Relationship Id="rId7" Type="http://schemas.openxmlformats.org/officeDocument/2006/relationships/slideLayout" Target="../slideLayouts/slideLayout215.xml"/><Relationship Id="rId2" Type="http://schemas.openxmlformats.org/officeDocument/2006/relationships/slideLayout" Target="../slideLayouts/slideLayout210.xml"/><Relationship Id="rId1" Type="http://schemas.openxmlformats.org/officeDocument/2006/relationships/slideLayout" Target="../slideLayouts/slideLayout209.xml"/><Relationship Id="rId6" Type="http://schemas.openxmlformats.org/officeDocument/2006/relationships/slideLayout" Target="../slideLayouts/slideLayout214.xml"/><Relationship Id="rId5" Type="http://schemas.openxmlformats.org/officeDocument/2006/relationships/slideLayout" Target="../slideLayouts/slideLayout213.xml"/><Relationship Id="rId10" Type="http://schemas.openxmlformats.org/officeDocument/2006/relationships/image" Target="../media/image2.emf"/><Relationship Id="rId4" Type="http://schemas.openxmlformats.org/officeDocument/2006/relationships/slideLayout" Target="../slideLayouts/slideLayout212.xml"/><Relationship Id="rId9" Type="http://schemas.openxmlformats.org/officeDocument/2006/relationships/image" Target="../media/image1.emf"/></Relationships>
</file>

<file path=ppt/slideMasters/_rels/slideMaster34.xml.rels><?xml version="1.0" encoding="UTF-8" standalone="yes"?>
<Relationships xmlns="http://schemas.openxmlformats.org/package/2006/relationships"><Relationship Id="rId8" Type="http://schemas.openxmlformats.org/officeDocument/2006/relationships/theme" Target="../theme/theme34.xml"/><Relationship Id="rId3" Type="http://schemas.openxmlformats.org/officeDocument/2006/relationships/slideLayout" Target="../slideLayouts/slideLayout218.xml"/><Relationship Id="rId7" Type="http://schemas.openxmlformats.org/officeDocument/2006/relationships/slideLayout" Target="../slideLayouts/slideLayout222.xml"/><Relationship Id="rId2" Type="http://schemas.openxmlformats.org/officeDocument/2006/relationships/slideLayout" Target="../slideLayouts/slideLayout217.xml"/><Relationship Id="rId1" Type="http://schemas.openxmlformats.org/officeDocument/2006/relationships/slideLayout" Target="../slideLayouts/slideLayout216.xml"/><Relationship Id="rId6" Type="http://schemas.openxmlformats.org/officeDocument/2006/relationships/slideLayout" Target="../slideLayouts/slideLayout221.xml"/><Relationship Id="rId5" Type="http://schemas.openxmlformats.org/officeDocument/2006/relationships/slideLayout" Target="../slideLayouts/slideLayout220.xml"/><Relationship Id="rId10" Type="http://schemas.openxmlformats.org/officeDocument/2006/relationships/image" Target="../media/image2.emf"/><Relationship Id="rId4" Type="http://schemas.openxmlformats.org/officeDocument/2006/relationships/slideLayout" Target="../slideLayouts/slideLayout219.xml"/><Relationship Id="rId9" Type="http://schemas.openxmlformats.org/officeDocument/2006/relationships/image" Target="../media/image1.emf"/></Relationships>
</file>

<file path=ppt/slideMasters/_rels/slideMaster3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25.xml"/><Relationship Id="rId7" Type="http://schemas.openxmlformats.org/officeDocument/2006/relationships/theme" Target="../theme/theme35.xml"/><Relationship Id="rId2" Type="http://schemas.openxmlformats.org/officeDocument/2006/relationships/slideLayout" Target="../slideLayouts/slideLayout224.xml"/><Relationship Id="rId1" Type="http://schemas.openxmlformats.org/officeDocument/2006/relationships/slideLayout" Target="../slideLayouts/slideLayout223.xml"/><Relationship Id="rId6" Type="http://schemas.openxmlformats.org/officeDocument/2006/relationships/slideLayout" Target="../slideLayouts/slideLayout228.xml"/><Relationship Id="rId5" Type="http://schemas.openxmlformats.org/officeDocument/2006/relationships/slideLayout" Target="../slideLayouts/slideLayout227.xml"/><Relationship Id="rId4" Type="http://schemas.openxmlformats.org/officeDocument/2006/relationships/slideLayout" Target="../slideLayouts/slideLayout226.xml"/><Relationship Id="rId9" Type="http://schemas.openxmlformats.org/officeDocument/2006/relationships/image" Target="../media/image2.emf"/></Relationships>
</file>

<file path=ppt/slideMasters/_rels/slideMaster36.xml.rels><?xml version="1.0" encoding="UTF-8" standalone="yes"?>
<Relationships xmlns="http://schemas.openxmlformats.org/package/2006/relationships"><Relationship Id="rId8" Type="http://schemas.openxmlformats.org/officeDocument/2006/relationships/theme" Target="../theme/theme36.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5" Type="http://schemas.openxmlformats.org/officeDocument/2006/relationships/slideLayout" Target="../slideLayouts/slideLayout233.xml"/><Relationship Id="rId10" Type="http://schemas.openxmlformats.org/officeDocument/2006/relationships/image" Target="../media/image2.emf"/><Relationship Id="rId4" Type="http://schemas.openxmlformats.org/officeDocument/2006/relationships/slideLayout" Target="../slideLayouts/slideLayout232.xml"/><Relationship Id="rId9" Type="http://schemas.openxmlformats.org/officeDocument/2006/relationships/image" Target="../media/image1.emf"/></Relationships>
</file>

<file path=ppt/slideMasters/_rels/slideMaster37.xml.rels><?xml version="1.0" encoding="UTF-8" standalone="yes"?>
<Relationships xmlns="http://schemas.openxmlformats.org/package/2006/relationships"><Relationship Id="rId8" Type="http://schemas.openxmlformats.org/officeDocument/2006/relationships/theme" Target="../theme/theme37.xml"/><Relationship Id="rId3" Type="http://schemas.openxmlformats.org/officeDocument/2006/relationships/slideLayout" Target="../slideLayouts/slideLayout238.xml"/><Relationship Id="rId7" Type="http://schemas.openxmlformats.org/officeDocument/2006/relationships/slideLayout" Target="../slideLayouts/slideLayout242.xml"/><Relationship Id="rId2" Type="http://schemas.openxmlformats.org/officeDocument/2006/relationships/slideLayout" Target="../slideLayouts/slideLayout237.xml"/><Relationship Id="rId1" Type="http://schemas.openxmlformats.org/officeDocument/2006/relationships/slideLayout" Target="../slideLayouts/slideLayout236.xml"/><Relationship Id="rId6" Type="http://schemas.openxmlformats.org/officeDocument/2006/relationships/slideLayout" Target="../slideLayouts/slideLayout241.xml"/><Relationship Id="rId5" Type="http://schemas.openxmlformats.org/officeDocument/2006/relationships/slideLayout" Target="../slideLayouts/slideLayout240.xml"/><Relationship Id="rId10" Type="http://schemas.openxmlformats.org/officeDocument/2006/relationships/image" Target="../media/image2.emf"/><Relationship Id="rId4" Type="http://schemas.openxmlformats.org/officeDocument/2006/relationships/slideLayout" Target="../slideLayouts/slideLayout239.xml"/><Relationship Id="rId9" Type="http://schemas.openxmlformats.org/officeDocument/2006/relationships/image" Target="../media/image1.emf"/></Relationships>
</file>

<file path=ppt/slideMasters/_rels/slideMaster38.xml.rels><?xml version="1.0" encoding="UTF-8" standalone="yes"?>
<Relationships xmlns="http://schemas.openxmlformats.org/package/2006/relationships"><Relationship Id="rId8" Type="http://schemas.openxmlformats.org/officeDocument/2006/relationships/theme" Target="../theme/theme38.xml"/><Relationship Id="rId3" Type="http://schemas.openxmlformats.org/officeDocument/2006/relationships/slideLayout" Target="../slideLayouts/slideLayout245.xml"/><Relationship Id="rId7" Type="http://schemas.openxmlformats.org/officeDocument/2006/relationships/slideLayout" Target="../slideLayouts/slideLayout249.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5" Type="http://schemas.openxmlformats.org/officeDocument/2006/relationships/slideLayout" Target="../slideLayouts/slideLayout247.xml"/><Relationship Id="rId10" Type="http://schemas.openxmlformats.org/officeDocument/2006/relationships/image" Target="../media/image2.emf"/><Relationship Id="rId4" Type="http://schemas.openxmlformats.org/officeDocument/2006/relationships/slideLayout" Target="../slideLayouts/slideLayout246.xml"/><Relationship Id="rId9" Type="http://schemas.openxmlformats.org/officeDocument/2006/relationships/image" Target="../media/image1.emf"/></Relationships>
</file>

<file path=ppt/slideMasters/_rels/slideMaster39.xml.rels><?xml version="1.0" encoding="UTF-8" standalone="yes"?>
<Relationships xmlns="http://schemas.openxmlformats.org/package/2006/relationships"><Relationship Id="rId8" Type="http://schemas.openxmlformats.org/officeDocument/2006/relationships/theme" Target="../theme/theme39.xml"/><Relationship Id="rId3" Type="http://schemas.openxmlformats.org/officeDocument/2006/relationships/slideLayout" Target="../slideLayouts/slideLayout252.xml"/><Relationship Id="rId7" Type="http://schemas.openxmlformats.org/officeDocument/2006/relationships/slideLayout" Target="../slideLayouts/slideLayout256.xml"/><Relationship Id="rId2" Type="http://schemas.openxmlformats.org/officeDocument/2006/relationships/slideLayout" Target="../slideLayouts/slideLayout251.xml"/><Relationship Id="rId1" Type="http://schemas.openxmlformats.org/officeDocument/2006/relationships/slideLayout" Target="../slideLayouts/slideLayout250.xml"/><Relationship Id="rId6" Type="http://schemas.openxmlformats.org/officeDocument/2006/relationships/slideLayout" Target="../slideLayouts/slideLayout255.xml"/><Relationship Id="rId5" Type="http://schemas.openxmlformats.org/officeDocument/2006/relationships/slideLayout" Target="../slideLayouts/slideLayout254.xml"/><Relationship Id="rId10" Type="http://schemas.openxmlformats.org/officeDocument/2006/relationships/image" Target="../media/image2.emf"/><Relationship Id="rId4" Type="http://schemas.openxmlformats.org/officeDocument/2006/relationships/slideLayout" Target="../slideLayouts/slideLayout253.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3.xml"/><Relationship Id="rId7" Type="http://schemas.openxmlformats.org/officeDocument/2006/relationships/theme" Target="../theme/theme4.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2.emf"/></Relationships>
</file>

<file path=ppt/slideMasters/_rels/slideMaster40.xml.rels><?xml version="1.0" encoding="UTF-8" standalone="yes"?>
<Relationships xmlns="http://schemas.openxmlformats.org/package/2006/relationships"><Relationship Id="rId8" Type="http://schemas.openxmlformats.org/officeDocument/2006/relationships/theme" Target="../theme/theme40.xml"/><Relationship Id="rId3" Type="http://schemas.openxmlformats.org/officeDocument/2006/relationships/slideLayout" Target="../slideLayouts/slideLayout259.xml"/><Relationship Id="rId7" Type="http://schemas.openxmlformats.org/officeDocument/2006/relationships/slideLayout" Target="../slideLayouts/slideLayout263.xml"/><Relationship Id="rId2" Type="http://schemas.openxmlformats.org/officeDocument/2006/relationships/slideLayout" Target="../slideLayouts/slideLayout258.xml"/><Relationship Id="rId1" Type="http://schemas.openxmlformats.org/officeDocument/2006/relationships/slideLayout" Target="../slideLayouts/slideLayout257.xml"/><Relationship Id="rId6" Type="http://schemas.openxmlformats.org/officeDocument/2006/relationships/slideLayout" Target="../slideLayouts/slideLayout262.xml"/><Relationship Id="rId5" Type="http://schemas.openxmlformats.org/officeDocument/2006/relationships/slideLayout" Target="../slideLayouts/slideLayout261.xml"/><Relationship Id="rId10" Type="http://schemas.openxmlformats.org/officeDocument/2006/relationships/image" Target="../media/image2.emf"/><Relationship Id="rId4" Type="http://schemas.openxmlformats.org/officeDocument/2006/relationships/slideLayout" Target="../slideLayouts/slideLayout260.xml"/><Relationship Id="rId9" Type="http://schemas.openxmlformats.org/officeDocument/2006/relationships/image" Target="../media/image1.emf"/></Relationships>
</file>

<file path=ppt/slideMasters/_rels/slideMaster41.xml.rels><?xml version="1.0" encoding="UTF-8" standalone="yes"?>
<Relationships xmlns="http://schemas.openxmlformats.org/package/2006/relationships"><Relationship Id="rId8" Type="http://schemas.openxmlformats.org/officeDocument/2006/relationships/theme" Target="../theme/theme41.xml"/><Relationship Id="rId3" Type="http://schemas.openxmlformats.org/officeDocument/2006/relationships/slideLayout" Target="../slideLayouts/slideLayout266.xml"/><Relationship Id="rId7" Type="http://schemas.openxmlformats.org/officeDocument/2006/relationships/slideLayout" Target="../slideLayouts/slideLayout270.xml"/><Relationship Id="rId2" Type="http://schemas.openxmlformats.org/officeDocument/2006/relationships/slideLayout" Target="../slideLayouts/slideLayout265.xml"/><Relationship Id="rId1" Type="http://schemas.openxmlformats.org/officeDocument/2006/relationships/slideLayout" Target="../slideLayouts/slideLayout264.xml"/><Relationship Id="rId6" Type="http://schemas.openxmlformats.org/officeDocument/2006/relationships/slideLayout" Target="../slideLayouts/slideLayout269.xml"/><Relationship Id="rId5" Type="http://schemas.openxmlformats.org/officeDocument/2006/relationships/slideLayout" Target="../slideLayouts/slideLayout268.xml"/><Relationship Id="rId10" Type="http://schemas.openxmlformats.org/officeDocument/2006/relationships/image" Target="../media/image2.emf"/><Relationship Id="rId4" Type="http://schemas.openxmlformats.org/officeDocument/2006/relationships/slideLayout" Target="../slideLayouts/slideLayout267.xml"/><Relationship Id="rId9" Type="http://schemas.openxmlformats.org/officeDocument/2006/relationships/image" Target="../media/image1.emf"/></Relationships>
</file>

<file path=ppt/slideMasters/_rels/slideMaster42.xml.rels><?xml version="1.0" encoding="UTF-8" standalone="yes"?>
<Relationships xmlns="http://schemas.openxmlformats.org/package/2006/relationships"><Relationship Id="rId8" Type="http://schemas.openxmlformats.org/officeDocument/2006/relationships/theme" Target="../theme/theme42.xml"/><Relationship Id="rId3" Type="http://schemas.openxmlformats.org/officeDocument/2006/relationships/slideLayout" Target="../slideLayouts/slideLayout273.xml"/><Relationship Id="rId7" Type="http://schemas.openxmlformats.org/officeDocument/2006/relationships/slideLayout" Target="../slideLayouts/slideLayout277.xml"/><Relationship Id="rId2" Type="http://schemas.openxmlformats.org/officeDocument/2006/relationships/slideLayout" Target="../slideLayouts/slideLayout272.xml"/><Relationship Id="rId1" Type="http://schemas.openxmlformats.org/officeDocument/2006/relationships/slideLayout" Target="../slideLayouts/slideLayout271.xml"/><Relationship Id="rId6" Type="http://schemas.openxmlformats.org/officeDocument/2006/relationships/slideLayout" Target="../slideLayouts/slideLayout276.xml"/><Relationship Id="rId5" Type="http://schemas.openxmlformats.org/officeDocument/2006/relationships/slideLayout" Target="../slideLayouts/slideLayout275.xml"/><Relationship Id="rId10" Type="http://schemas.openxmlformats.org/officeDocument/2006/relationships/image" Target="../media/image2.emf"/><Relationship Id="rId4" Type="http://schemas.openxmlformats.org/officeDocument/2006/relationships/slideLayout" Target="../slideLayouts/slideLayout274.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9.xml"/><Relationship Id="rId7" Type="http://schemas.openxmlformats.org/officeDocument/2006/relationships/theme" Target="../theme/theme5.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9" Type="http://schemas.openxmlformats.org/officeDocument/2006/relationships/image" Target="../media/image2.emf"/></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5.xml"/><Relationship Id="rId7" Type="http://schemas.openxmlformats.org/officeDocument/2006/relationships/theme" Target="../theme/theme6.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9" Type="http://schemas.openxmlformats.org/officeDocument/2006/relationships/image" Target="../media/image2.emf"/></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41.xml"/><Relationship Id="rId7" Type="http://schemas.openxmlformats.org/officeDocument/2006/relationships/theme" Target="../theme/theme7.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2.emf"/></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2.emf"/><Relationship Id="rId4" Type="http://schemas.openxmlformats.org/officeDocument/2006/relationships/slideLayout" Target="../slideLayouts/slideLayout48.xml"/><Relationship Id="rId9" Type="http://schemas.openxmlformats.org/officeDocument/2006/relationships/image" Target="../media/image1.emf"/></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54.xml"/><Relationship Id="rId7" Type="http://schemas.openxmlformats.org/officeDocument/2006/relationships/theme" Target="../theme/theme9.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5" Type="http://schemas.openxmlformats.org/officeDocument/2006/relationships/slideLayout" Target="../slideLayouts/slideLayout56.xml"/><Relationship Id="rId4" Type="http://schemas.openxmlformats.org/officeDocument/2006/relationships/slideLayout" Target="../slideLayouts/slideLayout55.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305800" y="6408738"/>
            <a:ext cx="296863" cy="200025"/>
          </a:xfrm>
          <a:prstGeom prst="rect">
            <a:avLst/>
          </a:prstGeom>
        </p:spPr>
        <p:txBody>
          <a:bodyPr vert="horz" wrap="square" lIns="91440" tIns="45720" rIns="91440" bIns="45720" numCol="1" anchor="ctr" anchorCtr="0" compatLnSpc="1">
            <a:prstTxWarp prst="textNoShape">
              <a:avLst/>
            </a:prstTxWarp>
          </a:bodyPr>
          <a:lstStyle>
            <a:lvl1pPr algn="ctr">
              <a:defRPr sz="800">
                <a:solidFill>
                  <a:srgbClr val="75787B"/>
                </a:solidFill>
              </a:defRPr>
            </a:lvl1pPr>
          </a:lstStyle>
          <a:p>
            <a:pPr fontAlgn="base">
              <a:spcBef>
                <a:spcPct val="0"/>
              </a:spcBef>
              <a:spcAft>
                <a:spcPct val="0"/>
              </a:spcAft>
              <a:defRPr/>
            </a:pPr>
            <a:fld id="{D9996BB0-DA16-43D9-9B03-7A416A451F38}" type="slidenum">
              <a:rPr lang="en-US" b="1">
                <a:latin typeface="Generis Sans Com" charset="0"/>
                <a:ea typeface="ヒラギノ角ゴ Pro W3" pitchFamily="123" charset="-128"/>
              </a:rPr>
              <a:pPr fontAlgn="base">
                <a:spcBef>
                  <a:spcPct val="0"/>
                </a:spcBef>
                <a:spcAft>
                  <a:spcPct val="0"/>
                </a:spcAft>
                <a:defRPr/>
              </a:pPr>
              <a:t>‹#›</a:t>
            </a:fld>
            <a:endParaRPr lang="en-US" b="1" dirty="0">
              <a:latin typeface="Generis Sans Com" charset="0"/>
              <a:ea typeface="ヒラギノ角ゴ Pro W3" pitchFamily="123" charset="-128"/>
            </a:endParaRPr>
          </a:p>
        </p:txBody>
      </p:sp>
      <p:sp>
        <p:nvSpPr>
          <p:cNvPr id="14" name="Date Placeholder 13"/>
          <p:cNvSpPr>
            <a:spLocks noGrp="1"/>
          </p:cNvSpPr>
          <p:nvPr>
            <p:ph type="dt" sz="half" idx="2"/>
          </p:nvPr>
        </p:nvSpPr>
        <p:spPr>
          <a:xfrm>
            <a:off x="457200" y="6400800"/>
            <a:ext cx="2743200" cy="228600"/>
          </a:xfrm>
          <a:prstGeom prst="rect">
            <a:avLst/>
          </a:prstGeom>
        </p:spPr>
        <p:txBody>
          <a:bodyPr vert="horz" lIns="91440" tIns="27432" rIns="91440" bIns="45720" rtlCol="0" anchor="ctr"/>
          <a:lstStyle>
            <a:lvl1pPr algn="l">
              <a:lnSpc>
                <a:spcPct val="90000"/>
              </a:lnSpc>
              <a:defRPr sz="800">
                <a:solidFill>
                  <a:srgbClr val="75787B"/>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70866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91619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p:titleStyle>
    <p:bodyStyle>
      <a:lvl1pPr marL="344488" indent="-344488" algn="l" rtl="0" eaLnBrk="0" fontAlgn="base" hangingPunct="0">
        <a:spcBef>
          <a:spcPts val="600"/>
        </a:spcBef>
        <a:spcAft>
          <a:spcPct val="0"/>
        </a:spcAft>
        <a:buClr>
          <a:srgbClr val="00AEEF"/>
        </a:buClr>
        <a:buSzPct val="120000"/>
        <a:buFont typeface="Calibri" pitchFamily="34" charset="0"/>
        <a:defRPr sz="2400">
          <a:solidFill>
            <a:srgbClr val="7F7F7F"/>
          </a:solidFill>
          <a:latin typeface="Arial"/>
          <a:ea typeface="ヒラギノ角ゴ Pro W3" charset="0"/>
          <a:cs typeface="Calibri" pitchFamily="34" charset="0"/>
        </a:defRPr>
      </a:lvl1pPr>
      <a:lvl2pPr marL="687388" indent="-228600" algn="l" rtl="0" eaLnBrk="0" fontAlgn="base" hangingPunct="0">
        <a:spcBef>
          <a:spcPts val="600"/>
        </a:spcBef>
        <a:spcAft>
          <a:spcPct val="0"/>
        </a:spcAft>
        <a:buClr>
          <a:srgbClr val="004F7E"/>
        </a:buClr>
        <a:buSzPct val="110000"/>
        <a:buFont typeface="Arial" pitchFamily="34" charset="0"/>
        <a:buChar char="•"/>
        <a:defRPr sz="1600">
          <a:solidFill>
            <a:srgbClr val="7F7F7F"/>
          </a:solidFill>
          <a:latin typeface="Arial"/>
          <a:ea typeface="ヒラギノ角ゴ Pro W3" charset="0"/>
          <a:cs typeface="Calibri" pitchFamily="34" charset="0"/>
        </a:defRPr>
      </a:lvl2pPr>
      <a:lvl3pPr marL="1143000" indent="-228600" algn="l" rtl="0" eaLnBrk="0" fontAlgn="base" hangingPunct="0">
        <a:spcBef>
          <a:spcPts val="600"/>
        </a:spcBef>
        <a:spcAft>
          <a:spcPct val="0"/>
        </a:spcAft>
        <a:buClr>
          <a:srgbClr val="7F7F7F"/>
        </a:buClr>
        <a:buSzPct val="110000"/>
        <a:buFont typeface="Arial" pitchFamily="34" charset="0"/>
        <a:buChar char="•"/>
        <a:defRPr sz="1600">
          <a:solidFill>
            <a:srgbClr val="75787B"/>
          </a:solidFill>
          <a:latin typeface="Arial"/>
          <a:ea typeface="ヒラギノ角ゴ Pro W3" charset="0"/>
          <a:cs typeface="Calibri" pitchFamily="34" charset="0"/>
        </a:defRPr>
      </a:lvl3pPr>
      <a:lvl4pPr marL="1600200" indent="-22860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061183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5"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40" tIns="45720" rIns="91440" bIns="45720" numCol="1" anchor="ctr" anchorCtr="0" compatLnSpc="1">
            <a:prstTxWarp prst="textNoShape">
              <a:avLst/>
            </a:prstTxWarp>
          </a:bodyPr>
          <a:lstStyle>
            <a:lvl1pPr algn="ctr">
              <a:defRPr sz="800">
                <a:solidFill>
                  <a:srgbClr val="66686A"/>
                </a:solidFill>
              </a:defRPr>
            </a:lvl1pPr>
          </a:lstStyle>
          <a:p>
            <a:pPr fontAlgn="base">
              <a:spcBef>
                <a:spcPct val="0"/>
              </a:spcBef>
              <a:spcAft>
                <a:spcPct val="0"/>
              </a:spcAft>
              <a:defRPr/>
            </a:pPr>
            <a:fld id="{6A83F804-F713-4712-81DC-B2FDE22D7393}"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457200" y="6400800"/>
            <a:ext cx="2743200" cy="228600"/>
          </a:xfrm>
          <a:prstGeom prst="rect">
            <a:avLst/>
          </a:prstGeom>
        </p:spPr>
        <p:txBody>
          <a:bodyPr vert="horz" lIns="91440" tIns="27432" rIns="91440" bIns="45720" rtlCol="0" anchor="ctr"/>
          <a:lstStyle>
            <a:lvl1pPr algn="l">
              <a:lnSpc>
                <a:spcPct val="90000"/>
              </a:lnSpc>
              <a:defRPr sz="800">
                <a:solidFill>
                  <a:srgbClr val="66686A"/>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902080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p:titleStyle>
    <p:bodyStyle>
      <a:lvl1pPr marL="344488" indent="-344488"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388" indent="-22860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3000" indent="-22860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600200" indent="-22860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795750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1"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573354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60"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5953531"/>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9"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40" tIns="45720" rIns="91440" bIns="45720" numCol="1" anchor="ctr" anchorCtr="0" compatLnSpc="1">
            <a:prstTxWarp prst="textNoShape">
              <a:avLst/>
            </a:prstTxWarp>
          </a:bodyPr>
          <a:lstStyle>
            <a:lvl1pPr algn="ctr">
              <a:defRPr sz="800">
                <a:solidFill>
                  <a:srgbClr val="66686A"/>
                </a:solidFill>
              </a:defRPr>
            </a:lvl1pPr>
          </a:lstStyle>
          <a:p>
            <a:pPr fontAlgn="base">
              <a:spcBef>
                <a:spcPct val="0"/>
              </a:spcBef>
              <a:spcAft>
                <a:spcPct val="0"/>
              </a:spcAft>
              <a:defRPr/>
            </a:pPr>
            <a:fld id="{4B704202-841E-4BB6-A9F3-3392CBE25552}"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457200" y="6400800"/>
            <a:ext cx="2743200" cy="228600"/>
          </a:xfrm>
          <a:prstGeom prst="rect">
            <a:avLst/>
          </a:prstGeom>
        </p:spPr>
        <p:txBody>
          <a:bodyPr vert="horz" lIns="91440" tIns="27432" rIns="91440" bIns="45720" rtlCol="0" anchor="ctr"/>
          <a:lstStyle>
            <a:lvl1pPr algn="l">
              <a:lnSpc>
                <a:spcPct val="90000"/>
              </a:lnSpc>
              <a:defRPr sz="800">
                <a:solidFill>
                  <a:srgbClr val="66686A"/>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9960166"/>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p:titleStyle>
    <p:bodyStyle>
      <a:lvl1pPr marL="344488" indent="-344488"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388" indent="-22860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3000" indent="-22860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600200" indent="-22860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540252"/>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5"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305800" y="6408738"/>
            <a:ext cx="296863" cy="200025"/>
          </a:xfrm>
          <a:prstGeom prst="rect">
            <a:avLst/>
          </a:prstGeom>
        </p:spPr>
        <p:txBody>
          <a:bodyPr vert="horz" wrap="square" lIns="91440" tIns="45720" rIns="91440" bIns="45720" numCol="1" anchor="ctr" anchorCtr="0" compatLnSpc="1">
            <a:prstTxWarp prst="textNoShape">
              <a:avLst/>
            </a:prstTxWarp>
          </a:bodyPr>
          <a:lstStyle>
            <a:lvl1pPr algn="ctr">
              <a:defRPr sz="800">
                <a:solidFill>
                  <a:srgbClr val="75787B"/>
                </a:solidFill>
              </a:defRPr>
            </a:lvl1pPr>
          </a:lstStyle>
          <a:p>
            <a:pPr fontAlgn="base">
              <a:spcBef>
                <a:spcPct val="0"/>
              </a:spcBef>
              <a:spcAft>
                <a:spcPct val="0"/>
              </a:spcAft>
              <a:defRPr/>
            </a:pPr>
            <a:fld id="{AD702726-E5AD-4773-889F-A148874B8306}" type="slidenum">
              <a:rPr lang="en-US" b="1">
                <a:latin typeface="Generis Sans Com" charset="0"/>
                <a:ea typeface="ヒラギノ角ゴ Pro W3" pitchFamily="123" charset="-128"/>
              </a:rPr>
              <a:pPr fontAlgn="base">
                <a:spcBef>
                  <a:spcPct val="0"/>
                </a:spcBef>
                <a:spcAft>
                  <a:spcPct val="0"/>
                </a:spcAft>
                <a:defRPr/>
              </a:pPr>
              <a:t>‹#›</a:t>
            </a:fld>
            <a:endParaRPr lang="en-US" b="1" dirty="0">
              <a:latin typeface="Generis Sans Com" charset="0"/>
              <a:ea typeface="ヒラギノ角ゴ Pro W3" pitchFamily="123" charset="-128"/>
            </a:endParaRPr>
          </a:p>
        </p:txBody>
      </p:sp>
      <p:sp>
        <p:nvSpPr>
          <p:cNvPr id="14" name="Date Placeholder 13"/>
          <p:cNvSpPr>
            <a:spLocks noGrp="1"/>
          </p:cNvSpPr>
          <p:nvPr>
            <p:ph type="dt" sz="half" idx="2"/>
          </p:nvPr>
        </p:nvSpPr>
        <p:spPr>
          <a:xfrm>
            <a:off x="457200" y="6400800"/>
            <a:ext cx="2743200" cy="228600"/>
          </a:xfrm>
          <a:prstGeom prst="rect">
            <a:avLst/>
          </a:prstGeom>
        </p:spPr>
        <p:txBody>
          <a:bodyPr vert="horz" lIns="91440" tIns="27432" rIns="91440" bIns="45720" rtlCol="0" anchor="ctr"/>
          <a:lstStyle>
            <a:lvl1pPr algn="l">
              <a:lnSpc>
                <a:spcPct val="90000"/>
              </a:lnSpc>
              <a:defRPr sz="800">
                <a:solidFill>
                  <a:srgbClr val="75787B"/>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70866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104736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p:titleStyle>
    <p:bodyStyle>
      <a:lvl1pPr marL="344488" indent="-344488" algn="l" rtl="0" eaLnBrk="0" fontAlgn="base" hangingPunct="0">
        <a:spcBef>
          <a:spcPts val="600"/>
        </a:spcBef>
        <a:spcAft>
          <a:spcPct val="0"/>
        </a:spcAft>
        <a:buClr>
          <a:srgbClr val="00AEEF"/>
        </a:buClr>
        <a:buSzPct val="120000"/>
        <a:buFont typeface="Calibri" pitchFamily="34" charset="0"/>
        <a:defRPr sz="2400">
          <a:solidFill>
            <a:srgbClr val="7F7F7F"/>
          </a:solidFill>
          <a:latin typeface="Arial"/>
          <a:ea typeface="ヒラギノ角ゴ Pro W3" charset="0"/>
          <a:cs typeface="Calibri" pitchFamily="34" charset="0"/>
        </a:defRPr>
      </a:lvl1pPr>
      <a:lvl2pPr marL="687388" indent="-228600" algn="l" rtl="0" eaLnBrk="0" fontAlgn="base" hangingPunct="0">
        <a:spcBef>
          <a:spcPts val="600"/>
        </a:spcBef>
        <a:spcAft>
          <a:spcPct val="0"/>
        </a:spcAft>
        <a:buClr>
          <a:srgbClr val="004F7E"/>
        </a:buClr>
        <a:buSzPct val="110000"/>
        <a:buFont typeface="Arial" pitchFamily="34" charset="0"/>
        <a:buChar char="•"/>
        <a:defRPr sz="1600">
          <a:solidFill>
            <a:srgbClr val="7F7F7F"/>
          </a:solidFill>
          <a:latin typeface="Arial"/>
          <a:ea typeface="ヒラギノ角ゴ Pro W3" charset="0"/>
          <a:cs typeface="Calibri" pitchFamily="34" charset="0"/>
        </a:defRPr>
      </a:lvl2pPr>
      <a:lvl3pPr marL="1143000" indent="-228600" algn="l" rtl="0" eaLnBrk="0" fontAlgn="base" hangingPunct="0">
        <a:spcBef>
          <a:spcPts val="600"/>
        </a:spcBef>
        <a:spcAft>
          <a:spcPct val="0"/>
        </a:spcAft>
        <a:buClr>
          <a:srgbClr val="7F7F7F"/>
        </a:buClr>
        <a:buSzPct val="110000"/>
        <a:buFont typeface="Arial" pitchFamily="34" charset="0"/>
        <a:buChar char="•"/>
        <a:defRPr sz="1600">
          <a:solidFill>
            <a:srgbClr val="75787B"/>
          </a:solidFill>
          <a:latin typeface="Arial"/>
          <a:ea typeface="ヒラギノ角ゴ Pro W3" charset="0"/>
          <a:cs typeface="Calibri" pitchFamily="34" charset="0"/>
        </a:defRPr>
      </a:lvl3pPr>
      <a:lvl4pPr marL="1600200" indent="-22860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40" tIns="45720" rIns="91440" bIns="45720" numCol="1" anchor="ctr" anchorCtr="0" compatLnSpc="1">
            <a:prstTxWarp prst="textNoShape">
              <a:avLst/>
            </a:prstTxWarp>
          </a:bodyPr>
          <a:lstStyle>
            <a:lvl1pPr algn="ctr">
              <a:defRPr sz="800">
                <a:solidFill>
                  <a:srgbClr val="66686A"/>
                </a:solidFill>
                <a:ea typeface="ヒラギノ角ゴ Pro W3" pitchFamily="126" charset="-128"/>
              </a:defRPr>
            </a:lvl1pPr>
          </a:lstStyle>
          <a:p>
            <a:pPr fontAlgn="base">
              <a:spcBef>
                <a:spcPct val="0"/>
              </a:spcBef>
              <a:spcAft>
                <a:spcPct val="0"/>
              </a:spcAft>
              <a:defRPr/>
            </a:pPr>
            <a:fld id="{33947924-4AD0-4C56-AFE4-28172231F044}" type="slidenum">
              <a:rPr lang="en-US" b="1">
                <a:latin typeface="Generis Sans Com" charset="0"/>
              </a:rPr>
              <a:pPr fontAlgn="base">
                <a:spcBef>
                  <a:spcPct val="0"/>
                </a:spcBef>
                <a:spcAft>
                  <a:spcPct val="0"/>
                </a:spcAft>
                <a:defRPr/>
              </a:pPr>
              <a:t>‹#›</a:t>
            </a:fld>
            <a:endParaRPr lang="en-US" b="1" dirty="0">
              <a:latin typeface="Generis Sans Com" charset="0"/>
            </a:endParaRPr>
          </a:p>
        </p:txBody>
      </p:sp>
      <p:sp>
        <p:nvSpPr>
          <p:cNvPr id="14" name="Date Placeholder 13"/>
          <p:cNvSpPr>
            <a:spLocks noGrp="1"/>
          </p:cNvSpPr>
          <p:nvPr>
            <p:ph type="dt" sz="half" idx="2"/>
          </p:nvPr>
        </p:nvSpPr>
        <p:spPr>
          <a:xfrm>
            <a:off x="457200" y="6400800"/>
            <a:ext cx="2743200" cy="228600"/>
          </a:xfrm>
          <a:prstGeom prst="rect">
            <a:avLst/>
          </a:prstGeom>
        </p:spPr>
        <p:txBody>
          <a:bodyPr vert="horz" lIns="91440" tIns="27432" rIns="91440" bIns="45720" rtlCol="0" anchor="ctr"/>
          <a:lstStyle>
            <a:lvl1pPr algn="l">
              <a:lnSpc>
                <a:spcPct val="90000"/>
              </a:lnSpc>
              <a:defRPr sz="800">
                <a:solidFill>
                  <a:srgbClr val="66686A"/>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8372822"/>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p:titleStyle>
    <p:bodyStyle>
      <a:lvl1pPr marL="344488" indent="-344488"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388" indent="-22860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3000" indent="-22860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600200" indent="-22860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40" tIns="45720" rIns="91440" bIns="45720" numCol="1" anchor="ctr" anchorCtr="0" compatLnSpc="1">
            <a:prstTxWarp prst="textNoShape">
              <a:avLst/>
            </a:prstTxWarp>
          </a:bodyPr>
          <a:lstStyle>
            <a:lvl1pPr algn="ctr">
              <a:defRPr sz="800">
                <a:solidFill>
                  <a:srgbClr val="66686A"/>
                </a:solidFill>
              </a:defRPr>
            </a:lvl1pPr>
          </a:lstStyle>
          <a:p>
            <a:pPr fontAlgn="base">
              <a:spcBef>
                <a:spcPct val="0"/>
              </a:spcBef>
              <a:spcAft>
                <a:spcPct val="0"/>
              </a:spcAft>
              <a:defRPr/>
            </a:pPr>
            <a:fld id="{865366B4-759A-476C-8EB1-A02E43EA9261}"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457200" y="6400800"/>
            <a:ext cx="2743200" cy="228600"/>
          </a:xfrm>
          <a:prstGeom prst="rect">
            <a:avLst/>
          </a:prstGeom>
        </p:spPr>
        <p:txBody>
          <a:bodyPr vert="horz" lIns="91440" tIns="27432" rIns="91440" bIns="45720" rtlCol="0" anchor="ctr"/>
          <a:lstStyle>
            <a:lvl1pPr algn="l">
              <a:lnSpc>
                <a:spcPct val="90000"/>
              </a:lnSpc>
              <a:defRPr sz="800">
                <a:solidFill>
                  <a:srgbClr val="66686A"/>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626960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p:titleStyle>
    <p:bodyStyle>
      <a:lvl1pPr marL="344488" indent="-344488"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388" indent="-22860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3000" indent="-22860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600200" indent="-22860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3691276B-DDB9-467D-A5BE-EF23E6D6C280}"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457200" y="6400800"/>
            <a:ext cx="2743200" cy="228600"/>
          </a:xfrm>
          <a:prstGeom prst="rect">
            <a:avLst/>
          </a:prstGeom>
        </p:spPr>
        <p:txBody>
          <a:bodyPr vert="horz" lIns="91440" tIns="27432" rIns="91440" bIns="45720"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217227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4014" r:id="rId7"/>
    <p:sldLayoutId id="2147484015" r:id="rId8"/>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p:titleStyle>
    <p:bodyStyle>
      <a:lvl1pPr marL="344488" indent="-344488"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388" indent="-22860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3000" indent="-22860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600200" indent="-22860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305800" y="6408738"/>
            <a:ext cx="296863" cy="200025"/>
          </a:xfrm>
          <a:prstGeom prst="rect">
            <a:avLst/>
          </a:prstGeom>
        </p:spPr>
        <p:txBody>
          <a:bodyPr vert="horz" wrap="square" lIns="91440" tIns="45720" rIns="91440" bIns="45720" numCol="1" anchor="ctr" anchorCtr="0" compatLnSpc="1">
            <a:prstTxWarp prst="textNoShape">
              <a:avLst/>
            </a:prstTxWarp>
          </a:bodyPr>
          <a:lstStyle>
            <a:lvl1pPr algn="ctr">
              <a:defRPr sz="800">
                <a:solidFill>
                  <a:srgbClr val="75787B"/>
                </a:solidFill>
              </a:defRPr>
            </a:lvl1pPr>
          </a:lstStyle>
          <a:p>
            <a:pPr fontAlgn="base">
              <a:spcBef>
                <a:spcPct val="0"/>
              </a:spcBef>
              <a:spcAft>
                <a:spcPct val="0"/>
              </a:spcAft>
              <a:defRPr/>
            </a:pPr>
            <a:fld id="{D9996BB0-DA16-43D9-9B03-7A416A451F38}" type="slidenum">
              <a:rPr lang="en-US" b="1">
                <a:latin typeface="Generis Sans Com" charset="0"/>
                <a:ea typeface="ヒラギノ角ゴ Pro W3" pitchFamily="123" charset="-128"/>
              </a:rPr>
              <a:pPr fontAlgn="base">
                <a:spcBef>
                  <a:spcPct val="0"/>
                </a:spcBef>
                <a:spcAft>
                  <a:spcPct val="0"/>
                </a:spcAft>
                <a:defRPr/>
              </a:pPr>
              <a:t>‹#›</a:t>
            </a:fld>
            <a:endParaRPr lang="en-US" b="1" dirty="0">
              <a:latin typeface="Generis Sans Com" charset="0"/>
              <a:ea typeface="ヒラギノ角ゴ Pro W3" pitchFamily="123" charset="-128"/>
            </a:endParaRPr>
          </a:p>
        </p:txBody>
      </p:sp>
      <p:sp>
        <p:nvSpPr>
          <p:cNvPr id="14" name="Date Placeholder 13"/>
          <p:cNvSpPr>
            <a:spLocks noGrp="1"/>
          </p:cNvSpPr>
          <p:nvPr>
            <p:ph type="dt" sz="half" idx="2"/>
          </p:nvPr>
        </p:nvSpPr>
        <p:spPr>
          <a:xfrm>
            <a:off x="457200" y="6400800"/>
            <a:ext cx="2743200" cy="228600"/>
          </a:xfrm>
          <a:prstGeom prst="rect">
            <a:avLst/>
          </a:prstGeom>
        </p:spPr>
        <p:txBody>
          <a:bodyPr vert="horz" lIns="91440" tIns="27432" rIns="91440" bIns="45720" rtlCol="0" anchor="ctr"/>
          <a:lstStyle>
            <a:lvl1pPr algn="l">
              <a:lnSpc>
                <a:spcPct val="90000"/>
              </a:lnSpc>
              <a:defRPr sz="800">
                <a:solidFill>
                  <a:srgbClr val="75787B"/>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70866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9503261"/>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p:titleStyle>
    <p:bodyStyle>
      <a:lvl1pPr marL="344488" indent="-344488" algn="l" rtl="0" eaLnBrk="0" fontAlgn="base" hangingPunct="0">
        <a:spcBef>
          <a:spcPts val="600"/>
        </a:spcBef>
        <a:spcAft>
          <a:spcPct val="0"/>
        </a:spcAft>
        <a:buClr>
          <a:srgbClr val="00AEEF"/>
        </a:buClr>
        <a:buSzPct val="120000"/>
        <a:buFont typeface="Calibri" pitchFamily="34" charset="0"/>
        <a:defRPr sz="2400">
          <a:solidFill>
            <a:srgbClr val="7F7F7F"/>
          </a:solidFill>
          <a:latin typeface="Arial"/>
          <a:ea typeface="ヒラギノ角ゴ Pro W3" charset="0"/>
          <a:cs typeface="Calibri" pitchFamily="34" charset="0"/>
        </a:defRPr>
      </a:lvl1pPr>
      <a:lvl2pPr marL="687388" indent="-228600" algn="l" rtl="0" eaLnBrk="0" fontAlgn="base" hangingPunct="0">
        <a:spcBef>
          <a:spcPts val="600"/>
        </a:spcBef>
        <a:spcAft>
          <a:spcPct val="0"/>
        </a:spcAft>
        <a:buClr>
          <a:srgbClr val="004F7E"/>
        </a:buClr>
        <a:buSzPct val="110000"/>
        <a:buFont typeface="Arial" pitchFamily="34" charset="0"/>
        <a:buChar char="•"/>
        <a:defRPr sz="1600">
          <a:solidFill>
            <a:srgbClr val="7F7F7F"/>
          </a:solidFill>
          <a:latin typeface="Arial"/>
          <a:ea typeface="ヒラギノ角ゴ Pro W3" charset="0"/>
          <a:cs typeface="Calibri" pitchFamily="34" charset="0"/>
        </a:defRPr>
      </a:lvl2pPr>
      <a:lvl3pPr marL="1143000" indent="-228600" algn="l" rtl="0" eaLnBrk="0" fontAlgn="base" hangingPunct="0">
        <a:spcBef>
          <a:spcPts val="600"/>
        </a:spcBef>
        <a:spcAft>
          <a:spcPct val="0"/>
        </a:spcAft>
        <a:buClr>
          <a:srgbClr val="7F7F7F"/>
        </a:buClr>
        <a:buSzPct val="110000"/>
        <a:buFont typeface="Arial" pitchFamily="34" charset="0"/>
        <a:buChar char="•"/>
        <a:defRPr sz="1600">
          <a:solidFill>
            <a:srgbClr val="75787B"/>
          </a:solidFill>
          <a:latin typeface="Arial"/>
          <a:ea typeface="ヒラギノ角ゴ Pro W3" charset="0"/>
          <a:cs typeface="Calibri" pitchFamily="34" charset="0"/>
        </a:defRPr>
      </a:lvl3pPr>
      <a:lvl4pPr marL="1600200" indent="-22860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41772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2"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305800" y="6408738"/>
            <a:ext cx="296863" cy="200025"/>
          </a:xfrm>
          <a:prstGeom prst="rect">
            <a:avLst/>
          </a:prstGeom>
        </p:spPr>
        <p:txBody>
          <a:bodyPr vert="horz" wrap="square" lIns="91440" tIns="45720" rIns="91440" bIns="45720" numCol="1" anchor="ctr" anchorCtr="0" compatLnSpc="1">
            <a:prstTxWarp prst="textNoShape">
              <a:avLst/>
            </a:prstTxWarp>
          </a:bodyPr>
          <a:lstStyle>
            <a:lvl1pPr algn="ctr">
              <a:defRPr sz="800">
                <a:solidFill>
                  <a:srgbClr val="75787B"/>
                </a:solidFill>
              </a:defRPr>
            </a:lvl1pPr>
          </a:lstStyle>
          <a:p>
            <a:pPr fontAlgn="base">
              <a:spcBef>
                <a:spcPct val="0"/>
              </a:spcBef>
              <a:spcAft>
                <a:spcPct val="0"/>
              </a:spcAft>
              <a:defRPr/>
            </a:pPr>
            <a:fld id="{AD702726-E5AD-4773-889F-A148874B8306}" type="slidenum">
              <a:rPr lang="en-US" b="1">
                <a:latin typeface="Generis Sans Com" charset="0"/>
                <a:ea typeface="ヒラギノ角ゴ Pro W3" pitchFamily="123" charset="-128"/>
              </a:rPr>
              <a:pPr fontAlgn="base">
                <a:spcBef>
                  <a:spcPct val="0"/>
                </a:spcBef>
                <a:spcAft>
                  <a:spcPct val="0"/>
                </a:spcAft>
                <a:defRPr/>
              </a:pPr>
              <a:t>‹#›</a:t>
            </a:fld>
            <a:endParaRPr lang="en-US" b="1" dirty="0">
              <a:latin typeface="Generis Sans Com" charset="0"/>
              <a:ea typeface="ヒラギノ角ゴ Pro W3" pitchFamily="123" charset="-128"/>
            </a:endParaRPr>
          </a:p>
        </p:txBody>
      </p:sp>
      <p:sp>
        <p:nvSpPr>
          <p:cNvPr id="14" name="Date Placeholder 13"/>
          <p:cNvSpPr>
            <a:spLocks noGrp="1"/>
          </p:cNvSpPr>
          <p:nvPr>
            <p:ph type="dt" sz="half" idx="2"/>
          </p:nvPr>
        </p:nvSpPr>
        <p:spPr>
          <a:xfrm>
            <a:off x="457200" y="6400800"/>
            <a:ext cx="2743200" cy="228600"/>
          </a:xfrm>
          <a:prstGeom prst="rect">
            <a:avLst/>
          </a:prstGeom>
        </p:spPr>
        <p:txBody>
          <a:bodyPr vert="horz" lIns="91440" tIns="27432" rIns="91440" bIns="45720" rtlCol="0" anchor="ctr"/>
          <a:lstStyle>
            <a:lvl1pPr algn="l">
              <a:lnSpc>
                <a:spcPct val="90000"/>
              </a:lnSpc>
              <a:defRPr sz="800">
                <a:solidFill>
                  <a:srgbClr val="75787B"/>
                </a:solidFill>
                <a:latin typeface="+mn-lt"/>
                <a:ea typeface="+mn-ea"/>
                <a:cs typeface="+mn-cs"/>
              </a:defRPr>
            </a:lvl1pPr>
          </a:lstStyle>
          <a:p>
            <a:pPr fontAlgn="base">
              <a:spcBef>
                <a:spcPct val="0"/>
              </a:spcBef>
              <a:spcAft>
                <a:spcPct val="0"/>
              </a:spcAft>
              <a:defRPr/>
            </a:pPr>
            <a:r>
              <a:rPr lang="en-US" b="1" dirty="0"/>
              <a:t>Charter : Confidential</a:t>
            </a:r>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70866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2687959"/>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Lst>
  <p:transition>
    <p:fade/>
  </p:transition>
  <p:timing>
    <p:tnLst>
      <p:par>
        <p:cTn id="1" dur="indefinite" restart="never" nodeType="tmRoot"/>
      </p:par>
    </p:tnLst>
  </p:timing>
  <p:hf hd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p:titleStyle>
    <p:bodyStyle>
      <a:lvl1pPr marL="344488" indent="-344488" algn="l" rtl="0" eaLnBrk="0" fontAlgn="base" hangingPunct="0">
        <a:spcBef>
          <a:spcPts val="600"/>
        </a:spcBef>
        <a:spcAft>
          <a:spcPct val="0"/>
        </a:spcAft>
        <a:buClr>
          <a:srgbClr val="00AEEF"/>
        </a:buClr>
        <a:buSzPct val="120000"/>
        <a:buFont typeface="Calibri" pitchFamily="34" charset="0"/>
        <a:defRPr sz="2400">
          <a:solidFill>
            <a:srgbClr val="7F7F7F"/>
          </a:solidFill>
          <a:latin typeface="Arial"/>
          <a:ea typeface="ヒラギノ角ゴ Pro W3" charset="0"/>
          <a:cs typeface="Calibri" pitchFamily="34" charset="0"/>
        </a:defRPr>
      </a:lvl1pPr>
      <a:lvl2pPr marL="687388" indent="-228600" algn="l" rtl="0" eaLnBrk="0" fontAlgn="base" hangingPunct="0">
        <a:spcBef>
          <a:spcPts val="600"/>
        </a:spcBef>
        <a:spcAft>
          <a:spcPct val="0"/>
        </a:spcAft>
        <a:buClr>
          <a:srgbClr val="004F7E"/>
        </a:buClr>
        <a:buSzPct val="110000"/>
        <a:buFont typeface="Arial" pitchFamily="34" charset="0"/>
        <a:buChar char="•"/>
        <a:defRPr sz="1600">
          <a:solidFill>
            <a:srgbClr val="7F7F7F"/>
          </a:solidFill>
          <a:latin typeface="Arial"/>
          <a:ea typeface="ヒラギノ角ゴ Pro W3" charset="0"/>
          <a:cs typeface="Calibri" pitchFamily="34" charset="0"/>
        </a:defRPr>
      </a:lvl2pPr>
      <a:lvl3pPr marL="1143000" indent="-228600" algn="l" rtl="0" eaLnBrk="0" fontAlgn="base" hangingPunct="0">
        <a:spcBef>
          <a:spcPts val="600"/>
        </a:spcBef>
        <a:spcAft>
          <a:spcPct val="0"/>
        </a:spcAft>
        <a:buClr>
          <a:srgbClr val="7F7F7F"/>
        </a:buClr>
        <a:buSzPct val="110000"/>
        <a:buFont typeface="Arial" pitchFamily="34" charset="0"/>
        <a:buChar char="•"/>
        <a:defRPr sz="1600">
          <a:solidFill>
            <a:srgbClr val="75787B"/>
          </a:solidFill>
          <a:latin typeface="Arial"/>
          <a:ea typeface="ヒラギノ角ゴ Pro W3" charset="0"/>
          <a:cs typeface="Calibri" pitchFamily="34" charset="0"/>
        </a:defRPr>
      </a:lvl3pPr>
      <a:lvl4pPr marL="1600200" indent="-22860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40" tIns="45720" rIns="91440" bIns="45720" numCol="1" anchor="ctr" anchorCtr="0" compatLnSpc="1">
            <a:prstTxWarp prst="textNoShape">
              <a:avLst/>
            </a:prstTxWarp>
          </a:bodyPr>
          <a:lstStyle>
            <a:lvl1pPr algn="ctr">
              <a:defRPr sz="800">
                <a:solidFill>
                  <a:srgbClr val="66686A"/>
                </a:solidFill>
              </a:defRPr>
            </a:lvl1pPr>
          </a:lstStyle>
          <a:p>
            <a:pPr fontAlgn="base">
              <a:spcBef>
                <a:spcPct val="0"/>
              </a:spcBef>
              <a:spcAft>
                <a:spcPct val="0"/>
              </a:spcAft>
              <a:defRPr/>
            </a:pPr>
            <a:fld id="{485B1110-23E4-4329-8C3B-9A6AF2E87A13}"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457200" y="6400800"/>
            <a:ext cx="2743200" cy="228600"/>
          </a:xfrm>
          <a:prstGeom prst="rect">
            <a:avLst/>
          </a:prstGeom>
        </p:spPr>
        <p:txBody>
          <a:bodyPr vert="horz" lIns="91440" tIns="27432" rIns="91440" bIns="45720" rtlCol="0" anchor="ctr"/>
          <a:lstStyle>
            <a:lvl1pPr algn="l">
              <a:lnSpc>
                <a:spcPct val="90000"/>
              </a:lnSpc>
              <a:defRPr sz="800">
                <a:solidFill>
                  <a:srgbClr val="66686A"/>
                </a:solidFill>
                <a:latin typeface="+mn-lt"/>
                <a:ea typeface="+mn-ea"/>
                <a:cs typeface="+mn-cs"/>
              </a:defRPr>
            </a:lvl1pPr>
          </a:lstStyle>
          <a:p>
            <a:pPr fontAlgn="base">
              <a:spcBef>
                <a:spcPct val="0"/>
              </a:spcBef>
              <a:spcAft>
                <a:spcPct val="0"/>
              </a:spcAft>
              <a:defRPr/>
            </a:pPr>
            <a:r>
              <a:rPr lang="en-US" b="1" dirty="0"/>
              <a:t>Charter : Confidential</a:t>
            </a:r>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1377706"/>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Lst>
  <p:transition>
    <p:fade/>
  </p:transition>
  <p:timing>
    <p:tnLst>
      <p:par>
        <p:cTn id="1" dur="indefinite" restart="never" nodeType="tmRoot"/>
      </p:par>
    </p:tnLst>
  </p:timing>
  <p:hf hd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p:titleStyle>
    <p:bodyStyle>
      <a:lvl1pPr marL="344488" indent="-344488"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388" indent="-22860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3000" indent="-22860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600200" indent="-22860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40" tIns="45720" rIns="91440" bIns="45720" numCol="1" anchor="ctr" anchorCtr="0" compatLnSpc="1">
            <a:prstTxWarp prst="textNoShape">
              <a:avLst/>
            </a:prstTxWarp>
          </a:bodyPr>
          <a:lstStyle>
            <a:lvl1pPr algn="ctr">
              <a:defRPr sz="800">
                <a:solidFill>
                  <a:srgbClr val="66686A"/>
                </a:solidFill>
                <a:ea typeface="ヒラギノ角ゴ Pro W3" pitchFamily="126" charset="-128"/>
              </a:defRPr>
            </a:lvl1pPr>
          </a:lstStyle>
          <a:p>
            <a:pPr fontAlgn="base">
              <a:spcBef>
                <a:spcPct val="0"/>
              </a:spcBef>
              <a:spcAft>
                <a:spcPct val="0"/>
              </a:spcAft>
              <a:defRPr/>
            </a:pPr>
            <a:fld id="{33947924-4AD0-4C56-AFE4-28172231F044}" type="slidenum">
              <a:rPr lang="en-US" b="1">
                <a:latin typeface="Generis Sans Com" charset="0"/>
              </a:rPr>
              <a:pPr fontAlgn="base">
                <a:spcBef>
                  <a:spcPct val="0"/>
                </a:spcBef>
                <a:spcAft>
                  <a:spcPct val="0"/>
                </a:spcAft>
                <a:defRPr/>
              </a:pPr>
              <a:t>‹#›</a:t>
            </a:fld>
            <a:endParaRPr lang="en-US" b="1" dirty="0">
              <a:latin typeface="Generis Sans Com" charset="0"/>
            </a:endParaRPr>
          </a:p>
        </p:txBody>
      </p:sp>
      <p:sp>
        <p:nvSpPr>
          <p:cNvPr id="14" name="Date Placeholder 13"/>
          <p:cNvSpPr>
            <a:spLocks noGrp="1"/>
          </p:cNvSpPr>
          <p:nvPr>
            <p:ph type="dt" sz="half" idx="2"/>
          </p:nvPr>
        </p:nvSpPr>
        <p:spPr>
          <a:xfrm>
            <a:off x="457200" y="6400800"/>
            <a:ext cx="2743200" cy="228600"/>
          </a:xfrm>
          <a:prstGeom prst="rect">
            <a:avLst/>
          </a:prstGeom>
        </p:spPr>
        <p:txBody>
          <a:bodyPr vert="horz" lIns="91440" tIns="27432" rIns="91440" bIns="45720" rtlCol="0" anchor="ctr"/>
          <a:lstStyle>
            <a:lvl1pPr algn="l">
              <a:lnSpc>
                <a:spcPct val="90000"/>
              </a:lnSpc>
              <a:defRPr sz="800">
                <a:solidFill>
                  <a:srgbClr val="66686A"/>
                </a:solidFill>
                <a:latin typeface="+mn-lt"/>
                <a:ea typeface="+mn-ea"/>
                <a:cs typeface="+mn-cs"/>
              </a:defRPr>
            </a:lvl1pPr>
          </a:lstStyle>
          <a:p>
            <a:pPr fontAlgn="base">
              <a:spcBef>
                <a:spcPct val="0"/>
              </a:spcBef>
              <a:spcAft>
                <a:spcPct val="0"/>
              </a:spcAft>
              <a:defRPr/>
            </a:pPr>
            <a:r>
              <a:rPr lang="en-US" b="1" dirty="0"/>
              <a:t>Charter : Confidential</a:t>
            </a:r>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5961259"/>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Lst>
  <p:transition>
    <p:fade/>
  </p:transition>
  <p:timing>
    <p:tnLst>
      <p:par>
        <p:cTn id="1" dur="indefinite" restart="never" nodeType="tmRoot"/>
      </p:par>
    </p:tnLst>
  </p:timing>
  <p:hf hd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p:titleStyle>
    <p:bodyStyle>
      <a:lvl1pPr marL="344488" indent="-344488"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388" indent="-22860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3000" indent="-22860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600200" indent="-22860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305800" y="6408738"/>
            <a:ext cx="296863" cy="200025"/>
          </a:xfrm>
          <a:prstGeom prst="rect">
            <a:avLst/>
          </a:prstGeom>
        </p:spPr>
        <p:txBody>
          <a:bodyPr vert="horz" wrap="square" lIns="91440" tIns="45720" rIns="91440" bIns="45720" numCol="1" anchor="ctr" anchorCtr="0" compatLnSpc="1">
            <a:prstTxWarp prst="textNoShape">
              <a:avLst/>
            </a:prstTxWarp>
          </a:bodyPr>
          <a:lstStyle>
            <a:lvl1pPr algn="ctr">
              <a:defRPr sz="800">
                <a:solidFill>
                  <a:srgbClr val="75787B"/>
                </a:solidFill>
              </a:defRPr>
            </a:lvl1pPr>
          </a:lstStyle>
          <a:p>
            <a:pPr fontAlgn="base">
              <a:spcBef>
                <a:spcPct val="0"/>
              </a:spcBef>
              <a:spcAft>
                <a:spcPct val="0"/>
              </a:spcAft>
              <a:defRPr/>
            </a:pPr>
            <a:fld id="{D9996BB0-DA16-43D9-9B03-7A416A451F38}" type="slidenum">
              <a:rPr lang="en-US" b="1">
                <a:latin typeface="Generis Sans Com" charset="0"/>
                <a:ea typeface="ヒラギノ角ゴ Pro W3" pitchFamily="123" charset="-128"/>
              </a:rPr>
              <a:pPr fontAlgn="base">
                <a:spcBef>
                  <a:spcPct val="0"/>
                </a:spcBef>
                <a:spcAft>
                  <a:spcPct val="0"/>
                </a:spcAft>
                <a:defRPr/>
              </a:pPr>
              <a:t>‹#›</a:t>
            </a:fld>
            <a:endParaRPr lang="en-US" b="1" dirty="0">
              <a:latin typeface="Generis Sans Com" charset="0"/>
              <a:ea typeface="ヒラギノ角ゴ Pro W3" pitchFamily="123" charset="-128"/>
            </a:endParaRPr>
          </a:p>
        </p:txBody>
      </p:sp>
      <p:sp>
        <p:nvSpPr>
          <p:cNvPr id="14" name="Date Placeholder 13"/>
          <p:cNvSpPr>
            <a:spLocks noGrp="1"/>
          </p:cNvSpPr>
          <p:nvPr>
            <p:ph type="dt" sz="half" idx="2"/>
          </p:nvPr>
        </p:nvSpPr>
        <p:spPr>
          <a:xfrm>
            <a:off x="457200" y="6400800"/>
            <a:ext cx="2743200" cy="228600"/>
          </a:xfrm>
          <a:prstGeom prst="rect">
            <a:avLst/>
          </a:prstGeom>
        </p:spPr>
        <p:txBody>
          <a:bodyPr vert="horz" lIns="91440" tIns="27432" rIns="91440" bIns="45720" rtlCol="0" anchor="ctr"/>
          <a:lstStyle>
            <a:lvl1pPr algn="l">
              <a:lnSpc>
                <a:spcPct val="90000"/>
              </a:lnSpc>
              <a:defRPr sz="800">
                <a:solidFill>
                  <a:srgbClr val="75787B"/>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70866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467051"/>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p:titleStyle>
    <p:bodyStyle>
      <a:lvl1pPr marL="344488" indent="-344488" algn="l" rtl="0" eaLnBrk="0" fontAlgn="base" hangingPunct="0">
        <a:spcBef>
          <a:spcPts val="600"/>
        </a:spcBef>
        <a:spcAft>
          <a:spcPct val="0"/>
        </a:spcAft>
        <a:buClr>
          <a:srgbClr val="00AEEF"/>
        </a:buClr>
        <a:buSzPct val="120000"/>
        <a:buFont typeface="Calibri" pitchFamily="34" charset="0"/>
        <a:defRPr sz="2400">
          <a:solidFill>
            <a:srgbClr val="7F7F7F"/>
          </a:solidFill>
          <a:latin typeface="Arial"/>
          <a:ea typeface="ヒラギノ角ゴ Pro W3" charset="0"/>
          <a:cs typeface="Calibri" pitchFamily="34" charset="0"/>
        </a:defRPr>
      </a:lvl1pPr>
      <a:lvl2pPr marL="687388" indent="-228600" algn="l" rtl="0" eaLnBrk="0" fontAlgn="base" hangingPunct="0">
        <a:spcBef>
          <a:spcPts val="600"/>
        </a:spcBef>
        <a:spcAft>
          <a:spcPct val="0"/>
        </a:spcAft>
        <a:buClr>
          <a:srgbClr val="004F7E"/>
        </a:buClr>
        <a:buSzPct val="110000"/>
        <a:buFont typeface="Arial" pitchFamily="34" charset="0"/>
        <a:buChar char="•"/>
        <a:defRPr sz="1600">
          <a:solidFill>
            <a:srgbClr val="7F7F7F"/>
          </a:solidFill>
          <a:latin typeface="Arial"/>
          <a:ea typeface="ヒラギノ角ゴ Pro W3" charset="0"/>
          <a:cs typeface="Calibri" pitchFamily="34" charset="0"/>
        </a:defRPr>
      </a:lvl2pPr>
      <a:lvl3pPr marL="1143000" indent="-228600" algn="l" rtl="0" eaLnBrk="0" fontAlgn="base" hangingPunct="0">
        <a:spcBef>
          <a:spcPts val="600"/>
        </a:spcBef>
        <a:spcAft>
          <a:spcPct val="0"/>
        </a:spcAft>
        <a:buClr>
          <a:srgbClr val="7F7F7F"/>
        </a:buClr>
        <a:buSzPct val="110000"/>
        <a:buFont typeface="Arial" pitchFamily="34" charset="0"/>
        <a:buChar char="•"/>
        <a:defRPr sz="1600">
          <a:solidFill>
            <a:srgbClr val="75787B"/>
          </a:solidFill>
          <a:latin typeface="Arial"/>
          <a:ea typeface="ヒラギノ角ゴ Pro W3" charset="0"/>
          <a:cs typeface="Calibri" pitchFamily="34" charset="0"/>
        </a:defRPr>
      </a:lvl3pPr>
      <a:lvl4pPr marL="1600200" indent="-22860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a:t>IT Charter Confidential</a:t>
            </a:r>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5421489"/>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1"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a:t>IT Charter Confidential</a:t>
            </a:r>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0794749"/>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80"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a:t>IT Charter Confidential</a:t>
            </a:r>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15321"/>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9"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a:t>IT Charter Confidential</a:t>
            </a:r>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9518730"/>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8"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516398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a:t>IT Charter Confidential</a:t>
            </a:r>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3460"/>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7"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a:t>IT Charter Confidential</a:t>
            </a:r>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3780021"/>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6"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a:t>IT Charter Confidential</a:t>
            </a:r>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7607185"/>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5"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a:t>IT Charter Confidential</a:t>
            </a:r>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5936787"/>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4"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a:t>IT Charter Confidential</a:t>
            </a:r>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498596"/>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3"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3691276B-DDB9-467D-A5BE-EF23E6D6C280}"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457200" y="6400800"/>
            <a:ext cx="2743200" cy="228600"/>
          </a:xfrm>
          <a:prstGeom prst="rect">
            <a:avLst/>
          </a:prstGeom>
        </p:spPr>
        <p:txBody>
          <a:bodyPr vert="horz" lIns="91440" tIns="27432" rIns="91440" bIns="45720"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a:t>Charter : Confidential</a:t>
            </a:r>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6723914"/>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Lst>
  <p:transition>
    <p:fade/>
  </p:transition>
  <p:timing>
    <p:tnLst>
      <p:par>
        <p:cTn id="1" dur="indefinite" restart="never" nodeType="tmRoot"/>
      </p:par>
    </p:tnLst>
  </p:timing>
  <p:hf hd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p:titleStyle>
    <p:bodyStyle>
      <a:lvl1pPr marL="344488" indent="-344488"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388" indent="-22860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3000" indent="-22860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600200" indent="-22860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a:t>IT Charter Confidential</a:t>
            </a:r>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8159506"/>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9"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a:t>IT Charter Confidential</a:t>
            </a:r>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3722194"/>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8"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a:t>IT Charter Confidential</a:t>
            </a:r>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4007601"/>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7"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a:t>IT Charter Confidential</a:t>
            </a:r>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0461338"/>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6"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40" tIns="45720" rIns="91440" bIns="45720" numCol="1" anchor="ctr" anchorCtr="0" compatLnSpc="1">
            <a:prstTxWarp prst="textNoShape">
              <a:avLst/>
            </a:prstTxWarp>
          </a:bodyPr>
          <a:lstStyle>
            <a:lvl1pPr algn="ctr">
              <a:defRPr sz="800">
                <a:solidFill>
                  <a:srgbClr val="66686A"/>
                </a:solidFill>
                <a:ea typeface="ヒラギノ角ゴ Pro W3" pitchFamily="126" charset="-128"/>
              </a:defRPr>
            </a:lvl1pPr>
          </a:lstStyle>
          <a:p>
            <a:pPr fontAlgn="base">
              <a:spcBef>
                <a:spcPct val="0"/>
              </a:spcBef>
              <a:spcAft>
                <a:spcPct val="0"/>
              </a:spcAft>
              <a:defRPr/>
            </a:pPr>
            <a:fld id="{33947924-4AD0-4C56-AFE4-28172231F044}" type="slidenum">
              <a:rPr lang="en-US" b="1">
                <a:latin typeface="Generis Sans Com" charset="0"/>
              </a:rPr>
              <a:pPr fontAlgn="base">
                <a:spcBef>
                  <a:spcPct val="0"/>
                </a:spcBef>
                <a:spcAft>
                  <a:spcPct val="0"/>
                </a:spcAft>
                <a:defRPr/>
              </a:pPr>
              <a:t>‹#›</a:t>
            </a:fld>
            <a:endParaRPr lang="en-US" b="1" dirty="0">
              <a:latin typeface="Generis Sans Com" charset="0"/>
            </a:endParaRPr>
          </a:p>
        </p:txBody>
      </p:sp>
      <p:sp>
        <p:nvSpPr>
          <p:cNvPr id="14" name="Date Placeholder 13"/>
          <p:cNvSpPr>
            <a:spLocks noGrp="1"/>
          </p:cNvSpPr>
          <p:nvPr>
            <p:ph type="dt" sz="half" idx="2"/>
          </p:nvPr>
        </p:nvSpPr>
        <p:spPr>
          <a:xfrm>
            <a:off x="457200" y="6400800"/>
            <a:ext cx="2743200" cy="228600"/>
          </a:xfrm>
          <a:prstGeom prst="rect">
            <a:avLst/>
          </a:prstGeom>
        </p:spPr>
        <p:txBody>
          <a:bodyPr vert="horz" lIns="91440" tIns="27432" rIns="91440" bIns="45720" rtlCol="0" anchor="ctr"/>
          <a:lstStyle>
            <a:lvl1pPr algn="l">
              <a:lnSpc>
                <a:spcPct val="90000"/>
              </a:lnSpc>
              <a:defRPr sz="800">
                <a:solidFill>
                  <a:srgbClr val="66686A"/>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194175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p:titleStyle>
    <p:bodyStyle>
      <a:lvl1pPr marL="344488" indent="-344488"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388" indent="-22860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3000" indent="-22860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600200" indent="-22860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a:t>IT Charter Confidential</a:t>
            </a:r>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7195617"/>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5"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a:t>IT Charter Confidential</a:t>
            </a:r>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9042913"/>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4"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a:t>IT Charter Confidential</a:t>
            </a:r>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4920530"/>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3"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801385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40" tIns="45720" rIns="91440" bIns="45720" numCol="1" anchor="ctr" anchorCtr="0" compatLnSpc="1">
            <a:prstTxWarp prst="textNoShape">
              <a:avLst/>
            </a:prstTxWarp>
          </a:bodyPr>
          <a:lstStyle>
            <a:lvl1pPr algn="ctr">
              <a:defRPr sz="800">
                <a:solidFill>
                  <a:srgbClr val="66686A"/>
                </a:solidFill>
              </a:defRPr>
            </a:lvl1pPr>
          </a:lstStyle>
          <a:p>
            <a:pPr fontAlgn="base">
              <a:spcBef>
                <a:spcPct val="0"/>
              </a:spcBef>
              <a:spcAft>
                <a:spcPct val="0"/>
              </a:spcAft>
              <a:defRPr/>
            </a:pPr>
            <a:fld id="{865366B4-759A-476C-8EB1-A02E43EA9261}"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457200" y="6400800"/>
            <a:ext cx="2743200" cy="228600"/>
          </a:xfrm>
          <a:prstGeom prst="rect">
            <a:avLst/>
          </a:prstGeom>
        </p:spPr>
        <p:txBody>
          <a:bodyPr vert="horz" lIns="91440" tIns="27432" rIns="91440" bIns="45720" rtlCol="0" anchor="ctr"/>
          <a:lstStyle>
            <a:lvl1pPr algn="l">
              <a:lnSpc>
                <a:spcPct val="90000"/>
              </a:lnSpc>
              <a:defRPr sz="800">
                <a:solidFill>
                  <a:srgbClr val="66686A"/>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84365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p:titleStyle>
    <p:bodyStyle>
      <a:lvl1pPr marL="344488" indent="-344488"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388" indent="-22860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3000" indent="-22860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600200" indent="-22860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305800" y="6408738"/>
            <a:ext cx="296863" cy="200025"/>
          </a:xfrm>
          <a:prstGeom prst="rect">
            <a:avLst/>
          </a:prstGeom>
        </p:spPr>
        <p:txBody>
          <a:bodyPr vert="horz" wrap="square" lIns="91440" tIns="45720" rIns="91440" bIns="45720" numCol="1" anchor="ctr" anchorCtr="0" compatLnSpc="1">
            <a:prstTxWarp prst="textNoShape">
              <a:avLst/>
            </a:prstTxWarp>
          </a:bodyPr>
          <a:lstStyle>
            <a:lvl1pPr algn="ctr">
              <a:defRPr sz="800">
                <a:solidFill>
                  <a:srgbClr val="75787B"/>
                </a:solidFill>
              </a:defRPr>
            </a:lvl1pPr>
          </a:lstStyle>
          <a:p>
            <a:pPr fontAlgn="base">
              <a:spcBef>
                <a:spcPct val="0"/>
              </a:spcBef>
              <a:spcAft>
                <a:spcPct val="0"/>
              </a:spcAft>
              <a:defRPr/>
            </a:pPr>
            <a:fld id="{AD702726-E5AD-4773-889F-A148874B8306}" type="slidenum">
              <a:rPr lang="en-US" b="1">
                <a:latin typeface="Generis Sans Com" charset="0"/>
                <a:ea typeface="ヒラギノ角ゴ Pro W3" pitchFamily="123" charset="-128"/>
              </a:rPr>
              <a:pPr fontAlgn="base">
                <a:spcBef>
                  <a:spcPct val="0"/>
                </a:spcBef>
                <a:spcAft>
                  <a:spcPct val="0"/>
                </a:spcAft>
                <a:defRPr/>
              </a:pPr>
              <a:t>‹#›</a:t>
            </a:fld>
            <a:endParaRPr lang="en-US" b="1" dirty="0">
              <a:latin typeface="Generis Sans Com" charset="0"/>
              <a:ea typeface="ヒラギノ角ゴ Pro W3" pitchFamily="123" charset="-128"/>
            </a:endParaRPr>
          </a:p>
        </p:txBody>
      </p:sp>
      <p:sp>
        <p:nvSpPr>
          <p:cNvPr id="14" name="Date Placeholder 13"/>
          <p:cNvSpPr>
            <a:spLocks noGrp="1"/>
          </p:cNvSpPr>
          <p:nvPr>
            <p:ph type="dt" sz="half" idx="2"/>
          </p:nvPr>
        </p:nvSpPr>
        <p:spPr>
          <a:xfrm>
            <a:off x="457200" y="6400800"/>
            <a:ext cx="2743200" cy="228600"/>
          </a:xfrm>
          <a:prstGeom prst="rect">
            <a:avLst/>
          </a:prstGeom>
        </p:spPr>
        <p:txBody>
          <a:bodyPr vert="horz" lIns="91440" tIns="27432" rIns="91440" bIns="45720" rtlCol="0" anchor="ctr"/>
          <a:lstStyle>
            <a:lvl1pPr algn="l">
              <a:lnSpc>
                <a:spcPct val="90000"/>
              </a:lnSpc>
              <a:defRPr sz="800">
                <a:solidFill>
                  <a:srgbClr val="75787B"/>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70866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053603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p:titleStyle>
    <p:bodyStyle>
      <a:lvl1pPr marL="344488" indent="-344488" algn="l" rtl="0" eaLnBrk="0" fontAlgn="base" hangingPunct="0">
        <a:spcBef>
          <a:spcPts val="600"/>
        </a:spcBef>
        <a:spcAft>
          <a:spcPct val="0"/>
        </a:spcAft>
        <a:buClr>
          <a:srgbClr val="00AEEF"/>
        </a:buClr>
        <a:buSzPct val="120000"/>
        <a:buFont typeface="Calibri" pitchFamily="34" charset="0"/>
        <a:defRPr sz="2400">
          <a:solidFill>
            <a:srgbClr val="7F7F7F"/>
          </a:solidFill>
          <a:latin typeface="Arial"/>
          <a:ea typeface="ヒラギノ角ゴ Pro W3" charset="0"/>
          <a:cs typeface="Calibri" pitchFamily="34" charset="0"/>
        </a:defRPr>
      </a:lvl1pPr>
      <a:lvl2pPr marL="687388" indent="-228600" algn="l" rtl="0" eaLnBrk="0" fontAlgn="base" hangingPunct="0">
        <a:spcBef>
          <a:spcPts val="600"/>
        </a:spcBef>
        <a:spcAft>
          <a:spcPct val="0"/>
        </a:spcAft>
        <a:buClr>
          <a:srgbClr val="004F7E"/>
        </a:buClr>
        <a:buSzPct val="110000"/>
        <a:buFont typeface="Arial" pitchFamily="34" charset="0"/>
        <a:buChar char="•"/>
        <a:defRPr sz="1600">
          <a:solidFill>
            <a:srgbClr val="7F7F7F"/>
          </a:solidFill>
          <a:latin typeface="Arial"/>
          <a:ea typeface="ヒラギノ角ゴ Pro W3" charset="0"/>
          <a:cs typeface="Calibri" pitchFamily="34" charset="0"/>
        </a:defRPr>
      </a:lvl2pPr>
      <a:lvl3pPr marL="1143000" indent="-228600" algn="l" rtl="0" eaLnBrk="0" fontAlgn="base" hangingPunct="0">
        <a:spcBef>
          <a:spcPts val="600"/>
        </a:spcBef>
        <a:spcAft>
          <a:spcPct val="0"/>
        </a:spcAft>
        <a:buClr>
          <a:srgbClr val="7F7F7F"/>
        </a:buClr>
        <a:buSzPct val="110000"/>
        <a:buFont typeface="Arial" pitchFamily="34" charset="0"/>
        <a:buChar char="•"/>
        <a:defRPr sz="1600">
          <a:solidFill>
            <a:srgbClr val="75787B"/>
          </a:solidFill>
          <a:latin typeface="Arial"/>
          <a:ea typeface="ヒラギノ角ゴ Pro W3" charset="0"/>
          <a:cs typeface="Calibri" pitchFamily="34" charset="0"/>
        </a:defRPr>
      </a:lvl3pPr>
      <a:lvl4pPr marL="1600200" indent="-22860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08" tIns="45704" rIns="91408" bIns="45704" numCol="1" anchor="ctr" anchorCtr="0" compatLnSpc="1">
            <a:prstTxWarp prst="textNoShape">
              <a:avLst/>
            </a:prstTxWarp>
          </a:bodyPr>
          <a:lstStyle>
            <a:lvl1pPr algn="ctr">
              <a:defRPr sz="800" smtClean="0">
                <a:solidFill>
                  <a:srgbClr val="66686A"/>
                </a:solidFill>
              </a:defRPr>
            </a:lvl1pPr>
          </a:lstStyle>
          <a:p>
            <a:pPr fontAlgn="base">
              <a:spcBef>
                <a:spcPct val="0"/>
              </a:spcBef>
              <a:spcAft>
                <a:spcPct val="0"/>
              </a:spcAft>
              <a:defRPr/>
            </a:pPr>
            <a:fld id="{973542AD-ECB0-4CA1-B2DA-6C81F341EDB9}"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381000" y="6410325"/>
            <a:ext cx="2743200" cy="228600"/>
          </a:xfrm>
          <a:prstGeom prst="rect">
            <a:avLst/>
          </a:prstGeom>
        </p:spPr>
        <p:txBody>
          <a:bodyPr vert="horz" lIns="91408" tIns="27422" rIns="91408" bIns="45704" rtlCol="0" anchor="ctr"/>
          <a:lstStyle>
            <a:lvl1pPr algn="l">
              <a:lnSpc>
                <a:spcPct val="90000"/>
              </a:lnSpc>
              <a:defRPr sz="800" dirty="0" smtClean="0">
                <a:solidFill>
                  <a:srgbClr val="66686A"/>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487935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9"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036" algn="l" rtl="0" eaLnBrk="1" fontAlgn="base" hangingPunct="1">
        <a:spcBef>
          <a:spcPct val="0"/>
        </a:spcBef>
        <a:spcAft>
          <a:spcPct val="0"/>
        </a:spcAft>
        <a:defRPr sz="3200" b="1">
          <a:solidFill>
            <a:schemeClr val="accent1"/>
          </a:solidFill>
          <a:latin typeface="Generis Sans Com" pitchFamily="34" charset="0"/>
        </a:defRPr>
      </a:lvl6pPr>
      <a:lvl7pPr marL="914074" algn="l" rtl="0" eaLnBrk="1" fontAlgn="base" hangingPunct="1">
        <a:spcBef>
          <a:spcPct val="0"/>
        </a:spcBef>
        <a:spcAft>
          <a:spcPct val="0"/>
        </a:spcAft>
        <a:defRPr sz="3200" b="1">
          <a:solidFill>
            <a:schemeClr val="accent1"/>
          </a:solidFill>
          <a:latin typeface="Generis Sans Com" pitchFamily="34" charset="0"/>
        </a:defRPr>
      </a:lvl7pPr>
      <a:lvl8pPr marL="1371109" algn="l" rtl="0" eaLnBrk="1" fontAlgn="base" hangingPunct="1">
        <a:spcBef>
          <a:spcPct val="0"/>
        </a:spcBef>
        <a:spcAft>
          <a:spcPct val="0"/>
        </a:spcAft>
        <a:defRPr sz="3200" b="1">
          <a:solidFill>
            <a:schemeClr val="accent1"/>
          </a:solidFill>
          <a:latin typeface="Generis Sans Com" pitchFamily="34" charset="0"/>
        </a:defRPr>
      </a:lvl8pPr>
      <a:lvl9pPr marL="1828148" algn="l" rtl="0" eaLnBrk="1" fontAlgn="base" hangingPunct="1">
        <a:spcBef>
          <a:spcPct val="0"/>
        </a:spcBef>
        <a:spcAft>
          <a:spcPct val="0"/>
        </a:spcAft>
        <a:defRPr sz="3200" b="1">
          <a:solidFill>
            <a:schemeClr val="accent1"/>
          </a:solidFill>
          <a:latin typeface="Generis Sans Com" pitchFamily="34" charset="0"/>
        </a:defRPr>
      </a:lvl9pPr>
    </p:titleStyle>
    <p:bodyStyle>
      <a:lvl1pPr marL="344365" indent="-344365"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142" indent="-22852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2592" indent="-22852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599629" indent="-22852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6668" indent="-228520" algn="l" rtl="0" eaLnBrk="0" fontAlgn="base" hangingPunct="0">
        <a:spcBef>
          <a:spcPct val="20000"/>
        </a:spcBef>
        <a:spcAft>
          <a:spcPct val="0"/>
        </a:spcAft>
        <a:buChar char="»"/>
        <a:defRPr>
          <a:solidFill>
            <a:schemeClr val="tx1"/>
          </a:solidFill>
          <a:latin typeface="+mn-lt"/>
          <a:ea typeface="ヒラギノ角ゴ Pro W3" charset="0"/>
        </a:defRPr>
      </a:lvl5pPr>
      <a:lvl6pPr marL="2513704" indent="-228520" algn="l" rtl="0" eaLnBrk="1" fontAlgn="base" hangingPunct="1">
        <a:spcBef>
          <a:spcPct val="20000"/>
        </a:spcBef>
        <a:spcAft>
          <a:spcPct val="0"/>
        </a:spcAft>
        <a:buChar char="»"/>
        <a:defRPr>
          <a:solidFill>
            <a:schemeClr val="tx1"/>
          </a:solidFill>
          <a:latin typeface="+mn-lt"/>
        </a:defRPr>
      </a:lvl6pPr>
      <a:lvl7pPr marL="2970742" indent="-228520" algn="l" rtl="0" eaLnBrk="1" fontAlgn="base" hangingPunct="1">
        <a:spcBef>
          <a:spcPct val="20000"/>
        </a:spcBef>
        <a:spcAft>
          <a:spcPct val="0"/>
        </a:spcAft>
        <a:buChar char="»"/>
        <a:defRPr>
          <a:solidFill>
            <a:schemeClr val="tx1"/>
          </a:solidFill>
          <a:latin typeface="+mn-lt"/>
        </a:defRPr>
      </a:lvl7pPr>
      <a:lvl8pPr marL="3427778" indent="-228520" algn="l" rtl="0" eaLnBrk="1" fontAlgn="base" hangingPunct="1">
        <a:spcBef>
          <a:spcPct val="20000"/>
        </a:spcBef>
        <a:spcAft>
          <a:spcPct val="0"/>
        </a:spcAft>
        <a:buChar char="»"/>
        <a:defRPr>
          <a:solidFill>
            <a:schemeClr val="tx1"/>
          </a:solidFill>
          <a:latin typeface="+mn-lt"/>
        </a:defRPr>
      </a:lvl8pPr>
      <a:lvl9pPr marL="3884814" indent="-22852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074" rtl="0" eaLnBrk="1" latinLnBrk="0" hangingPunct="1">
        <a:defRPr sz="1800" kern="1200">
          <a:solidFill>
            <a:schemeClr val="tx1"/>
          </a:solidFill>
          <a:latin typeface="+mn-lt"/>
          <a:ea typeface="+mn-ea"/>
          <a:cs typeface="+mn-cs"/>
        </a:defRPr>
      </a:lvl1pPr>
      <a:lvl2pPr marL="457036" algn="l" defTabSz="914074" rtl="0" eaLnBrk="1" latinLnBrk="0" hangingPunct="1">
        <a:defRPr sz="1800" kern="1200">
          <a:solidFill>
            <a:schemeClr val="tx1"/>
          </a:solidFill>
          <a:latin typeface="+mn-lt"/>
          <a:ea typeface="+mn-ea"/>
          <a:cs typeface="+mn-cs"/>
        </a:defRPr>
      </a:lvl2pPr>
      <a:lvl3pPr marL="914074" algn="l" defTabSz="914074" rtl="0" eaLnBrk="1" latinLnBrk="0" hangingPunct="1">
        <a:defRPr sz="1800" kern="1200">
          <a:solidFill>
            <a:schemeClr val="tx1"/>
          </a:solidFill>
          <a:latin typeface="+mn-lt"/>
          <a:ea typeface="+mn-ea"/>
          <a:cs typeface="+mn-cs"/>
        </a:defRPr>
      </a:lvl3pPr>
      <a:lvl4pPr marL="1371109" algn="l" defTabSz="914074" rtl="0" eaLnBrk="1" latinLnBrk="0" hangingPunct="1">
        <a:defRPr sz="1800" kern="1200">
          <a:solidFill>
            <a:schemeClr val="tx1"/>
          </a:solidFill>
          <a:latin typeface="+mn-lt"/>
          <a:ea typeface="+mn-ea"/>
          <a:cs typeface="+mn-cs"/>
        </a:defRPr>
      </a:lvl4pPr>
      <a:lvl5pPr marL="1828148" algn="l" defTabSz="914074" rtl="0" eaLnBrk="1" latinLnBrk="0" hangingPunct="1">
        <a:defRPr sz="1800" kern="1200">
          <a:solidFill>
            <a:schemeClr val="tx1"/>
          </a:solidFill>
          <a:latin typeface="+mn-lt"/>
          <a:ea typeface="+mn-ea"/>
          <a:cs typeface="+mn-cs"/>
        </a:defRPr>
      </a:lvl5pPr>
      <a:lvl6pPr marL="2285186" algn="l" defTabSz="914074" rtl="0" eaLnBrk="1" latinLnBrk="0" hangingPunct="1">
        <a:defRPr sz="1800" kern="1200">
          <a:solidFill>
            <a:schemeClr val="tx1"/>
          </a:solidFill>
          <a:latin typeface="+mn-lt"/>
          <a:ea typeface="+mn-ea"/>
          <a:cs typeface="+mn-cs"/>
        </a:defRPr>
      </a:lvl6pPr>
      <a:lvl7pPr marL="2742224" algn="l" defTabSz="914074" rtl="0" eaLnBrk="1" latinLnBrk="0" hangingPunct="1">
        <a:defRPr sz="1800" kern="1200">
          <a:solidFill>
            <a:schemeClr val="tx1"/>
          </a:solidFill>
          <a:latin typeface="+mn-lt"/>
          <a:ea typeface="+mn-ea"/>
          <a:cs typeface="+mn-cs"/>
        </a:defRPr>
      </a:lvl7pPr>
      <a:lvl8pPr marL="3199260" algn="l" defTabSz="914074" rtl="0" eaLnBrk="1" latinLnBrk="0" hangingPunct="1">
        <a:defRPr sz="1800" kern="1200">
          <a:solidFill>
            <a:schemeClr val="tx1"/>
          </a:solidFill>
          <a:latin typeface="+mn-lt"/>
          <a:ea typeface="+mn-ea"/>
          <a:cs typeface="+mn-cs"/>
        </a:defRPr>
      </a:lvl8pPr>
      <a:lvl9pPr marL="3656296" algn="l" defTabSz="914074"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8" name="Slide Number Placeholder 7"/>
          <p:cNvSpPr>
            <a:spLocks noGrp="1"/>
          </p:cNvSpPr>
          <p:nvPr>
            <p:ph type="sldNum" sz="quarter" idx="4"/>
          </p:nvPr>
        </p:nvSpPr>
        <p:spPr>
          <a:xfrm>
            <a:off x="8153400" y="6408738"/>
            <a:ext cx="533400" cy="296862"/>
          </a:xfrm>
          <a:prstGeom prst="rect">
            <a:avLst/>
          </a:prstGeom>
        </p:spPr>
        <p:txBody>
          <a:bodyPr vert="horz" wrap="square" lIns="91440" tIns="45720" rIns="91440" bIns="45720" numCol="1" anchor="ctr" anchorCtr="0" compatLnSpc="1">
            <a:prstTxWarp prst="textNoShape">
              <a:avLst/>
            </a:prstTxWarp>
          </a:bodyPr>
          <a:lstStyle>
            <a:lvl1pPr algn="ctr">
              <a:defRPr sz="800">
                <a:solidFill>
                  <a:srgbClr val="66686A"/>
                </a:solidFill>
              </a:defRPr>
            </a:lvl1pPr>
          </a:lstStyle>
          <a:p>
            <a:pPr fontAlgn="base">
              <a:spcBef>
                <a:spcPct val="0"/>
              </a:spcBef>
              <a:spcAft>
                <a:spcPct val="0"/>
              </a:spcAft>
              <a:defRPr/>
            </a:pPr>
            <a:fld id="{8D5B76EA-9101-4C5A-8ED4-2125C8FCE29D}" type="slidenum">
              <a:rPr lang="en-US" b="1">
                <a:latin typeface="Generis Sans Com" charset="0"/>
                <a:ea typeface="ヒラギノ角ゴ Pro W3" pitchFamily="126" charset="-128"/>
              </a:rPr>
              <a:pPr fontAlgn="base">
                <a:spcBef>
                  <a:spcPct val="0"/>
                </a:spcBef>
                <a:spcAft>
                  <a:spcPct val="0"/>
                </a:spcAft>
                <a:defRPr/>
              </a:pPr>
              <a:t>‹#›</a:t>
            </a:fld>
            <a:endParaRPr lang="en-US" b="1" dirty="0">
              <a:latin typeface="Generis Sans Com" charset="0"/>
              <a:ea typeface="ヒラギノ角ゴ Pro W3" pitchFamily="126" charset="-128"/>
            </a:endParaRPr>
          </a:p>
        </p:txBody>
      </p:sp>
      <p:sp>
        <p:nvSpPr>
          <p:cNvPr id="14" name="Date Placeholder 13"/>
          <p:cNvSpPr>
            <a:spLocks noGrp="1"/>
          </p:cNvSpPr>
          <p:nvPr>
            <p:ph type="dt" sz="half" idx="2"/>
          </p:nvPr>
        </p:nvSpPr>
        <p:spPr>
          <a:xfrm>
            <a:off x="457200" y="6400800"/>
            <a:ext cx="2743200" cy="228600"/>
          </a:xfrm>
          <a:prstGeom prst="rect">
            <a:avLst/>
          </a:prstGeom>
        </p:spPr>
        <p:txBody>
          <a:bodyPr vert="horz" lIns="91440" tIns="27432" rIns="91440" bIns="45720" rtlCol="0" anchor="ctr"/>
          <a:lstStyle>
            <a:lvl1pPr algn="l">
              <a:lnSpc>
                <a:spcPct val="90000"/>
              </a:lnSpc>
              <a:defRPr sz="800">
                <a:solidFill>
                  <a:srgbClr val="66686A"/>
                </a:solidFill>
                <a:latin typeface="+mn-lt"/>
                <a:ea typeface="+mn-ea"/>
                <a:cs typeface="+mn-cs"/>
              </a:defRPr>
            </a:lvl1pPr>
          </a:lstStyle>
          <a:p>
            <a:pPr fontAlgn="base">
              <a:spcBef>
                <a:spcPct val="0"/>
              </a:spcBef>
              <a:spcAft>
                <a:spcPct val="0"/>
              </a:spcAft>
              <a:defRPr/>
            </a:pPr>
            <a:r>
              <a:rPr lang="en-US" b="1" dirty="0" smtClean="0"/>
              <a:t>Charter : Confidential</a:t>
            </a:r>
            <a:endParaRPr lang="en-US" b="1" dirty="0"/>
          </a:p>
        </p:txBody>
      </p:sp>
      <p:sp>
        <p:nvSpPr>
          <p:cNvPr id="1029" name="Text Placeholder 10"/>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4"/>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3400" y="6248400"/>
            <a:ext cx="8051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4" descr="CharterCommunication_Logo_Color.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934200" y="6343650"/>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946027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b="1">
          <a:solidFill>
            <a:srgbClr val="00629B"/>
          </a:solidFill>
          <a:latin typeface="Arial"/>
          <a:ea typeface="ヒラギノ角ゴ Pro W3" charset="0"/>
          <a:cs typeface="Calibri" pitchFamily="34" charset="0"/>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p:titleStyle>
    <p:bodyStyle>
      <a:lvl1pPr marL="344488" indent="-344488" algn="l" rtl="0" eaLnBrk="0" fontAlgn="base" hangingPunct="0">
        <a:spcBef>
          <a:spcPts val="600"/>
        </a:spcBef>
        <a:spcAft>
          <a:spcPct val="0"/>
        </a:spcAft>
        <a:buClr>
          <a:srgbClr val="00AEEF"/>
        </a:buClr>
        <a:buSzPct val="120000"/>
        <a:buFont typeface="Calibri" pitchFamily="34" charset="0"/>
        <a:defRPr sz="2400">
          <a:solidFill>
            <a:srgbClr val="66686A"/>
          </a:solidFill>
          <a:latin typeface="Arial"/>
          <a:ea typeface="ヒラギノ角ゴ Pro W3" charset="0"/>
          <a:cs typeface="Calibri" pitchFamily="34" charset="0"/>
        </a:defRPr>
      </a:lvl1pPr>
      <a:lvl2pPr marL="687388" indent="-228600" algn="l" rtl="0" eaLnBrk="0" fontAlgn="base" hangingPunct="0">
        <a:spcBef>
          <a:spcPts val="600"/>
        </a:spcBef>
        <a:spcAft>
          <a:spcPct val="0"/>
        </a:spcAft>
        <a:buClr>
          <a:srgbClr val="004F7E"/>
        </a:buClr>
        <a:buSzPct val="110000"/>
        <a:buFont typeface="Arial" pitchFamily="34" charset="0"/>
        <a:buChar char="•"/>
        <a:defRPr sz="1600">
          <a:solidFill>
            <a:srgbClr val="66686A"/>
          </a:solidFill>
          <a:latin typeface="Arial"/>
          <a:ea typeface="ヒラギノ角ゴ Pro W3" charset="0"/>
          <a:cs typeface="Calibri" pitchFamily="34" charset="0"/>
        </a:defRPr>
      </a:lvl2pPr>
      <a:lvl3pPr marL="1143000" indent="-228600" algn="l" rtl="0" eaLnBrk="0" fontAlgn="base" hangingPunct="0">
        <a:spcBef>
          <a:spcPts val="600"/>
        </a:spcBef>
        <a:spcAft>
          <a:spcPct val="0"/>
        </a:spcAft>
        <a:buClr>
          <a:srgbClr val="7F7F7F"/>
        </a:buClr>
        <a:buSzPct val="110000"/>
        <a:buFont typeface="Arial" pitchFamily="34" charset="0"/>
        <a:buChar char="•"/>
        <a:defRPr sz="1600">
          <a:solidFill>
            <a:srgbClr val="66686A"/>
          </a:solidFill>
          <a:latin typeface="Arial"/>
          <a:ea typeface="ヒラギノ角ゴ Pro W3" charset="0"/>
          <a:cs typeface="Calibri" pitchFamily="34" charset="0"/>
        </a:defRPr>
      </a:lvl3pPr>
      <a:lvl4pPr marL="1600200" indent="-228600" algn="l" rtl="0" eaLnBrk="0" fontAlgn="base" hangingPunct="0">
        <a:spcBef>
          <a:spcPct val="20000"/>
        </a:spcBef>
        <a:spcAft>
          <a:spcPct val="0"/>
        </a:spcAft>
        <a:buFont typeface="Courier New" pitchFamily="49" charset="0"/>
        <a:buChar char="o"/>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p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hyperlink" Target="http://coin/Sites/corpit/IT_Governance/TMO/QUTemp/Charter%20TMO%20Performance%20Test%20Process%20ver05.doc" TargetMode="External"/><Relationship Id="rId2" Type="http://schemas.openxmlformats.org/officeDocument/2006/relationships/hyperlink" Target="http://coin/Sites/corpit/IT_Governance/TMO/Lists/PErformance%20Testing%20Requests/AllItems.aspx"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mailto:DLTMOTestDataManagement@charter.com" TargetMode="External"/><Relationship Id="rId3" Type="http://schemas.openxmlformats.org/officeDocument/2006/relationships/chart" Target="../charts/chart1.xml"/><Relationship Id="rId7" Type="http://schemas.openxmlformats.org/officeDocument/2006/relationships/hyperlink" Target="http://coin/Sites/corpit/IT_Governance/TMO/SharedDocuments/TDM%20Team/Documentation/TDM%20Process.vsd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coin/Sites/corpit/IT_Governance/TMO/SharedDocuments/TDM%20Team/Documentation/SLA%20Guidelines/SLA%20Guidelines%20for%20TDM%20Requests.docx" TargetMode="External"/><Relationship Id="rId5" Type="http://schemas.openxmlformats.org/officeDocument/2006/relationships/hyperlink" Target="http://coin/Sites/corpit/IT_Governance/TMO/SharedDocuments/TDM%20Team/Documentation/TDM%20Request%20Guide.docx" TargetMode="External"/><Relationship Id="rId4" Type="http://schemas.openxmlformats.org/officeDocument/2006/relationships/hyperlink" Target="http://coin/Sites/corpit/IT_Governance/TMO/Lists/TMD%20Requests/Standard%20View.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0" y="3352800"/>
            <a:ext cx="9144000" cy="1295400"/>
          </a:xfrm>
        </p:spPr>
        <p:txBody>
          <a:bodyPr/>
          <a:lstStyle/>
          <a:p>
            <a:pPr algn="ctr">
              <a:defRPr/>
            </a:pPr>
            <a:r>
              <a:rPr lang="en-US" sz="3600" dirty="0" smtClean="0">
                <a:solidFill>
                  <a:srgbClr val="0070C0"/>
                </a:solidFill>
                <a:latin typeface="+mn-lt"/>
              </a:rPr>
              <a:t>Functional Automation, </a:t>
            </a:r>
          </a:p>
          <a:p>
            <a:pPr algn="ctr">
              <a:defRPr/>
            </a:pPr>
            <a:r>
              <a:rPr lang="en-US" sz="3600" dirty="0" smtClean="0">
                <a:solidFill>
                  <a:srgbClr val="0070C0"/>
                </a:solidFill>
                <a:latin typeface="+mn-lt"/>
              </a:rPr>
              <a:t>Performance Test and TDM Services</a:t>
            </a:r>
            <a:endParaRPr sz="3600" dirty="0" smtClean="0">
              <a:solidFill>
                <a:srgbClr val="0070C0"/>
              </a:solidFill>
              <a:latin typeface="+mn-lt"/>
            </a:endParaRPr>
          </a:p>
        </p:txBody>
      </p:sp>
    </p:spTree>
    <p:extLst>
      <p:ext uri="{BB962C8B-B14F-4D97-AF65-F5344CB8AC3E}">
        <p14:creationId xmlns:p14="http://schemas.microsoft.com/office/powerpoint/2010/main" val="195668291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76250" y="0"/>
            <a:ext cx="8229600" cy="381000"/>
          </a:xfrm>
        </p:spPr>
        <p:txBody>
          <a:bodyPr/>
          <a:lstStyle/>
          <a:p>
            <a:pPr eaLnBrk="1" hangingPunct="1"/>
            <a:r>
              <a:rPr lang="en-US" i="1" dirty="0" smtClean="0">
                <a:solidFill>
                  <a:schemeClr val="tx1">
                    <a:lumMod val="75000"/>
                  </a:schemeClr>
                </a:solidFill>
                <a:latin typeface="Calibri" charset="0"/>
              </a:rPr>
              <a:t>Functional Automation</a:t>
            </a:r>
            <a:endParaRPr lang="en-US" i="1" dirty="0">
              <a:solidFill>
                <a:schemeClr val="tx1">
                  <a:lumMod val="75000"/>
                </a:schemeClr>
              </a:solidFill>
              <a:latin typeface="Calibri" charset="0"/>
            </a:endParaRPr>
          </a:p>
        </p:txBody>
      </p:sp>
      <p:sp>
        <p:nvSpPr>
          <p:cNvPr id="4" name="Slide Number Placeholder 3"/>
          <p:cNvSpPr>
            <a:spLocks noGrp="1"/>
          </p:cNvSpPr>
          <p:nvPr>
            <p:ph type="sldNum" sz="quarter" idx="13"/>
          </p:nvPr>
        </p:nvSpPr>
        <p:spPr/>
        <p:txBody>
          <a:bodyPr/>
          <a:lstStyle/>
          <a:p>
            <a:pPr>
              <a:defRPr/>
            </a:pPr>
            <a:fld id="{02358693-0AD4-437C-9C4F-14317663FD0A}" type="slidenum">
              <a:rPr lang="en-US" smtClean="0"/>
              <a:pPr>
                <a:defRPr/>
              </a:pPr>
              <a:t>2</a:t>
            </a:fld>
            <a:endParaRPr lang="en-US" dirty="0"/>
          </a:p>
        </p:txBody>
      </p:sp>
      <p:sp>
        <p:nvSpPr>
          <p:cNvPr id="5" name="Date Placeholder 4"/>
          <p:cNvSpPr>
            <a:spLocks noGrp="1"/>
          </p:cNvSpPr>
          <p:nvPr>
            <p:ph type="dt" sz="half" idx="14"/>
          </p:nvPr>
        </p:nvSpPr>
        <p:spPr/>
        <p:txBody>
          <a:bodyPr/>
          <a:lstStyle/>
          <a:p>
            <a:pPr>
              <a:defRPr/>
            </a:pPr>
            <a:r>
              <a:rPr lang="en-US" smtClean="0"/>
              <a:t>Charter : Confidential</a:t>
            </a:r>
            <a:endParaRPr lang="en-US" dirty="0"/>
          </a:p>
        </p:txBody>
      </p:sp>
      <p:sp>
        <p:nvSpPr>
          <p:cNvPr id="16" name="Rectangle 15"/>
          <p:cNvSpPr/>
          <p:nvPr/>
        </p:nvSpPr>
        <p:spPr>
          <a:xfrm>
            <a:off x="381000" y="381000"/>
            <a:ext cx="6265863" cy="2339102"/>
          </a:xfrm>
          <a:prstGeom prst="rect">
            <a:avLst/>
          </a:prstGeom>
        </p:spPr>
        <p:txBody>
          <a:bodyPr wrap="square">
            <a:spAutoFit/>
          </a:bodyPr>
          <a:lstStyle/>
          <a:p>
            <a:pPr>
              <a:defRPr/>
            </a:pPr>
            <a:r>
              <a:rPr lang="en-US" sz="1200" b="1" dirty="0" smtClean="0">
                <a:solidFill>
                  <a:srgbClr val="66686A"/>
                </a:solidFill>
              </a:rPr>
              <a:t>To engage the functional automation team follow the steps below:</a:t>
            </a:r>
            <a:endParaRPr lang="en-US" sz="1200" dirty="0">
              <a:solidFill>
                <a:srgbClr val="66686A"/>
              </a:solidFill>
            </a:endParaRPr>
          </a:p>
          <a:p>
            <a:pPr>
              <a:defRPr/>
            </a:pPr>
            <a:endParaRPr lang="en-US" sz="1200" dirty="0">
              <a:solidFill>
                <a:srgbClr val="66686A"/>
              </a:solidFill>
            </a:endParaRPr>
          </a:p>
          <a:p>
            <a:pPr>
              <a:defRPr/>
            </a:pPr>
            <a:r>
              <a:rPr lang="en-US" sz="1100" i="1" dirty="0" smtClean="0">
                <a:solidFill>
                  <a:srgbClr val="66686A"/>
                </a:solidFill>
              </a:rPr>
              <a:t>♦   The </a:t>
            </a:r>
            <a:r>
              <a:rPr lang="en-US" sz="1100" i="1" dirty="0">
                <a:solidFill>
                  <a:srgbClr val="66686A"/>
                </a:solidFill>
              </a:rPr>
              <a:t>first thing is to submit </a:t>
            </a:r>
            <a:r>
              <a:rPr lang="en-US" sz="1100" i="1" dirty="0" smtClean="0">
                <a:solidFill>
                  <a:srgbClr val="66686A"/>
                </a:solidFill>
              </a:rPr>
              <a:t>an email </a:t>
            </a:r>
            <a:r>
              <a:rPr lang="en-US" sz="1100" i="1" dirty="0">
                <a:solidFill>
                  <a:srgbClr val="66686A"/>
                </a:solidFill>
              </a:rPr>
              <a:t>request to </a:t>
            </a:r>
            <a:r>
              <a:rPr lang="en-US" sz="1100" i="1" dirty="0" smtClean="0">
                <a:solidFill>
                  <a:srgbClr val="66686A"/>
                </a:solidFill>
              </a:rPr>
              <a:t>“</a:t>
            </a:r>
            <a:r>
              <a:rPr lang="en-US" sz="1100" b="1" i="1" dirty="0" smtClean="0">
                <a:solidFill>
                  <a:srgbClr val="FF0000"/>
                </a:solidFill>
              </a:rPr>
              <a:t>DL Apollo Automation Team</a:t>
            </a:r>
            <a:r>
              <a:rPr lang="en-US" sz="1100" i="1" dirty="0" smtClean="0">
                <a:solidFill>
                  <a:srgbClr val="66686A"/>
                </a:solidFill>
              </a:rPr>
              <a:t>”.  A functional automation test questionnaire document will be provided to the requester.</a:t>
            </a:r>
            <a:endParaRPr lang="en-US" sz="1100" i="1" dirty="0">
              <a:solidFill>
                <a:srgbClr val="66686A"/>
              </a:solidFill>
            </a:endParaRPr>
          </a:p>
          <a:p>
            <a:pPr>
              <a:defRPr/>
            </a:pPr>
            <a:endParaRPr lang="en-US" sz="1100" i="1" dirty="0" smtClean="0">
              <a:solidFill>
                <a:srgbClr val="66686A"/>
              </a:solidFill>
            </a:endParaRPr>
          </a:p>
          <a:p>
            <a:pPr>
              <a:defRPr/>
            </a:pPr>
            <a:r>
              <a:rPr lang="en-US" sz="1100" i="1" dirty="0" smtClean="0">
                <a:solidFill>
                  <a:srgbClr val="66686A"/>
                </a:solidFill>
              </a:rPr>
              <a:t>♦   </a:t>
            </a:r>
            <a:r>
              <a:rPr lang="en-US" sz="1100" i="1" dirty="0">
                <a:solidFill>
                  <a:srgbClr val="66686A"/>
                </a:solidFill>
              </a:rPr>
              <a:t>The </a:t>
            </a:r>
            <a:r>
              <a:rPr lang="en-US" sz="1100" i="1" dirty="0" smtClean="0">
                <a:solidFill>
                  <a:srgbClr val="66686A"/>
                </a:solidFill>
              </a:rPr>
              <a:t>Functional Automation Questionnaire will be used to identify what test cases you would like automated, which environments to automate in and any other pertinent information around test automation.  Once filled out, a </a:t>
            </a:r>
            <a:r>
              <a:rPr lang="en-US" sz="1100" i="1" dirty="0">
                <a:solidFill>
                  <a:srgbClr val="66686A"/>
                </a:solidFill>
              </a:rPr>
              <a:t>meeting is setup to review the questionnaire to get any questions answered in that meeting etc. </a:t>
            </a:r>
          </a:p>
          <a:p>
            <a:pPr marL="171450" indent="-171450">
              <a:buFont typeface="Wingdings" panose="05000000000000000000" pitchFamily="2" charset="2"/>
              <a:buChar char="v"/>
              <a:defRPr/>
            </a:pPr>
            <a:r>
              <a:rPr lang="en-US" sz="900" b="1" i="1" dirty="0" smtClean="0">
                <a:solidFill>
                  <a:srgbClr val="66686A"/>
                </a:solidFill>
              </a:rPr>
              <a:t>Questionnaire</a:t>
            </a:r>
            <a:r>
              <a:rPr lang="en-US" sz="900" i="1" dirty="0" smtClean="0">
                <a:solidFill>
                  <a:srgbClr val="66686A"/>
                </a:solidFill>
              </a:rPr>
              <a:t> </a:t>
            </a:r>
            <a:r>
              <a:rPr lang="en-US" sz="900" i="1" dirty="0">
                <a:solidFill>
                  <a:srgbClr val="66686A"/>
                </a:solidFill>
              </a:rPr>
              <a:t>- </a:t>
            </a:r>
            <a:r>
              <a:rPr lang="en-US" sz="900" i="1" u="sng" dirty="0">
                <a:solidFill>
                  <a:srgbClr val="66686A"/>
                </a:solidFill>
              </a:rPr>
              <a:t>http://coin/Sites/corpit/IT_Governance/TMO/Functional%20Automation%20Questionnaire/Forms/AllItems.aspx </a:t>
            </a:r>
            <a:r>
              <a:rPr lang="en-US" sz="900" i="1" dirty="0">
                <a:solidFill>
                  <a:srgbClr val="66686A"/>
                </a:solidFill>
              </a:rPr>
              <a:t>	</a:t>
            </a:r>
            <a:r>
              <a:rPr lang="en-US" sz="900" i="1" dirty="0" smtClean="0">
                <a:solidFill>
                  <a:srgbClr val="66686A"/>
                </a:solidFill>
              </a:rPr>
              <a:t> </a:t>
            </a:r>
            <a:r>
              <a:rPr lang="en-US" sz="900" i="1" dirty="0">
                <a:solidFill>
                  <a:srgbClr val="66686A"/>
                </a:solidFill>
              </a:rPr>
              <a:t> </a:t>
            </a:r>
            <a:r>
              <a:rPr lang="en-US" sz="900" dirty="0" smtClean="0">
                <a:solidFill>
                  <a:srgbClr val="66686A"/>
                </a:solidFill>
              </a:rPr>
              <a:t> </a:t>
            </a:r>
            <a:r>
              <a:rPr lang="en-US" sz="1200" dirty="0" smtClean="0">
                <a:solidFill>
                  <a:srgbClr val="66686A"/>
                </a:solidFill>
              </a:rPr>
              <a:t>            </a:t>
            </a:r>
          </a:p>
          <a:p>
            <a:pPr>
              <a:defRPr/>
            </a:pPr>
            <a:endParaRPr lang="en-US" sz="1200" b="1" dirty="0" smtClean="0">
              <a:solidFill>
                <a:srgbClr val="66686A"/>
              </a:solidFill>
            </a:endParaRPr>
          </a:p>
          <a:p>
            <a:pPr>
              <a:defRPr/>
            </a:pPr>
            <a:r>
              <a:rPr lang="en-US" sz="1200" b="1" dirty="0" smtClean="0">
                <a:solidFill>
                  <a:srgbClr val="66686A"/>
                </a:solidFill>
              </a:rPr>
              <a:t>Below </a:t>
            </a:r>
            <a:r>
              <a:rPr lang="en-US" sz="1200" b="1" dirty="0">
                <a:solidFill>
                  <a:srgbClr val="66686A"/>
                </a:solidFill>
              </a:rPr>
              <a:t>chart is our </a:t>
            </a:r>
            <a:r>
              <a:rPr lang="en-US" sz="1200" b="1" dirty="0" smtClean="0">
                <a:solidFill>
                  <a:srgbClr val="66686A"/>
                </a:solidFill>
              </a:rPr>
              <a:t>Functional Automation process.</a:t>
            </a:r>
            <a:endParaRPr lang="en-US" sz="1200" b="1" dirty="0">
              <a:solidFill>
                <a:srgbClr val="66686A"/>
              </a:solidFill>
            </a:endParaRPr>
          </a:p>
        </p:txBody>
      </p:sp>
      <p:sp>
        <p:nvSpPr>
          <p:cNvPr id="244" name="Rectangle 243"/>
          <p:cNvSpPr/>
          <p:nvPr/>
        </p:nvSpPr>
        <p:spPr>
          <a:xfrm>
            <a:off x="6949054" y="734943"/>
            <a:ext cx="1835496" cy="1631216"/>
          </a:xfrm>
          <a:prstGeom prst="rect">
            <a:avLst/>
          </a:prstGeom>
          <a:ln w="28575">
            <a:solidFill>
              <a:schemeClr val="accent4">
                <a:lumMod val="50000"/>
              </a:schemeClr>
            </a:solidFill>
          </a:ln>
        </p:spPr>
        <p:txBody>
          <a:bodyPr wrap="square">
            <a:spAutoFit/>
          </a:bodyPr>
          <a:lstStyle/>
          <a:p>
            <a:pPr lvl="0"/>
            <a:r>
              <a:rPr lang="en-US" sz="2000" b="1" dirty="0" smtClean="0">
                <a:solidFill>
                  <a:srgbClr val="C00000"/>
                </a:solidFill>
              </a:rPr>
              <a:t>Functionality</a:t>
            </a:r>
            <a:endParaRPr lang="en-US" sz="2000" b="1" dirty="0">
              <a:solidFill>
                <a:srgbClr val="C00000"/>
              </a:solidFill>
            </a:endParaRPr>
          </a:p>
          <a:p>
            <a:pPr lvl="0"/>
            <a:r>
              <a:rPr lang="en-US" sz="1000" b="1" dirty="0" smtClean="0">
                <a:solidFill>
                  <a:srgbClr val="000000"/>
                </a:solidFill>
              </a:rPr>
              <a:t>The </a:t>
            </a:r>
            <a:r>
              <a:rPr lang="en-US" sz="1000" b="1" dirty="0">
                <a:solidFill>
                  <a:srgbClr val="000000"/>
                </a:solidFill>
              </a:rPr>
              <a:t>TMO Automation Team provides functional automation capability for web based applications, including GUI, </a:t>
            </a:r>
            <a:r>
              <a:rPr lang="en-US" sz="1000" b="1" dirty="0" err="1">
                <a:solidFill>
                  <a:srgbClr val="000000"/>
                </a:solidFill>
              </a:rPr>
              <a:t>webservices</a:t>
            </a:r>
            <a:r>
              <a:rPr lang="en-US" sz="1000" b="1" dirty="0">
                <a:solidFill>
                  <a:srgbClr val="000000"/>
                </a:solidFill>
              </a:rPr>
              <a:t> and Database validations</a:t>
            </a:r>
            <a:r>
              <a:rPr lang="en-US" sz="1000" b="1" dirty="0" smtClean="0">
                <a:solidFill>
                  <a:srgbClr val="000000"/>
                </a:solidFill>
              </a:rPr>
              <a:t>.  Automation can be done </a:t>
            </a:r>
            <a:r>
              <a:rPr lang="en-US" sz="1000" b="1" dirty="0" smtClean="0">
                <a:solidFill>
                  <a:srgbClr val="000000"/>
                </a:solidFill>
              </a:rPr>
              <a:t>for </a:t>
            </a:r>
            <a:r>
              <a:rPr lang="en-US" sz="1000" b="1" dirty="0" smtClean="0">
                <a:solidFill>
                  <a:srgbClr val="000000"/>
                </a:solidFill>
              </a:rPr>
              <a:t>Smoke and Regression tests.</a:t>
            </a:r>
          </a:p>
        </p:txBody>
      </p:sp>
      <p:sp>
        <p:nvSpPr>
          <p:cNvPr id="224" name="Right Arrow 223"/>
          <p:cNvSpPr/>
          <p:nvPr/>
        </p:nvSpPr>
        <p:spPr bwMode="auto">
          <a:xfrm>
            <a:off x="457200" y="2612680"/>
            <a:ext cx="1295400" cy="609600"/>
          </a:xfrm>
          <a:prstGeom prst="rightArrow">
            <a:avLst/>
          </a:prstGeom>
          <a:solidFill>
            <a:srgbClr val="000000"/>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Generis Sans Com" pitchFamily="34" charset="0"/>
              </a:rPr>
              <a:t>Intake</a:t>
            </a:r>
            <a:endParaRPr kumimoji="0" lang="en-US" sz="1200" b="1" i="0" u="none" strike="noStrike" cap="none" normalizeH="0" baseline="0" dirty="0" smtClean="0">
              <a:ln>
                <a:noFill/>
              </a:ln>
              <a:solidFill>
                <a:schemeClr val="bg1"/>
              </a:solidFill>
              <a:effectLst/>
              <a:latin typeface="Generis Sans Com" pitchFamily="34" charset="0"/>
            </a:endParaRPr>
          </a:p>
        </p:txBody>
      </p:sp>
      <p:sp>
        <p:nvSpPr>
          <p:cNvPr id="245" name="Right Arrow 244"/>
          <p:cNvSpPr/>
          <p:nvPr/>
        </p:nvSpPr>
        <p:spPr bwMode="auto">
          <a:xfrm>
            <a:off x="2133600" y="2639840"/>
            <a:ext cx="1295400" cy="609600"/>
          </a:xfrm>
          <a:prstGeom prst="rightArrow">
            <a:avLst/>
          </a:prstGeom>
          <a:solidFill>
            <a:srgbClr val="000000"/>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Generis Sans Com" pitchFamily="34" charset="0"/>
              </a:rPr>
              <a:t>Design</a:t>
            </a:r>
            <a:endParaRPr kumimoji="0" lang="en-US" sz="1200" b="1" i="0" u="none" strike="noStrike" cap="none" normalizeH="0" baseline="0" dirty="0" smtClean="0">
              <a:ln>
                <a:noFill/>
              </a:ln>
              <a:solidFill>
                <a:schemeClr val="bg1"/>
              </a:solidFill>
              <a:effectLst/>
              <a:latin typeface="Generis Sans Com" pitchFamily="34" charset="0"/>
            </a:endParaRPr>
          </a:p>
        </p:txBody>
      </p:sp>
      <p:sp>
        <p:nvSpPr>
          <p:cNvPr id="246" name="Right Arrow 245"/>
          <p:cNvSpPr/>
          <p:nvPr/>
        </p:nvSpPr>
        <p:spPr bwMode="auto">
          <a:xfrm>
            <a:off x="3810000" y="2657947"/>
            <a:ext cx="1295400" cy="609600"/>
          </a:xfrm>
          <a:prstGeom prst="rightArrow">
            <a:avLst/>
          </a:prstGeom>
          <a:solidFill>
            <a:srgbClr val="000000"/>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Generis Sans Com" pitchFamily="34" charset="0"/>
              </a:rPr>
              <a:t>Develop</a:t>
            </a:r>
            <a:endParaRPr kumimoji="0" lang="en-US" sz="1200" b="1" i="0" u="none" strike="noStrike" cap="none" normalizeH="0" baseline="0" dirty="0" smtClean="0">
              <a:ln>
                <a:noFill/>
              </a:ln>
              <a:solidFill>
                <a:schemeClr val="bg1"/>
              </a:solidFill>
              <a:effectLst/>
              <a:latin typeface="Generis Sans Com" pitchFamily="34" charset="0"/>
            </a:endParaRPr>
          </a:p>
        </p:txBody>
      </p:sp>
      <p:sp>
        <p:nvSpPr>
          <p:cNvPr id="247" name="Right Arrow 246"/>
          <p:cNvSpPr/>
          <p:nvPr/>
        </p:nvSpPr>
        <p:spPr bwMode="auto">
          <a:xfrm>
            <a:off x="5486400" y="2657947"/>
            <a:ext cx="1295400" cy="609600"/>
          </a:xfrm>
          <a:prstGeom prst="rightArrow">
            <a:avLst/>
          </a:prstGeom>
          <a:solidFill>
            <a:srgbClr val="000000"/>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Generis Sans Com" pitchFamily="34" charset="0"/>
              </a:rPr>
              <a:t>Execution</a:t>
            </a:r>
            <a:endParaRPr kumimoji="0" lang="en-US" sz="1200" b="1" i="0" u="none" strike="noStrike" cap="none" normalizeH="0" baseline="0" dirty="0" smtClean="0">
              <a:ln>
                <a:noFill/>
              </a:ln>
              <a:solidFill>
                <a:schemeClr val="bg1"/>
              </a:solidFill>
              <a:effectLst/>
              <a:latin typeface="Generis Sans Com" pitchFamily="34" charset="0"/>
            </a:endParaRPr>
          </a:p>
        </p:txBody>
      </p:sp>
      <p:sp>
        <p:nvSpPr>
          <p:cNvPr id="248" name="Right Arrow 247"/>
          <p:cNvSpPr/>
          <p:nvPr/>
        </p:nvSpPr>
        <p:spPr bwMode="auto">
          <a:xfrm>
            <a:off x="7086600" y="2667000"/>
            <a:ext cx="1295400" cy="609600"/>
          </a:xfrm>
          <a:prstGeom prst="rightArrow">
            <a:avLst/>
          </a:prstGeom>
          <a:solidFill>
            <a:srgbClr val="000000"/>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Generis Sans Com" pitchFamily="34" charset="0"/>
              </a:rPr>
              <a:t>Report</a:t>
            </a:r>
            <a:endParaRPr kumimoji="0" lang="en-US" sz="1200" b="1" i="0" u="none" strike="noStrike" cap="none" normalizeH="0" baseline="0" dirty="0" smtClean="0">
              <a:ln>
                <a:noFill/>
              </a:ln>
              <a:solidFill>
                <a:schemeClr val="bg1"/>
              </a:solidFill>
              <a:effectLst/>
              <a:latin typeface="Generis Sans Com" pitchFamily="34" charset="0"/>
            </a:endParaRPr>
          </a:p>
        </p:txBody>
      </p:sp>
      <p:sp>
        <p:nvSpPr>
          <p:cNvPr id="225" name="Rectangle 224"/>
          <p:cNvSpPr/>
          <p:nvPr/>
        </p:nvSpPr>
        <p:spPr bwMode="auto">
          <a:xfrm>
            <a:off x="304800" y="3254720"/>
            <a:ext cx="8382000" cy="2993680"/>
          </a:xfrm>
          <a:prstGeom prst="rect">
            <a:avLst/>
          </a:prstGeom>
          <a:solidFill>
            <a:srgbClr val="92D050"/>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Generis Sans Com" pitchFamily="34" charset="0"/>
            </a:endParaRPr>
          </a:p>
        </p:txBody>
      </p:sp>
      <p:sp>
        <p:nvSpPr>
          <p:cNvPr id="226" name="Flowchart: Alternate Process 225"/>
          <p:cNvSpPr/>
          <p:nvPr/>
        </p:nvSpPr>
        <p:spPr bwMode="auto">
          <a:xfrm>
            <a:off x="457200" y="3352800"/>
            <a:ext cx="1295400" cy="2819400"/>
          </a:xfrm>
          <a:prstGeom prst="flowChartAlternateProcess">
            <a:avLst/>
          </a:prstGeom>
          <a:solidFill>
            <a:srgbClr val="CDE9EB"/>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a. Receive Request</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b. Fill Out Questionnaire</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c. Have Meeting to Review Questionnaire</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d. Ensure App is Stable for Automation</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e. Test Case Adequate</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f. App is Automatable with Technology</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g. Funding Available</a:t>
            </a:r>
            <a:endParaRPr kumimoji="0" lang="en-US" sz="800" b="1" i="0" u="none" strike="noStrike" cap="none" normalizeH="0" dirty="0" smtClean="0">
              <a:ln>
                <a:noFill/>
              </a:ln>
              <a:solidFill>
                <a:srgbClr val="000000"/>
              </a:solidFill>
              <a:effectLst/>
              <a:latin typeface="Generis Sans Com" pitchFamily="34" charset="0"/>
            </a:endParaRPr>
          </a:p>
        </p:txBody>
      </p:sp>
      <p:sp>
        <p:nvSpPr>
          <p:cNvPr id="251" name="Flowchart: Alternate Process 250"/>
          <p:cNvSpPr/>
          <p:nvPr/>
        </p:nvSpPr>
        <p:spPr bwMode="auto">
          <a:xfrm>
            <a:off x="2133600" y="3354309"/>
            <a:ext cx="1295400" cy="2819400"/>
          </a:xfrm>
          <a:prstGeom prst="flowChartAlternateProcess">
            <a:avLst/>
          </a:prstGeom>
          <a:solidFill>
            <a:srgbClr val="CDE9EB"/>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a. Review Test Cases</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b. Identify Scope of Effort</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c. Provide estimate</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d. Get Funding Approval and Build Schedule</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e. Design Reusable Components</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f. Setup Test Data</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g. Assign Lead &amp; Developers</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h. Create GitHub Repository for App</a:t>
            </a:r>
            <a:endParaRPr kumimoji="0" lang="en-US" sz="800" b="1" i="0" u="none" strike="noStrike" cap="none" normalizeH="0" dirty="0" smtClean="0">
              <a:ln>
                <a:noFill/>
              </a:ln>
              <a:solidFill>
                <a:srgbClr val="000000"/>
              </a:solidFill>
              <a:effectLst/>
              <a:latin typeface="Generis Sans Com" pitchFamily="34" charset="0"/>
            </a:endParaRPr>
          </a:p>
        </p:txBody>
      </p:sp>
      <p:sp>
        <p:nvSpPr>
          <p:cNvPr id="252" name="Flowchart: Alternate Process 251"/>
          <p:cNvSpPr/>
          <p:nvPr/>
        </p:nvSpPr>
        <p:spPr bwMode="auto">
          <a:xfrm>
            <a:off x="3796420" y="3354309"/>
            <a:ext cx="1295400" cy="2819400"/>
          </a:xfrm>
          <a:prstGeom prst="flowChartAlternateProcess">
            <a:avLst/>
          </a:prstGeom>
          <a:solidFill>
            <a:srgbClr val="CDE9EB"/>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a. Build Objects</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b. Build Components</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c. Build Test Cases</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d. Unit Test</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e. Configure ALM Parameters</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f. Update Development Status</a:t>
            </a:r>
          </a:p>
        </p:txBody>
      </p:sp>
      <p:sp>
        <p:nvSpPr>
          <p:cNvPr id="253" name="Flowchart: Alternate Process 252"/>
          <p:cNvSpPr/>
          <p:nvPr/>
        </p:nvSpPr>
        <p:spPr bwMode="auto">
          <a:xfrm>
            <a:off x="5486400" y="3352800"/>
            <a:ext cx="1295400" cy="2819400"/>
          </a:xfrm>
          <a:prstGeom prst="flowChartAlternateProcess">
            <a:avLst/>
          </a:prstGeom>
          <a:solidFill>
            <a:srgbClr val="CDE9EB"/>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a. Identify Workstations</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b. Build Jenkins Jobs</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c. Configure Smoke</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d. Configure Regression</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e. Coordinate ARA Team</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f. Update Development Status</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g. Build Execution Document</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h. Execute Tests via Jenkins</a:t>
            </a:r>
          </a:p>
        </p:txBody>
      </p:sp>
      <p:sp>
        <p:nvSpPr>
          <p:cNvPr id="254" name="Flowchart: Alternate Process 253"/>
          <p:cNvSpPr/>
          <p:nvPr/>
        </p:nvSpPr>
        <p:spPr bwMode="auto">
          <a:xfrm>
            <a:off x="7086600" y="3352800"/>
            <a:ext cx="1295400" cy="2819400"/>
          </a:xfrm>
          <a:prstGeom prst="flowChartAlternateProcess">
            <a:avLst/>
          </a:prstGeom>
          <a:solidFill>
            <a:srgbClr val="CDE9EB"/>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a. Ensure Execution Results in ALM</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b. Communicate Status to External Project Team</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c. Communicate Status to Internal Automation Team</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d. Build and Execute Status Reports</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dirty="0" smtClean="0">
                <a:ln>
                  <a:noFill/>
                </a:ln>
                <a:solidFill>
                  <a:srgbClr val="000000"/>
                </a:solidFill>
                <a:effectLst/>
                <a:latin typeface="Generis Sans Com" pitchFamily="34" charset="0"/>
              </a:rPr>
              <a:t>e. Build and Distribute Monthly Metrics</a:t>
            </a:r>
          </a:p>
          <a:p>
            <a:pPr marL="0" marR="0" indent="0" algn="l" defTabSz="914400" rtl="0" eaLnBrk="1" fontAlgn="base" latinLnBrk="0" hangingPunct="1">
              <a:lnSpc>
                <a:spcPct val="100000"/>
              </a:lnSpc>
              <a:spcBef>
                <a:spcPct val="0"/>
              </a:spcBef>
              <a:spcAft>
                <a:spcPct val="0"/>
              </a:spcAft>
              <a:buClrTx/>
              <a:buSzTx/>
              <a:buFontTx/>
              <a:buNone/>
              <a:tabLst/>
            </a:pPr>
            <a:endParaRPr lang="en-US" sz="800" b="1" dirty="0">
              <a:solidFill>
                <a:srgbClr val="000000"/>
              </a:solidFill>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sz="800" b="1" dirty="0" smtClean="0">
                <a:solidFill>
                  <a:srgbClr val="000000"/>
                </a:solidFill>
                <a:latin typeface="Generis Sans Com" pitchFamily="34" charset="0"/>
              </a:rPr>
              <a:t>f. Create Automation Metrics</a:t>
            </a:r>
            <a:endParaRPr lang="en-US" sz="800" b="1" dirty="0">
              <a:solidFill>
                <a:srgbClr val="000000"/>
              </a:solidFill>
              <a:latin typeface="Generis Sans Com" pitchFamily="34" charset="0"/>
            </a:endParaRPr>
          </a:p>
        </p:txBody>
      </p:sp>
    </p:spTree>
    <p:extLst>
      <p:ext uri="{BB962C8B-B14F-4D97-AF65-F5344CB8AC3E}">
        <p14:creationId xmlns:p14="http://schemas.microsoft.com/office/powerpoint/2010/main" val="389914172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990600"/>
            <a:ext cx="8229600" cy="5135563"/>
          </a:xfrm>
          <a:prstGeom prst="rect">
            <a:avLst/>
          </a:prstGeom>
        </p:spPr>
        <p:txBody>
          <a:bodyPr>
            <a:normAutofit fontScale="92500" lnSpcReduction="10000"/>
          </a:bodyPr>
          <a:lstStyle/>
          <a:p>
            <a:pPr>
              <a:buFont typeface="Wingdings" panose="05000000000000000000" pitchFamily="2" charset="2"/>
              <a:buChar char="Ø"/>
            </a:pPr>
            <a:r>
              <a:rPr lang="en-US" sz="1800" dirty="0" smtClean="0"/>
              <a:t>Analyze and verify the application is stable for automation</a:t>
            </a:r>
          </a:p>
          <a:p>
            <a:pPr>
              <a:buFont typeface="Wingdings" panose="05000000000000000000" pitchFamily="2" charset="2"/>
              <a:buChar char="Ø"/>
            </a:pPr>
            <a:r>
              <a:rPr lang="en-US" sz="1800" dirty="0" smtClean="0"/>
              <a:t>Kickoff meeting with customer/project teams to understand their needs/requests </a:t>
            </a:r>
            <a:r>
              <a:rPr lang="en-US" sz="1800" dirty="0" smtClean="0"/>
              <a:t>for automation</a:t>
            </a:r>
            <a:endParaRPr lang="en-US" sz="1800" dirty="0" smtClean="0"/>
          </a:p>
          <a:p>
            <a:pPr lvl="1">
              <a:buFont typeface="Wingdings" panose="05000000000000000000" pitchFamily="2" charset="2"/>
              <a:buChar char="§"/>
            </a:pPr>
            <a:r>
              <a:rPr lang="en-US" sz="1800" dirty="0" smtClean="0"/>
              <a:t>Discuss about application under test, web based GUI, web services, database?</a:t>
            </a:r>
          </a:p>
          <a:p>
            <a:pPr lvl="1">
              <a:buFont typeface="Wingdings" panose="05000000000000000000" pitchFamily="2" charset="2"/>
              <a:buChar char="§"/>
            </a:pPr>
            <a:r>
              <a:rPr lang="en-US" sz="1800" dirty="0" smtClean="0"/>
              <a:t>Where the test cases are located, is it in ALM?</a:t>
            </a:r>
          </a:p>
          <a:p>
            <a:pPr lvl="1">
              <a:buFont typeface="Wingdings" panose="05000000000000000000" pitchFamily="2" charset="2"/>
              <a:buChar char="§"/>
            </a:pPr>
            <a:r>
              <a:rPr lang="en-US" sz="1800" dirty="0" smtClean="0"/>
              <a:t>Number of the test cases needs to be automated</a:t>
            </a:r>
          </a:p>
          <a:p>
            <a:pPr>
              <a:buFont typeface="Wingdings" panose="05000000000000000000" pitchFamily="2" charset="2"/>
              <a:buChar char="Ø"/>
            </a:pPr>
            <a:r>
              <a:rPr lang="en-US" sz="1800" dirty="0" smtClean="0"/>
              <a:t>Analyze the test cases, feasibility study</a:t>
            </a:r>
          </a:p>
          <a:p>
            <a:pPr>
              <a:buFont typeface="Wingdings" panose="05000000000000000000" pitchFamily="2" charset="2"/>
              <a:buChar char="Ø"/>
            </a:pPr>
            <a:r>
              <a:rPr lang="en-US" sz="1800" dirty="0" smtClean="0"/>
              <a:t>Prepare the initial estimate based on number of resources, number of days to automate, number of test cases to automate, number of environments the test cases to be automated</a:t>
            </a:r>
          </a:p>
          <a:p>
            <a:pPr>
              <a:buFont typeface="Wingdings" panose="05000000000000000000" pitchFamily="2" charset="2"/>
              <a:buChar char="Ø"/>
            </a:pPr>
            <a:r>
              <a:rPr lang="en-US" sz="1800" dirty="0" smtClean="0"/>
              <a:t>Review estimate with project teams and get approval</a:t>
            </a:r>
          </a:p>
          <a:p>
            <a:pPr>
              <a:buFont typeface="Wingdings" panose="05000000000000000000" pitchFamily="2" charset="2"/>
              <a:buChar char="Ø"/>
            </a:pPr>
            <a:r>
              <a:rPr lang="en-US" sz="1800" dirty="0" smtClean="0"/>
              <a:t>Automation Benefits</a:t>
            </a:r>
          </a:p>
          <a:p>
            <a:pPr lvl="1">
              <a:buFont typeface="Wingdings" panose="05000000000000000000" pitchFamily="2" charset="2"/>
              <a:buChar char="§"/>
            </a:pPr>
            <a:r>
              <a:rPr lang="en-US" sz="1800" dirty="0" smtClean="0"/>
              <a:t>Reliable</a:t>
            </a:r>
          </a:p>
          <a:p>
            <a:pPr lvl="1">
              <a:buFont typeface="Wingdings" panose="05000000000000000000" pitchFamily="2" charset="2"/>
              <a:buChar char="§"/>
            </a:pPr>
            <a:r>
              <a:rPr lang="en-US" sz="1800" dirty="0" smtClean="0"/>
              <a:t>Reusable</a:t>
            </a:r>
          </a:p>
          <a:p>
            <a:pPr lvl="1">
              <a:buFont typeface="Wingdings" panose="05000000000000000000" pitchFamily="2" charset="2"/>
              <a:buChar char="§"/>
            </a:pPr>
            <a:r>
              <a:rPr lang="en-US" sz="1800" dirty="0" smtClean="0"/>
              <a:t>Fast</a:t>
            </a:r>
          </a:p>
          <a:p>
            <a:pPr lvl="1">
              <a:buFont typeface="Wingdings" panose="05000000000000000000" pitchFamily="2" charset="2"/>
              <a:buChar char="§"/>
            </a:pPr>
            <a:r>
              <a:rPr lang="en-US" sz="1800" dirty="0" smtClean="0"/>
              <a:t>Cost Reduction</a:t>
            </a:r>
          </a:p>
          <a:p>
            <a:endParaRPr lang="en-US" sz="1800" dirty="0" smtClean="0"/>
          </a:p>
          <a:p>
            <a:endParaRPr lang="en-US" sz="1800" dirty="0"/>
          </a:p>
        </p:txBody>
      </p:sp>
      <p:sp>
        <p:nvSpPr>
          <p:cNvPr id="6" name="Title 1"/>
          <p:cNvSpPr>
            <a:spLocks noGrp="1"/>
          </p:cNvSpPr>
          <p:nvPr>
            <p:ph type="title"/>
          </p:nvPr>
        </p:nvSpPr>
        <p:spPr/>
        <p:txBody>
          <a:bodyPr/>
          <a:lstStyle/>
          <a:p>
            <a:pPr eaLnBrk="1" hangingPunct="1"/>
            <a:r>
              <a:rPr lang="en-US" i="1" dirty="0" smtClean="0">
                <a:solidFill>
                  <a:schemeClr val="tx1">
                    <a:lumMod val="75000"/>
                  </a:schemeClr>
                </a:solidFill>
                <a:latin typeface="Calibri" charset="0"/>
              </a:rPr>
              <a:t>Functional </a:t>
            </a:r>
            <a:r>
              <a:rPr lang="en-US" i="1" dirty="0" smtClean="0">
                <a:solidFill>
                  <a:schemeClr val="tx1">
                    <a:lumMod val="75000"/>
                  </a:schemeClr>
                </a:solidFill>
                <a:latin typeface="Calibri" charset="0"/>
              </a:rPr>
              <a:t>Automation – Process &amp; Benefits</a:t>
            </a:r>
            <a:endParaRPr lang="en-US" i="1" dirty="0">
              <a:solidFill>
                <a:schemeClr val="tx1">
                  <a:lumMod val="75000"/>
                </a:schemeClr>
              </a:solidFill>
              <a:latin typeface="Calibri" charset="0"/>
            </a:endParaRPr>
          </a:p>
        </p:txBody>
      </p:sp>
    </p:spTree>
    <p:extLst>
      <p:ext uri="{BB962C8B-B14F-4D97-AF65-F5344CB8AC3E}">
        <p14:creationId xmlns:p14="http://schemas.microsoft.com/office/powerpoint/2010/main" val="266394127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95183" y="0"/>
            <a:ext cx="3926448" cy="381000"/>
          </a:xfrm>
        </p:spPr>
        <p:txBody>
          <a:bodyPr/>
          <a:lstStyle/>
          <a:p>
            <a:pPr eaLnBrk="1" hangingPunct="1"/>
            <a:r>
              <a:rPr lang="en-US" i="1" dirty="0" smtClean="0">
                <a:solidFill>
                  <a:schemeClr val="tx1">
                    <a:lumMod val="75000"/>
                  </a:schemeClr>
                </a:solidFill>
                <a:latin typeface="Calibri" charset="0"/>
              </a:rPr>
              <a:t>Functional Automation</a:t>
            </a:r>
            <a:endParaRPr lang="en-US" i="1" dirty="0">
              <a:solidFill>
                <a:schemeClr val="tx1">
                  <a:lumMod val="75000"/>
                </a:schemeClr>
              </a:solidFill>
              <a:latin typeface="Calibri" charset="0"/>
            </a:endParaRPr>
          </a:p>
        </p:txBody>
      </p:sp>
      <p:sp>
        <p:nvSpPr>
          <p:cNvPr id="19" name="TextBox 18"/>
          <p:cNvSpPr txBox="1"/>
          <p:nvPr/>
        </p:nvSpPr>
        <p:spPr>
          <a:xfrm>
            <a:off x="838200" y="762000"/>
            <a:ext cx="2590801" cy="400110"/>
          </a:xfrm>
          <a:prstGeom prst="rect">
            <a:avLst/>
          </a:prstGeom>
          <a:noFill/>
        </p:spPr>
        <p:txBody>
          <a:bodyPr wrap="square" rtlCol="0">
            <a:spAutoFit/>
          </a:bodyPr>
          <a:lstStyle/>
          <a:p>
            <a:r>
              <a:rPr lang="en-US" sz="2000" dirty="0" smtClean="0">
                <a:solidFill>
                  <a:schemeClr val="bg1"/>
                </a:solidFill>
                <a:latin typeface="+mn-lt"/>
              </a:rPr>
              <a:t>Release Certifications</a:t>
            </a:r>
            <a:endParaRPr lang="en-US" sz="2000" dirty="0">
              <a:solidFill>
                <a:schemeClr val="bg1"/>
              </a:solidFill>
              <a:latin typeface="+mn-lt"/>
            </a:endParaRPr>
          </a:p>
        </p:txBody>
      </p:sp>
      <p:sp>
        <p:nvSpPr>
          <p:cNvPr id="20" name="TextBox 19"/>
          <p:cNvSpPr txBox="1"/>
          <p:nvPr/>
        </p:nvSpPr>
        <p:spPr>
          <a:xfrm>
            <a:off x="838200" y="3562290"/>
            <a:ext cx="1295401" cy="400110"/>
          </a:xfrm>
          <a:prstGeom prst="rect">
            <a:avLst/>
          </a:prstGeom>
          <a:noFill/>
        </p:spPr>
        <p:txBody>
          <a:bodyPr wrap="square" rtlCol="0">
            <a:spAutoFit/>
          </a:bodyPr>
          <a:lstStyle/>
          <a:p>
            <a:r>
              <a:rPr lang="en-US" sz="2000" dirty="0" smtClean="0">
                <a:solidFill>
                  <a:schemeClr val="bg1"/>
                </a:solidFill>
                <a:latin typeface="+mn-lt"/>
              </a:rPr>
              <a:t>Volume</a:t>
            </a:r>
            <a:endParaRPr lang="en-US" sz="2000" dirty="0">
              <a:solidFill>
                <a:schemeClr val="bg1"/>
              </a:solidFill>
              <a:latin typeface="+mn-lt"/>
            </a:endParaRPr>
          </a:p>
        </p:txBody>
      </p:sp>
      <p:sp>
        <p:nvSpPr>
          <p:cNvPr id="7" name="Rectangle 6"/>
          <p:cNvSpPr>
            <a:spLocks noChangeArrowheads="1"/>
          </p:cNvSpPr>
          <p:nvPr/>
        </p:nvSpPr>
        <p:spPr bwMode="auto">
          <a:xfrm>
            <a:off x="0" y="-832938"/>
            <a:ext cx="1846142" cy="2123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2556482" y="1071834"/>
            <a:ext cx="3847622" cy="3029994"/>
          </a:xfrm>
          <a:prstGeom prst="rect">
            <a:avLst/>
          </a:prstGeom>
          <a:no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 name="Rounded Rectangle 9"/>
          <p:cNvSpPr/>
          <p:nvPr/>
        </p:nvSpPr>
        <p:spPr>
          <a:xfrm>
            <a:off x="4207301" y="1781468"/>
            <a:ext cx="1830037" cy="558800"/>
          </a:xfrm>
          <a:prstGeom prst="roundRect">
            <a:avLst/>
          </a:prstGeom>
          <a:solidFill>
            <a:schemeClr val="accent6">
              <a:lumMod val="75000"/>
              <a:alpha val="1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1" name="Rounded Rectangle 10"/>
          <p:cNvSpPr/>
          <p:nvPr/>
        </p:nvSpPr>
        <p:spPr>
          <a:xfrm>
            <a:off x="454420" y="2510673"/>
            <a:ext cx="1575462" cy="975088"/>
          </a:xfrm>
          <a:prstGeom prst="roundRect">
            <a:avLst/>
          </a:prstGeom>
          <a:solidFill>
            <a:schemeClr val="accent6">
              <a:lumMod val="75000"/>
              <a:alpha val="1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3" name="Rounded Rectangle 12"/>
          <p:cNvSpPr/>
          <p:nvPr/>
        </p:nvSpPr>
        <p:spPr>
          <a:xfrm>
            <a:off x="2895947" y="3089320"/>
            <a:ext cx="876301" cy="520700"/>
          </a:xfrm>
          <a:prstGeom prst="roundRect">
            <a:avLst/>
          </a:prstGeom>
          <a:solidFill>
            <a:schemeClr val="accent6">
              <a:lumMod val="75000"/>
              <a:alpha val="1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pic>
        <p:nvPicPr>
          <p:cNvPr id="14" name="Picture 13" descr="jenkin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8536" y="1860571"/>
            <a:ext cx="996818" cy="427446"/>
          </a:xfrm>
          <a:prstGeom prst="rect">
            <a:avLst/>
          </a:prstGeom>
        </p:spPr>
      </p:pic>
      <p:pic>
        <p:nvPicPr>
          <p:cNvPr id="15" name="Picture 14" descr="selenium.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06152" y="2700803"/>
            <a:ext cx="453625" cy="547374"/>
          </a:xfrm>
          <a:prstGeom prst="rect">
            <a:avLst/>
          </a:prstGeom>
        </p:spPr>
      </p:pic>
      <p:pic>
        <p:nvPicPr>
          <p:cNvPr id="16" name="Picture 15" descr="screenshot.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850059" y="2340020"/>
            <a:ext cx="1103808" cy="5925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descr="maven_transparent.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98338" y="2613070"/>
            <a:ext cx="605144" cy="165100"/>
          </a:xfrm>
          <a:prstGeom prst="rect">
            <a:avLst/>
          </a:prstGeom>
        </p:spPr>
      </p:pic>
      <p:pic>
        <p:nvPicPr>
          <p:cNvPr id="18" name="Picture 17" descr="100px-Java_logo_and_wordmark.svg.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10835" y="2745241"/>
            <a:ext cx="408009" cy="374650"/>
          </a:xfrm>
          <a:prstGeom prst="rect">
            <a:avLst/>
          </a:prstGeom>
        </p:spPr>
      </p:pic>
      <p:pic>
        <p:nvPicPr>
          <p:cNvPr id="21" name="Picture 20" descr="screenshot.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24731" y="1391241"/>
            <a:ext cx="1147803" cy="6609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Picture 22" descr="screenshot.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59010" y="3216320"/>
            <a:ext cx="1094858" cy="6253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4" name="TextBox 25"/>
          <p:cNvSpPr txBox="1"/>
          <p:nvPr/>
        </p:nvSpPr>
        <p:spPr>
          <a:xfrm>
            <a:off x="3093511" y="2554473"/>
            <a:ext cx="1328120"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tx2"/>
                </a:solidFill>
              </a:rPr>
              <a:t>Code Execution</a:t>
            </a:r>
          </a:p>
        </p:txBody>
      </p:sp>
      <p:sp>
        <p:nvSpPr>
          <p:cNvPr id="25" name="TextBox 27"/>
          <p:cNvSpPr txBox="1"/>
          <p:nvPr/>
        </p:nvSpPr>
        <p:spPr>
          <a:xfrm>
            <a:off x="2873482" y="3610020"/>
            <a:ext cx="962122"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tx2"/>
                </a:solidFill>
              </a:rPr>
              <a:t>Common</a:t>
            </a:r>
          </a:p>
          <a:p>
            <a:pPr algn="ctr"/>
            <a:r>
              <a:rPr lang="en-US" sz="1400" b="1" dirty="0" smtClean="0">
                <a:solidFill>
                  <a:schemeClr val="tx2"/>
                </a:solidFill>
              </a:rPr>
              <a:t>Logging</a:t>
            </a:r>
            <a:endParaRPr lang="en-US" sz="1400" b="1" dirty="0">
              <a:solidFill>
                <a:schemeClr val="tx2"/>
              </a:solidFill>
            </a:endParaRPr>
          </a:p>
        </p:txBody>
      </p:sp>
      <p:sp>
        <p:nvSpPr>
          <p:cNvPr id="26" name="TextBox 29"/>
          <p:cNvSpPr txBox="1"/>
          <p:nvPr/>
        </p:nvSpPr>
        <p:spPr>
          <a:xfrm>
            <a:off x="2897370" y="1219458"/>
            <a:ext cx="870751"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tx2"/>
                </a:solidFill>
              </a:rPr>
              <a:t>Source</a:t>
            </a:r>
          </a:p>
          <a:p>
            <a:pPr algn="ctr"/>
            <a:r>
              <a:rPr lang="en-US" sz="1400" b="1" dirty="0" smtClean="0">
                <a:solidFill>
                  <a:schemeClr val="tx2"/>
                </a:solidFill>
              </a:rPr>
              <a:t> Control</a:t>
            </a:r>
            <a:endParaRPr lang="en-US" sz="1400" b="1" dirty="0">
              <a:solidFill>
                <a:schemeClr val="tx2"/>
              </a:solidFill>
            </a:endParaRPr>
          </a:p>
        </p:txBody>
      </p:sp>
      <p:sp>
        <p:nvSpPr>
          <p:cNvPr id="27" name="TextBox 31"/>
          <p:cNvSpPr txBox="1"/>
          <p:nvPr/>
        </p:nvSpPr>
        <p:spPr>
          <a:xfrm>
            <a:off x="317629" y="1287122"/>
            <a:ext cx="1789458"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tx2"/>
                </a:solidFill>
              </a:rPr>
              <a:t> Automation Framework and Script</a:t>
            </a:r>
          </a:p>
          <a:p>
            <a:pPr algn="ctr"/>
            <a:r>
              <a:rPr lang="en-US" sz="1400" b="1" dirty="0" smtClean="0">
                <a:solidFill>
                  <a:schemeClr val="tx2"/>
                </a:solidFill>
              </a:rPr>
              <a:t>Creation </a:t>
            </a:r>
            <a:endParaRPr lang="en-US" sz="1400" b="1" dirty="0">
              <a:solidFill>
                <a:schemeClr val="tx2"/>
              </a:solidFill>
            </a:endParaRPr>
          </a:p>
        </p:txBody>
      </p:sp>
      <p:sp>
        <p:nvSpPr>
          <p:cNvPr id="28" name="TextBox 33"/>
          <p:cNvSpPr txBox="1"/>
          <p:nvPr/>
        </p:nvSpPr>
        <p:spPr>
          <a:xfrm>
            <a:off x="4480293" y="1189925"/>
            <a:ext cx="1148071"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tx2"/>
                </a:solidFill>
              </a:rPr>
              <a:t> Test</a:t>
            </a:r>
          </a:p>
          <a:p>
            <a:pPr algn="ctr"/>
            <a:r>
              <a:rPr lang="en-US" sz="1400" b="1" dirty="0" smtClean="0">
                <a:solidFill>
                  <a:schemeClr val="tx2"/>
                </a:solidFill>
              </a:rPr>
              <a:t>Scheduling</a:t>
            </a:r>
            <a:endParaRPr lang="en-US" sz="1400" b="1" dirty="0">
              <a:solidFill>
                <a:schemeClr val="tx2"/>
              </a:solidFill>
            </a:endParaRPr>
          </a:p>
        </p:txBody>
      </p:sp>
      <p:sp>
        <p:nvSpPr>
          <p:cNvPr id="29" name="TextBox 35"/>
          <p:cNvSpPr txBox="1"/>
          <p:nvPr/>
        </p:nvSpPr>
        <p:spPr>
          <a:xfrm>
            <a:off x="4201598" y="3606802"/>
            <a:ext cx="191551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tx2"/>
                </a:solidFill>
              </a:rPr>
              <a:t>Executive</a:t>
            </a:r>
          </a:p>
          <a:p>
            <a:pPr algn="ctr"/>
            <a:r>
              <a:rPr lang="en-US" sz="1400" b="1" dirty="0" smtClean="0">
                <a:solidFill>
                  <a:schemeClr val="tx2"/>
                </a:solidFill>
              </a:rPr>
              <a:t>Reporting</a:t>
            </a:r>
          </a:p>
        </p:txBody>
      </p:sp>
      <p:sp>
        <p:nvSpPr>
          <p:cNvPr id="30" name="TextBox 36"/>
          <p:cNvSpPr txBox="1"/>
          <p:nvPr/>
        </p:nvSpPr>
        <p:spPr>
          <a:xfrm>
            <a:off x="8015028" y="2276812"/>
            <a:ext cx="1029448"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tx2"/>
                </a:solidFill>
              </a:rPr>
              <a:t>Detailed</a:t>
            </a:r>
          </a:p>
          <a:p>
            <a:pPr algn="ctr"/>
            <a:r>
              <a:rPr lang="en-US" sz="1400" b="1" dirty="0" smtClean="0">
                <a:solidFill>
                  <a:schemeClr val="tx2"/>
                </a:solidFill>
              </a:rPr>
              <a:t>Reporting</a:t>
            </a:r>
            <a:endParaRPr lang="en-US" sz="1400" b="1" dirty="0">
              <a:solidFill>
                <a:schemeClr val="tx2"/>
              </a:solidFill>
            </a:endParaRPr>
          </a:p>
        </p:txBody>
      </p:sp>
      <p:sp>
        <p:nvSpPr>
          <p:cNvPr id="31" name="TextBox 37"/>
          <p:cNvSpPr txBox="1"/>
          <p:nvPr/>
        </p:nvSpPr>
        <p:spPr>
          <a:xfrm>
            <a:off x="8048690" y="3184104"/>
            <a:ext cx="962123"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tx2"/>
                </a:solidFill>
              </a:rPr>
              <a:t>Common</a:t>
            </a:r>
          </a:p>
          <a:p>
            <a:pPr algn="ctr"/>
            <a:r>
              <a:rPr lang="en-US" sz="1400" b="1" dirty="0" smtClean="0">
                <a:solidFill>
                  <a:schemeClr val="tx2"/>
                </a:solidFill>
              </a:rPr>
              <a:t>Logging</a:t>
            </a:r>
            <a:endParaRPr lang="en-US" sz="1400" b="1" dirty="0">
              <a:solidFill>
                <a:schemeClr val="tx2"/>
              </a:solidFill>
            </a:endParaRPr>
          </a:p>
        </p:txBody>
      </p:sp>
      <p:sp>
        <p:nvSpPr>
          <p:cNvPr id="32" name="TextBox 38"/>
          <p:cNvSpPr txBox="1"/>
          <p:nvPr/>
        </p:nvSpPr>
        <p:spPr>
          <a:xfrm>
            <a:off x="7974952" y="1405310"/>
            <a:ext cx="1069524"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tx2"/>
                </a:solidFill>
              </a:rPr>
              <a:t>Executive</a:t>
            </a:r>
          </a:p>
          <a:p>
            <a:pPr algn="ctr"/>
            <a:r>
              <a:rPr lang="en-US" sz="1400" b="1" dirty="0" smtClean="0">
                <a:solidFill>
                  <a:schemeClr val="tx2"/>
                </a:solidFill>
              </a:rPr>
              <a:t>Reporting</a:t>
            </a:r>
            <a:endParaRPr lang="en-US" sz="1400" b="1" dirty="0">
              <a:solidFill>
                <a:schemeClr val="tx2"/>
              </a:solidFill>
            </a:endParaRPr>
          </a:p>
        </p:txBody>
      </p:sp>
      <p:pic>
        <p:nvPicPr>
          <p:cNvPr id="33" name="Picture 32" descr="log4j-mini-logo.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69821" y="3215566"/>
            <a:ext cx="347085" cy="286924"/>
          </a:xfrm>
          <a:prstGeom prst="rect">
            <a:avLst/>
          </a:prstGeom>
        </p:spPr>
      </p:pic>
      <p:sp>
        <p:nvSpPr>
          <p:cNvPr id="34" name="Rectangle 33"/>
          <p:cNvSpPr/>
          <p:nvPr/>
        </p:nvSpPr>
        <p:spPr>
          <a:xfrm>
            <a:off x="77731" y="1071833"/>
            <a:ext cx="2315588" cy="3029995"/>
          </a:xfrm>
          <a:prstGeom prst="rect">
            <a:avLst/>
          </a:prstGeom>
          <a:no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35" name="Rectangle 34"/>
          <p:cNvSpPr/>
          <p:nvPr/>
        </p:nvSpPr>
        <p:spPr>
          <a:xfrm>
            <a:off x="6651753" y="1069848"/>
            <a:ext cx="2417285" cy="3031979"/>
          </a:xfrm>
          <a:prstGeom prst="rect">
            <a:avLst/>
          </a:prstGeom>
          <a:no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36" name="Rectangle 35"/>
          <p:cNvSpPr/>
          <p:nvPr/>
        </p:nvSpPr>
        <p:spPr>
          <a:xfrm>
            <a:off x="78716" y="626552"/>
            <a:ext cx="2324100" cy="317500"/>
          </a:xfrm>
          <a:prstGeom prst="rect">
            <a:avLst/>
          </a:prstGeom>
          <a:ln>
            <a:solidFill>
              <a:srgbClr val="4F81BD"/>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 Framework &amp; Scripts</a:t>
            </a:r>
            <a:endParaRPr lang="en-US" sz="1600" dirty="0"/>
          </a:p>
        </p:txBody>
      </p:sp>
      <p:sp>
        <p:nvSpPr>
          <p:cNvPr id="37" name="Rectangle 36"/>
          <p:cNvSpPr/>
          <p:nvPr/>
        </p:nvSpPr>
        <p:spPr>
          <a:xfrm>
            <a:off x="2581622" y="615461"/>
            <a:ext cx="3857625" cy="317500"/>
          </a:xfrm>
          <a:prstGeom prst="rect">
            <a:avLst/>
          </a:prstGeom>
          <a:ln>
            <a:solidFill>
              <a:srgbClr val="4F81BD"/>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Continuous Integration</a:t>
            </a:r>
            <a:endParaRPr lang="en-US" sz="1600" dirty="0"/>
          </a:p>
        </p:txBody>
      </p:sp>
      <p:sp>
        <p:nvSpPr>
          <p:cNvPr id="38" name="Rectangle 37"/>
          <p:cNvSpPr/>
          <p:nvPr/>
        </p:nvSpPr>
        <p:spPr>
          <a:xfrm>
            <a:off x="6618053" y="615461"/>
            <a:ext cx="2428875" cy="317500"/>
          </a:xfrm>
          <a:prstGeom prst="rect">
            <a:avLst/>
          </a:prstGeom>
          <a:ln>
            <a:solidFill>
              <a:srgbClr val="4F81BD"/>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Test Reporting</a:t>
            </a:r>
            <a:endParaRPr lang="en-US" sz="1600" dirty="0"/>
          </a:p>
        </p:txBody>
      </p:sp>
      <p:pic>
        <p:nvPicPr>
          <p:cNvPr id="39" name="Picture 38" descr="jenkins.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14869" y="3214860"/>
            <a:ext cx="691723" cy="296618"/>
          </a:xfrm>
          <a:prstGeom prst="rect">
            <a:avLst/>
          </a:prstGeom>
        </p:spPr>
      </p:pic>
      <p:pic>
        <p:nvPicPr>
          <p:cNvPr id="40" name="Picture 39"/>
          <p:cNvPicPr>
            <a:picLocks noChangeAspect="1"/>
          </p:cNvPicPr>
          <p:nvPr/>
        </p:nvPicPr>
        <p:blipFill>
          <a:blip r:embed="rId12"/>
          <a:stretch>
            <a:fillRect/>
          </a:stretch>
        </p:blipFill>
        <p:spPr>
          <a:xfrm>
            <a:off x="3029762" y="1807294"/>
            <a:ext cx="537867" cy="537867"/>
          </a:xfrm>
          <a:prstGeom prst="rect">
            <a:avLst/>
          </a:prstGeom>
        </p:spPr>
      </p:pic>
      <p:pic>
        <p:nvPicPr>
          <p:cNvPr id="41" name="Content Placeholder 6"/>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auto">
          <a:xfrm>
            <a:off x="4305647" y="3190948"/>
            <a:ext cx="914400" cy="35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Rectangle 41"/>
          <p:cNvSpPr/>
          <p:nvPr/>
        </p:nvSpPr>
        <p:spPr>
          <a:xfrm>
            <a:off x="54567" y="4335498"/>
            <a:ext cx="1090613" cy="441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t>Framework  Creation</a:t>
            </a:r>
            <a:endParaRPr lang="en-US" sz="1000" dirty="0"/>
          </a:p>
        </p:txBody>
      </p:sp>
      <p:sp>
        <p:nvSpPr>
          <p:cNvPr id="43" name="Rectangle 42"/>
          <p:cNvSpPr/>
          <p:nvPr/>
        </p:nvSpPr>
        <p:spPr>
          <a:xfrm>
            <a:off x="2358356" y="4333603"/>
            <a:ext cx="1090613" cy="441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t>Source</a:t>
            </a:r>
          </a:p>
          <a:p>
            <a:pPr algn="ctr"/>
            <a:r>
              <a:rPr lang="en-US" sz="1000" dirty="0" smtClean="0"/>
              <a:t>Control</a:t>
            </a:r>
            <a:endParaRPr lang="en-US" sz="1000" dirty="0"/>
          </a:p>
        </p:txBody>
      </p:sp>
      <p:sp>
        <p:nvSpPr>
          <p:cNvPr id="44" name="Rectangle 43"/>
          <p:cNvSpPr/>
          <p:nvPr/>
        </p:nvSpPr>
        <p:spPr>
          <a:xfrm>
            <a:off x="3447888" y="4333603"/>
            <a:ext cx="1090613" cy="441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t>Test </a:t>
            </a:r>
          </a:p>
          <a:p>
            <a:pPr algn="ctr"/>
            <a:r>
              <a:rPr lang="en-US" sz="1000" dirty="0" smtClean="0"/>
              <a:t>Scheduling</a:t>
            </a:r>
            <a:endParaRPr lang="en-US" sz="1000" dirty="0"/>
          </a:p>
        </p:txBody>
      </p:sp>
      <p:sp>
        <p:nvSpPr>
          <p:cNvPr id="45" name="Rectangle 44"/>
          <p:cNvSpPr/>
          <p:nvPr/>
        </p:nvSpPr>
        <p:spPr>
          <a:xfrm>
            <a:off x="4546953" y="4333603"/>
            <a:ext cx="1090613" cy="441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t> Automated Test Execution</a:t>
            </a:r>
            <a:endParaRPr lang="en-US" sz="1000" dirty="0"/>
          </a:p>
        </p:txBody>
      </p:sp>
      <p:sp>
        <p:nvSpPr>
          <p:cNvPr id="46" name="Rectangle 45"/>
          <p:cNvSpPr/>
          <p:nvPr/>
        </p:nvSpPr>
        <p:spPr>
          <a:xfrm>
            <a:off x="6875761" y="4333603"/>
            <a:ext cx="1090613" cy="441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t>Detailed</a:t>
            </a:r>
          </a:p>
          <a:p>
            <a:pPr algn="ctr"/>
            <a:r>
              <a:rPr lang="en-US" sz="1000" dirty="0" smtClean="0"/>
              <a:t>Reporting</a:t>
            </a:r>
            <a:endParaRPr lang="en-US" sz="1000" dirty="0"/>
          </a:p>
        </p:txBody>
      </p:sp>
      <p:sp>
        <p:nvSpPr>
          <p:cNvPr id="47" name="Rectangle 46"/>
          <p:cNvSpPr/>
          <p:nvPr/>
        </p:nvSpPr>
        <p:spPr>
          <a:xfrm>
            <a:off x="7974826" y="4333603"/>
            <a:ext cx="1090613" cy="441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t>Executive</a:t>
            </a:r>
          </a:p>
          <a:p>
            <a:pPr algn="ctr"/>
            <a:r>
              <a:rPr lang="en-US" sz="1000" dirty="0" smtClean="0"/>
              <a:t>Reporting</a:t>
            </a:r>
            <a:endParaRPr lang="en-US" sz="1000" dirty="0"/>
          </a:p>
        </p:txBody>
      </p:sp>
      <p:sp>
        <p:nvSpPr>
          <p:cNvPr id="48" name="TextBox 57"/>
          <p:cNvSpPr txBox="1"/>
          <p:nvPr/>
        </p:nvSpPr>
        <p:spPr>
          <a:xfrm>
            <a:off x="65289" y="4927035"/>
            <a:ext cx="962025"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smtClean="0">
                <a:solidFill>
                  <a:schemeClr val="tx1">
                    <a:lumMod val="75000"/>
                  </a:schemeClr>
                </a:solidFill>
              </a:rPr>
              <a:t>Create New Framework &amp; Evaluate existing automation harness  </a:t>
            </a:r>
            <a:endParaRPr lang="en-US" sz="1000" dirty="0">
              <a:solidFill>
                <a:schemeClr val="tx1">
                  <a:lumMod val="75000"/>
                </a:schemeClr>
              </a:solidFill>
            </a:endParaRPr>
          </a:p>
        </p:txBody>
      </p:sp>
      <p:sp>
        <p:nvSpPr>
          <p:cNvPr id="49" name="TextBox 58"/>
          <p:cNvSpPr txBox="1"/>
          <p:nvPr/>
        </p:nvSpPr>
        <p:spPr>
          <a:xfrm>
            <a:off x="2427377" y="4880298"/>
            <a:ext cx="962025" cy="10618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chemeClr val="tx1">
                    <a:lumMod val="75000"/>
                  </a:schemeClr>
                </a:solidFill>
              </a:rPr>
              <a:t>Load sources into source control for use in continuous build </a:t>
            </a:r>
            <a:endParaRPr lang="en-US" sz="1050" dirty="0">
              <a:solidFill>
                <a:schemeClr val="tx1">
                  <a:lumMod val="75000"/>
                </a:schemeClr>
              </a:solidFill>
            </a:endParaRPr>
          </a:p>
        </p:txBody>
      </p:sp>
      <p:sp>
        <p:nvSpPr>
          <p:cNvPr id="50" name="TextBox 62"/>
          <p:cNvSpPr txBox="1"/>
          <p:nvPr/>
        </p:nvSpPr>
        <p:spPr>
          <a:xfrm>
            <a:off x="3514813" y="4923245"/>
            <a:ext cx="962025"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smtClean="0">
                <a:solidFill>
                  <a:schemeClr val="tx1">
                    <a:lumMod val="75000"/>
                  </a:schemeClr>
                </a:solidFill>
              </a:rPr>
              <a:t>Configure Test Jobs for ingestion by a Continuous Integration solution</a:t>
            </a:r>
            <a:endParaRPr lang="en-US" sz="1000" dirty="0">
              <a:solidFill>
                <a:schemeClr val="tx1">
                  <a:lumMod val="75000"/>
                </a:schemeClr>
              </a:solidFill>
            </a:endParaRPr>
          </a:p>
        </p:txBody>
      </p:sp>
      <p:sp>
        <p:nvSpPr>
          <p:cNvPr id="51" name="Rectangle 50"/>
          <p:cNvSpPr/>
          <p:nvPr/>
        </p:nvSpPr>
        <p:spPr>
          <a:xfrm>
            <a:off x="5637566" y="4333603"/>
            <a:ext cx="1090613" cy="441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t>Common</a:t>
            </a:r>
          </a:p>
          <a:p>
            <a:pPr algn="ctr"/>
            <a:r>
              <a:rPr lang="en-US" sz="1000" dirty="0" smtClean="0"/>
              <a:t>Logging</a:t>
            </a:r>
            <a:endParaRPr lang="en-US" sz="1000" dirty="0"/>
          </a:p>
        </p:txBody>
      </p:sp>
      <p:sp>
        <p:nvSpPr>
          <p:cNvPr id="52" name="TextBox 82"/>
          <p:cNvSpPr txBox="1"/>
          <p:nvPr/>
        </p:nvSpPr>
        <p:spPr>
          <a:xfrm>
            <a:off x="5741074" y="4905461"/>
            <a:ext cx="96202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smtClean="0">
                <a:solidFill>
                  <a:schemeClr val="tx1">
                    <a:lumMod val="75000"/>
                  </a:schemeClr>
                </a:solidFill>
              </a:rPr>
              <a:t>Define and implement logging standards </a:t>
            </a:r>
            <a:endParaRPr lang="en-US" sz="1000" dirty="0">
              <a:solidFill>
                <a:schemeClr val="tx1">
                  <a:lumMod val="75000"/>
                </a:schemeClr>
              </a:solidFill>
            </a:endParaRPr>
          </a:p>
        </p:txBody>
      </p:sp>
      <p:sp>
        <p:nvSpPr>
          <p:cNvPr id="53" name="TextBox 83"/>
          <p:cNvSpPr txBox="1"/>
          <p:nvPr/>
        </p:nvSpPr>
        <p:spPr>
          <a:xfrm>
            <a:off x="4639024" y="4905461"/>
            <a:ext cx="998542"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smtClean="0">
                <a:solidFill>
                  <a:schemeClr val="tx1">
                    <a:lumMod val="75000"/>
                  </a:schemeClr>
                </a:solidFill>
              </a:rPr>
              <a:t>Define and implement auto-build process that incorporates dependencies</a:t>
            </a:r>
            <a:endParaRPr lang="en-US" sz="1000" dirty="0">
              <a:solidFill>
                <a:schemeClr val="tx1">
                  <a:lumMod val="75000"/>
                </a:schemeClr>
              </a:solidFill>
            </a:endParaRPr>
          </a:p>
        </p:txBody>
      </p:sp>
      <p:sp>
        <p:nvSpPr>
          <p:cNvPr id="54" name="TextBox 87"/>
          <p:cNvSpPr txBox="1"/>
          <p:nvPr/>
        </p:nvSpPr>
        <p:spPr>
          <a:xfrm>
            <a:off x="7003737" y="4907601"/>
            <a:ext cx="962025"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smtClean="0">
                <a:solidFill>
                  <a:schemeClr val="tx1">
                    <a:lumMod val="75000"/>
                  </a:schemeClr>
                </a:solidFill>
              </a:rPr>
              <a:t>Continuous Integration-based reporting modules and visualizations</a:t>
            </a:r>
            <a:endParaRPr lang="en-US" sz="1000" dirty="0">
              <a:solidFill>
                <a:schemeClr val="tx1">
                  <a:lumMod val="75000"/>
                </a:schemeClr>
              </a:solidFill>
            </a:endParaRPr>
          </a:p>
        </p:txBody>
      </p:sp>
      <p:sp>
        <p:nvSpPr>
          <p:cNvPr id="55" name="TextBox 89"/>
          <p:cNvSpPr txBox="1"/>
          <p:nvPr/>
        </p:nvSpPr>
        <p:spPr>
          <a:xfrm>
            <a:off x="8039119" y="4907601"/>
            <a:ext cx="1050314"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smtClean="0">
                <a:solidFill>
                  <a:schemeClr val="tx1">
                    <a:lumMod val="75000"/>
                  </a:schemeClr>
                </a:solidFill>
              </a:rPr>
              <a:t>Define common classes for integration with HP ALM and Jenkins Reporting</a:t>
            </a:r>
            <a:endParaRPr lang="en-US" sz="1000" dirty="0">
              <a:solidFill>
                <a:schemeClr val="tx1">
                  <a:lumMod val="75000"/>
                </a:schemeClr>
              </a:solidFill>
            </a:endParaRPr>
          </a:p>
        </p:txBody>
      </p:sp>
      <p:sp>
        <p:nvSpPr>
          <p:cNvPr id="56" name="Rectangle 55"/>
          <p:cNvSpPr/>
          <p:nvPr/>
        </p:nvSpPr>
        <p:spPr>
          <a:xfrm>
            <a:off x="1150373" y="4333603"/>
            <a:ext cx="1090613" cy="441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t>Test Script Creation</a:t>
            </a:r>
            <a:endParaRPr lang="en-US" sz="1000" dirty="0"/>
          </a:p>
        </p:txBody>
      </p:sp>
      <p:sp>
        <p:nvSpPr>
          <p:cNvPr id="57" name="TextBox 91"/>
          <p:cNvSpPr txBox="1"/>
          <p:nvPr/>
        </p:nvSpPr>
        <p:spPr>
          <a:xfrm>
            <a:off x="1228181" y="4905461"/>
            <a:ext cx="962025"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smtClean="0">
                <a:solidFill>
                  <a:schemeClr val="tx1">
                    <a:lumMod val="75000"/>
                  </a:schemeClr>
                </a:solidFill>
              </a:rPr>
              <a:t>Create New Test Scripts with Selenium Web Driver and Java (Open Source)  </a:t>
            </a:r>
            <a:endParaRPr lang="en-US" sz="1000" dirty="0">
              <a:solidFill>
                <a:schemeClr val="tx1">
                  <a:lumMod val="75000"/>
                </a:schemeClr>
              </a:solidFill>
            </a:endParaRPr>
          </a:p>
        </p:txBody>
      </p:sp>
    </p:spTree>
    <p:extLst>
      <p:ext uri="{BB962C8B-B14F-4D97-AF65-F5344CB8AC3E}">
        <p14:creationId xmlns:p14="http://schemas.microsoft.com/office/powerpoint/2010/main" val="36261936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76250" y="0"/>
            <a:ext cx="8229600" cy="381000"/>
          </a:xfrm>
        </p:spPr>
        <p:txBody>
          <a:bodyPr/>
          <a:lstStyle/>
          <a:p>
            <a:pPr eaLnBrk="1" hangingPunct="1"/>
            <a:r>
              <a:rPr lang="en-US" i="1" dirty="0" smtClean="0">
                <a:solidFill>
                  <a:schemeClr val="tx1">
                    <a:lumMod val="75000"/>
                  </a:schemeClr>
                </a:solidFill>
                <a:latin typeface="Calibri" charset="0"/>
              </a:rPr>
              <a:t>Performance Team</a:t>
            </a:r>
            <a:endParaRPr lang="en-US" i="1" dirty="0">
              <a:solidFill>
                <a:schemeClr val="tx1">
                  <a:lumMod val="75000"/>
                </a:schemeClr>
              </a:solidFill>
              <a:latin typeface="Calibri" charset="0"/>
            </a:endParaRPr>
          </a:p>
        </p:txBody>
      </p:sp>
      <p:sp>
        <p:nvSpPr>
          <p:cNvPr id="4" name="Slide Number Placeholder 3"/>
          <p:cNvSpPr>
            <a:spLocks noGrp="1"/>
          </p:cNvSpPr>
          <p:nvPr>
            <p:ph type="sldNum" sz="quarter" idx="13"/>
          </p:nvPr>
        </p:nvSpPr>
        <p:spPr/>
        <p:txBody>
          <a:bodyPr/>
          <a:lstStyle/>
          <a:p>
            <a:pPr>
              <a:defRPr/>
            </a:pPr>
            <a:fld id="{02358693-0AD4-437C-9C4F-14317663FD0A}" type="slidenum">
              <a:rPr lang="en-US" smtClean="0"/>
              <a:pPr>
                <a:defRPr/>
              </a:pPr>
              <a:t>5</a:t>
            </a:fld>
            <a:endParaRPr lang="en-US" dirty="0"/>
          </a:p>
        </p:txBody>
      </p:sp>
      <p:sp>
        <p:nvSpPr>
          <p:cNvPr id="5" name="Date Placeholder 4"/>
          <p:cNvSpPr>
            <a:spLocks noGrp="1"/>
          </p:cNvSpPr>
          <p:nvPr>
            <p:ph type="dt" sz="half" idx="14"/>
          </p:nvPr>
        </p:nvSpPr>
        <p:spPr/>
        <p:txBody>
          <a:bodyPr/>
          <a:lstStyle/>
          <a:p>
            <a:pPr>
              <a:defRPr/>
            </a:pPr>
            <a:r>
              <a:rPr lang="en-US" smtClean="0"/>
              <a:t>Charter : Confidential</a:t>
            </a:r>
            <a:endParaRPr lang="en-US" dirty="0"/>
          </a:p>
        </p:txBody>
      </p:sp>
      <p:sp>
        <p:nvSpPr>
          <p:cNvPr id="16" name="Rectangle 15"/>
          <p:cNvSpPr/>
          <p:nvPr/>
        </p:nvSpPr>
        <p:spPr>
          <a:xfrm>
            <a:off x="381000" y="381000"/>
            <a:ext cx="8610600" cy="1846659"/>
          </a:xfrm>
          <a:prstGeom prst="rect">
            <a:avLst/>
          </a:prstGeom>
        </p:spPr>
        <p:txBody>
          <a:bodyPr wrap="square">
            <a:spAutoFit/>
          </a:bodyPr>
          <a:lstStyle/>
          <a:p>
            <a:pPr>
              <a:defRPr/>
            </a:pPr>
            <a:r>
              <a:rPr lang="en-US" sz="1200" b="1" dirty="0" smtClean="0">
                <a:solidFill>
                  <a:srgbClr val="66686A"/>
                </a:solidFill>
              </a:rPr>
              <a:t>To engage the performance team follow the steps below:</a:t>
            </a:r>
            <a:endParaRPr lang="en-US" sz="1200" dirty="0">
              <a:solidFill>
                <a:srgbClr val="66686A"/>
              </a:solidFill>
            </a:endParaRPr>
          </a:p>
          <a:p>
            <a:pPr>
              <a:defRPr/>
            </a:pPr>
            <a:endParaRPr lang="en-US" sz="1200" dirty="0">
              <a:solidFill>
                <a:srgbClr val="66686A"/>
              </a:solidFill>
            </a:endParaRPr>
          </a:p>
          <a:p>
            <a:pPr>
              <a:defRPr/>
            </a:pPr>
            <a:r>
              <a:rPr lang="en-US" sz="1100" i="1" dirty="0" smtClean="0">
                <a:solidFill>
                  <a:srgbClr val="66686A"/>
                </a:solidFill>
              </a:rPr>
              <a:t>♦   The </a:t>
            </a:r>
            <a:r>
              <a:rPr lang="en-US" sz="1100" i="1" dirty="0">
                <a:solidFill>
                  <a:srgbClr val="66686A"/>
                </a:solidFill>
              </a:rPr>
              <a:t>first thing is to submit a simple request to our SharePoint site. </a:t>
            </a:r>
            <a:endParaRPr lang="en-US" sz="1100" i="1" dirty="0" smtClean="0">
              <a:solidFill>
                <a:srgbClr val="66686A"/>
              </a:solidFill>
            </a:endParaRPr>
          </a:p>
          <a:p>
            <a:pPr marL="628650" lvl="1" indent="-171450">
              <a:buFont typeface="Wingdings" panose="05000000000000000000" pitchFamily="2" charset="2"/>
              <a:buChar char="v"/>
              <a:defRPr/>
            </a:pPr>
            <a:r>
              <a:rPr lang="en-US" sz="1100" b="1" i="1" dirty="0" smtClean="0">
                <a:solidFill>
                  <a:srgbClr val="66686A"/>
                </a:solidFill>
              </a:rPr>
              <a:t>Request </a:t>
            </a:r>
            <a:r>
              <a:rPr lang="en-US" sz="1100" b="1" i="1" dirty="0">
                <a:solidFill>
                  <a:srgbClr val="66686A"/>
                </a:solidFill>
              </a:rPr>
              <a:t>SharePoint </a:t>
            </a:r>
            <a:r>
              <a:rPr lang="en-US" sz="1100" i="1" dirty="0">
                <a:solidFill>
                  <a:srgbClr val="66686A"/>
                </a:solidFill>
              </a:rPr>
              <a:t>- </a:t>
            </a:r>
            <a:r>
              <a:rPr lang="en-US" sz="1100" i="1" dirty="0">
                <a:solidFill>
                  <a:srgbClr val="66686A"/>
                </a:solidFill>
                <a:hlinkClick r:id="rId2"/>
              </a:rPr>
              <a:t>http://coin/Sites/corpit/IT_Governance/TMO/Lists/PErformance%20Testing%20Requests/AllItems.aspx</a:t>
            </a:r>
            <a:r>
              <a:rPr lang="en-US" sz="1100" i="1" dirty="0">
                <a:solidFill>
                  <a:srgbClr val="66686A"/>
                </a:solidFill>
              </a:rPr>
              <a:t>.  </a:t>
            </a:r>
          </a:p>
          <a:p>
            <a:pPr>
              <a:defRPr/>
            </a:pPr>
            <a:endParaRPr lang="en-US" sz="1100" i="1" dirty="0" smtClean="0">
              <a:solidFill>
                <a:srgbClr val="66686A"/>
              </a:solidFill>
            </a:endParaRPr>
          </a:p>
          <a:p>
            <a:pPr>
              <a:defRPr/>
            </a:pPr>
            <a:r>
              <a:rPr lang="en-US" sz="1100" i="1" dirty="0" smtClean="0">
                <a:solidFill>
                  <a:srgbClr val="66686A"/>
                </a:solidFill>
              </a:rPr>
              <a:t>♦   </a:t>
            </a:r>
            <a:r>
              <a:rPr lang="en-US" sz="1100" i="1" dirty="0">
                <a:solidFill>
                  <a:srgbClr val="66686A"/>
                </a:solidFill>
              </a:rPr>
              <a:t>The Questionnaire is primarily our performance testing requirements that we need from beginning to end.  If any team needs help with the</a:t>
            </a:r>
          </a:p>
          <a:p>
            <a:pPr>
              <a:defRPr/>
            </a:pPr>
            <a:r>
              <a:rPr lang="en-US" sz="1100" i="1" dirty="0">
                <a:solidFill>
                  <a:srgbClr val="66686A"/>
                </a:solidFill>
              </a:rPr>
              <a:t>questionnaire , a meeting is setup to review the questionnaire to get any questions answered in that meeting etc. </a:t>
            </a:r>
          </a:p>
          <a:p>
            <a:pPr marL="628650" lvl="1" indent="-171450">
              <a:buFont typeface="Wingdings" panose="05000000000000000000" pitchFamily="2" charset="2"/>
              <a:buChar char="v"/>
              <a:defRPr/>
            </a:pPr>
            <a:r>
              <a:rPr lang="en-US" sz="1100" b="1" i="1" dirty="0" smtClean="0">
                <a:solidFill>
                  <a:srgbClr val="66686A"/>
                </a:solidFill>
              </a:rPr>
              <a:t>Questionnaire</a:t>
            </a:r>
            <a:r>
              <a:rPr lang="en-US" sz="1100" i="1" dirty="0" smtClean="0">
                <a:solidFill>
                  <a:srgbClr val="66686A"/>
                </a:solidFill>
              </a:rPr>
              <a:t> </a:t>
            </a:r>
            <a:r>
              <a:rPr lang="en-US" sz="1100" i="1" dirty="0">
                <a:solidFill>
                  <a:srgbClr val="66686A"/>
                </a:solidFill>
              </a:rPr>
              <a:t>- </a:t>
            </a:r>
            <a:r>
              <a:rPr lang="en-US" sz="1100" i="1" u="sng" dirty="0">
                <a:solidFill>
                  <a:srgbClr val="66686A"/>
                </a:solidFill>
                <a:hlinkClick r:id="rId3"/>
              </a:rPr>
              <a:t>http://</a:t>
            </a:r>
            <a:r>
              <a:rPr lang="en-US" sz="1100" i="1" u="sng" dirty="0" smtClean="0">
                <a:solidFill>
                  <a:srgbClr val="66686A"/>
                </a:solidFill>
                <a:hlinkClick r:id="rId3"/>
              </a:rPr>
              <a:t>coin/Sites/corpit/IT_Governance/TMO/QUTemp/Charter%20TMO%20Performance%20Test%20Process%20ver05.doc</a:t>
            </a:r>
            <a:r>
              <a:rPr lang="en-US" sz="1100" i="1" dirty="0">
                <a:solidFill>
                  <a:srgbClr val="66686A"/>
                </a:solidFill>
              </a:rPr>
              <a:t>	</a:t>
            </a:r>
            <a:r>
              <a:rPr lang="en-US" sz="1100" i="1" dirty="0" smtClean="0">
                <a:solidFill>
                  <a:srgbClr val="66686A"/>
                </a:solidFill>
              </a:rPr>
              <a:t> </a:t>
            </a:r>
            <a:r>
              <a:rPr lang="en-US" sz="1100" i="1" dirty="0">
                <a:solidFill>
                  <a:srgbClr val="66686A"/>
                </a:solidFill>
              </a:rPr>
              <a:t> </a:t>
            </a:r>
            <a:r>
              <a:rPr lang="en-US" sz="1200" dirty="0" smtClean="0">
                <a:solidFill>
                  <a:srgbClr val="66686A"/>
                </a:solidFill>
              </a:rPr>
              <a:t>             </a:t>
            </a:r>
          </a:p>
          <a:p>
            <a:pPr>
              <a:defRPr/>
            </a:pPr>
            <a:r>
              <a:rPr lang="en-US" sz="1200" b="1" dirty="0" smtClean="0">
                <a:solidFill>
                  <a:srgbClr val="66686A"/>
                </a:solidFill>
              </a:rPr>
              <a:t>Below </a:t>
            </a:r>
            <a:r>
              <a:rPr lang="en-US" sz="1200" b="1" dirty="0">
                <a:solidFill>
                  <a:srgbClr val="66686A"/>
                </a:solidFill>
              </a:rPr>
              <a:t>chart is our Performance Test process.  </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735491"/>
            <a:ext cx="8458200" cy="3436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317573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pPr>
              <a:defRPr/>
            </a:pPr>
            <a:fld id="{02358693-0AD4-437C-9C4F-14317663FD0A}" type="slidenum">
              <a:rPr lang="en-US" smtClean="0"/>
              <a:pPr>
                <a:defRPr/>
              </a:pPr>
              <a:t>6</a:t>
            </a:fld>
            <a:endParaRPr lang="en-US" dirty="0"/>
          </a:p>
        </p:txBody>
      </p:sp>
      <p:sp>
        <p:nvSpPr>
          <p:cNvPr id="5" name="Date Placeholder 4"/>
          <p:cNvSpPr>
            <a:spLocks noGrp="1"/>
          </p:cNvSpPr>
          <p:nvPr>
            <p:ph type="dt" sz="half" idx="14"/>
          </p:nvPr>
        </p:nvSpPr>
        <p:spPr/>
        <p:txBody>
          <a:bodyPr/>
          <a:lstStyle/>
          <a:p>
            <a:pPr>
              <a:defRPr/>
            </a:pPr>
            <a:r>
              <a:rPr lang="en-US" smtClean="0"/>
              <a:t>Charter : Confidential</a:t>
            </a:r>
            <a:endParaRPr lang="en-US" dirty="0"/>
          </a:p>
        </p:txBody>
      </p:sp>
      <p:sp>
        <p:nvSpPr>
          <p:cNvPr id="6" name="Title 1"/>
          <p:cNvSpPr txBox="1">
            <a:spLocks/>
          </p:cNvSpPr>
          <p:nvPr/>
        </p:nvSpPr>
        <p:spPr bwMode="auto">
          <a:xfrm>
            <a:off x="476250" y="151796"/>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800" b="1" i="0">
                <a:solidFill>
                  <a:srgbClr val="00629B"/>
                </a:solidFill>
                <a:latin typeface="Arial"/>
                <a:ea typeface="ヒラギノ角ゴ Pro W3" charset="0"/>
                <a:cs typeface="Arial"/>
              </a:defRPr>
            </a:lvl1pPr>
            <a:lvl2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2pPr>
            <a:lvl3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3pPr>
            <a:lvl4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4pPr>
            <a:lvl5pPr algn="l" rtl="0" eaLnBrk="0" fontAlgn="base" hangingPunct="0">
              <a:spcBef>
                <a:spcPct val="0"/>
              </a:spcBef>
              <a:spcAft>
                <a:spcPct val="0"/>
              </a:spcAft>
              <a:defRPr sz="2800" b="1">
                <a:solidFill>
                  <a:srgbClr val="00629B"/>
                </a:solidFill>
                <a:latin typeface="Arial" charset="0"/>
                <a:ea typeface="ヒラギノ角ゴ Pro W3" charset="0"/>
                <a:cs typeface="Calibri"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eaLnBrk="1" hangingPunct="1"/>
            <a:r>
              <a:rPr lang="en-US" i="1" kern="0" dirty="0" smtClean="0">
                <a:solidFill>
                  <a:schemeClr val="tx1">
                    <a:lumMod val="75000"/>
                  </a:schemeClr>
                </a:solidFill>
                <a:latin typeface="Calibri" charset="0"/>
              </a:rPr>
              <a:t>Performance Team</a:t>
            </a:r>
            <a:endParaRPr lang="en-US" i="1" kern="0" dirty="0">
              <a:solidFill>
                <a:schemeClr val="tx1">
                  <a:lumMod val="75000"/>
                </a:schemeClr>
              </a:solidFill>
              <a:latin typeface="Calibri" charset="0"/>
            </a:endParaRPr>
          </a:p>
        </p:txBody>
      </p:sp>
      <p:sp>
        <p:nvSpPr>
          <p:cNvPr id="3" name="Rectangle 2"/>
          <p:cNvSpPr/>
          <p:nvPr/>
        </p:nvSpPr>
        <p:spPr>
          <a:xfrm>
            <a:off x="381000" y="609600"/>
            <a:ext cx="8610600" cy="3339376"/>
          </a:xfrm>
          <a:prstGeom prst="rect">
            <a:avLst/>
          </a:prstGeom>
        </p:spPr>
        <p:txBody>
          <a:bodyPr wrap="square">
            <a:spAutoFit/>
          </a:bodyPr>
          <a:lstStyle/>
          <a:p>
            <a:pPr lvl="0"/>
            <a:r>
              <a:rPr lang="en-US" sz="2000" b="1" dirty="0" smtClean="0">
                <a:solidFill>
                  <a:srgbClr val="75787B"/>
                </a:solidFill>
              </a:rPr>
              <a:t>Load Testing Types</a:t>
            </a:r>
          </a:p>
          <a:p>
            <a:pPr lvl="0"/>
            <a:endParaRPr lang="en-US" sz="1200" b="1" dirty="0">
              <a:solidFill>
                <a:srgbClr val="66686A"/>
              </a:solidFill>
            </a:endParaRPr>
          </a:p>
          <a:p>
            <a:pPr lvl="0"/>
            <a:r>
              <a:rPr lang="en-US" sz="1200" b="1" dirty="0" smtClean="0">
                <a:solidFill>
                  <a:srgbClr val="66686A"/>
                </a:solidFill>
              </a:rPr>
              <a:t>Load Testing</a:t>
            </a:r>
          </a:p>
          <a:p>
            <a:pPr lvl="0"/>
            <a:r>
              <a:rPr lang="en-US" sz="1200" b="1" dirty="0" smtClean="0">
                <a:solidFill>
                  <a:srgbClr val="66686A"/>
                </a:solidFill>
              </a:rPr>
              <a:t>             </a:t>
            </a:r>
            <a:r>
              <a:rPr lang="en-US" sz="1200" dirty="0" smtClean="0">
                <a:solidFill>
                  <a:srgbClr val="66686A"/>
                </a:solidFill>
              </a:rPr>
              <a:t>♦  Application </a:t>
            </a:r>
            <a:r>
              <a:rPr lang="en-US" sz="1200" dirty="0">
                <a:solidFill>
                  <a:srgbClr val="66686A"/>
                </a:solidFill>
              </a:rPr>
              <a:t>is subjected to a simulated real time user load or the load expected on the application when it goes live to </a:t>
            </a:r>
            <a:r>
              <a:rPr lang="en-US" sz="1200" dirty="0" smtClean="0">
                <a:solidFill>
                  <a:srgbClr val="66686A"/>
                </a:solidFill>
              </a:rPr>
              <a:t>ensures</a:t>
            </a:r>
          </a:p>
          <a:p>
            <a:pPr lvl="0"/>
            <a:r>
              <a:rPr lang="en-US" sz="1200" dirty="0">
                <a:solidFill>
                  <a:srgbClr val="66686A"/>
                </a:solidFill>
              </a:rPr>
              <a:t> </a:t>
            </a:r>
            <a:r>
              <a:rPr lang="en-US" sz="1200" dirty="0" smtClean="0">
                <a:solidFill>
                  <a:srgbClr val="66686A"/>
                </a:solidFill>
              </a:rPr>
              <a:t>            that </a:t>
            </a:r>
            <a:r>
              <a:rPr lang="en-US" sz="1200" dirty="0">
                <a:solidFill>
                  <a:srgbClr val="66686A"/>
                </a:solidFill>
              </a:rPr>
              <a:t>the application will be stable and any performance issues can be addressed in pre-production phase</a:t>
            </a:r>
            <a:r>
              <a:rPr lang="en-US" sz="1200" dirty="0" smtClean="0">
                <a:solidFill>
                  <a:srgbClr val="66686A"/>
                </a:solidFill>
              </a:rPr>
              <a:t>.</a:t>
            </a:r>
            <a:endParaRPr lang="en-US" sz="1200" dirty="0">
              <a:solidFill>
                <a:srgbClr val="66686A"/>
              </a:solidFill>
            </a:endParaRPr>
          </a:p>
          <a:p>
            <a:pPr lvl="0"/>
            <a:endParaRPr lang="en-US" sz="1100" b="1" dirty="0" smtClean="0">
              <a:solidFill>
                <a:srgbClr val="66686A"/>
              </a:solidFill>
            </a:endParaRPr>
          </a:p>
          <a:p>
            <a:pPr lvl="0"/>
            <a:r>
              <a:rPr lang="en-US" sz="1200" b="1" dirty="0" smtClean="0">
                <a:solidFill>
                  <a:srgbClr val="66686A"/>
                </a:solidFill>
              </a:rPr>
              <a:t>Performance </a:t>
            </a:r>
            <a:r>
              <a:rPr lang="en-US" sz="1200" b="1" dirty="0">
                <a:solidFill>
                  <a:srgbClr val="66686A"/>
                </a:solidFill>
              </a:rPr>
              <a:t>Testing</a:t>
            </a:r>
          </a:p>
          <a:p>
            <a:pPr lvl="1"/>
            <a:r>
              <a:rPr lang="en-US" sz="1200" dirty="0" smtClean="0">
                <a:solidFill>
                  <a:srgbClr val="66686A"/>
                </a:solidFill>
              </a:rPr>
              <a:t>♦  Performance </a:t>
            </a:r>
            <a:r>
              <a:rPr lang="en-US" sz="1200" dirty="0">
                <a:solidFill>
                  <a:srgbClr val="66686A"/>
                </a:solidFill>
              </a:rPr>
              <a:t>testing is the process of measuring responsiveness of system as you vary workload to identify trending with smoke with less number of users. </a:t>
            </a:r>
            <a:endParaRPr lang="en-US" sz="1200" dirty="0" smtClean="0">
              <a:solidFill>
                <a:srgbClr val="66686A"/>
              </a:solidFill>
            </a:endParaRPr>
          </a:p>
          <a:p>
            <a:pPr lvl="0"/>
            <a:endParaRPr lang="en-US" sz="1200" b="1" dirty="0" smtClean="0">
              <a:solidFill>
                <a:srgbClr val="66686A"/>
              </a:solidFill>
            </a:endParaRPr>
          </a:p>
          <a:p>
            <a:pPr lvl="0"/>
            <a:r>
              <a:rPr lang="en-US" sz="1200" b="1" dirty="0" smtClean="0">
                <a:solidFill>
                  <a:srgbClr val="66686A"/>
                </a:solidFill>
              </a:rPr>
              <a:t>Endurance </a:t>
            </a:r>
            <a:r>
              <a:rPr lang="en-US" sz="1200" b="1" dirty="0">
                <a:solidFill>
                  <a:srgbClr val="66686A"/>
                </a:solidFill>
              </a:rPr>
              <a:t>Testing</a:t>
            </a:r>
          </a:p>
          <a:p>
            <a:pPr lvl="1"/>
            <a:r>
              <a:rPr lang="en-US" sz="1200" dirty="0" smtClean="0">
                <a:solidFill>
                  <a:srgbClr val="66686A"/>
                </a:solidFill>
              </a:rPr>
              <a:t>♦  The </a:t>
            </a:r>
            <a:r>
              <a:rPr lang="en-US" sz="1200" dirty="0">
                <a:solidFill>
                  <a:srgbClr val="66686A"/>
                </a:solidFill>
              </a:rPr>
              <a:t>user load sustained over longer period of time with normal ramp up and ramp down time. This uncovers the performance bottlenecks like memory leaks, which becomes visible when the system is subjected to normal load for a prolonged time</a:t>
            </a:r>
            <a:r>
              <a:rPr lang="en-US" sz="1200" dirty="0" smtClean="0">
                <a:solidFill>
                  <a:srgbClr val="66686A"/>
                </a:solidFill>
              </a:rPr>
              <a:t>.</a:t>
            </a:r>
          </a:p>
          <a:p>
            <a:pPr lvl="1"/>
            <a:endParaRPr lang="en-US" sz="1200" dirty="0" smtClean="0">
              <a:solidFill>
                <a:srgbClr val="66686A"/>
              </a:solidFill>
            </a:endParaRPr>
          </a:p>
          <a:p>
            <a:pPr lvl="0"/>
            <a:r>
              <a:rPr lang="en-US" sz="1200" b="1" dirty="0">
                <a:solidFill>
                  <a:srgbClr val="66686A"/>
                </a:solidFill>
              </a:rPr>
              <a:t>Stress Testing</a:t>
            </a:r>
          </a:p>
          <a:p>
            <a:pPr lvl="1"/>
            <a:r>
              <a:rPr lang="en-US" sz="1200" dirty="0" smtClean="0">
                <a:solidFill>
                  <a:srgbClr val="66686A"/>
                </a:solidFill>
              </a:rPr>
              <a:t>♦  During </a:t>
            </a:r>
            <a:r>
              <a:rPr lang="en-US" sz="1200" dirty="0">
                <a:solidFill>
                  <a:srgbClr val="66686A"/>
                </a:solidFill>
              </a:rPr>
              <a:t>Stress testing application is subjected to a gradually increasing load till the application reaches saturation point (break </a:t>
            </a:r>
            <a:r>
              <a:rPr lang="en-US" sz="1200" dirty="0" smtClean="0">
                <a:solidFill>
                  <a:srgbClr val="66686A"/>
                </a:solidFill>
              </a:rPr>
              <a:t>  point</a:t>
            </a:r>
            <a:r>
              <a:rPr lang="en-US" sz="1200" dirty="0">
                <a:solidFill>
                  <a:srgbClr val="66686A"/>
                </a:solidFill>
              </a:rPr>
              <a:t>). </a:t>
            </a:r>
          </a:p>
        </p:txBody>
      </p:sp>
      <p:sp>
        <p:nvSpPr>
          <p:cNvPr id="10" name="Rectangle 9"/>
          <p:cNvSpPr/>
          <p:nvPr/>
        </p:nvSpPr>
        <p:spPr>
          <a:xfrm>
            <a:off x="381000" y="4415135"/>
            <a:ext cx="4210050" cy="646331"/>
          </a:xfrm>
          <a:prstGeom prst="rect">
            <a:avLst/>
          </a:prstGeom>
        </p:spPr>
        <p:txBody>
          <a:bodyPr wrap="square">
            <a:spAutoFit/>
          </a:bodyPr>
          <a:lstStyle/>
          <a:p>
            <a:pPr lvl="0"/>
            <a:r>
              <a:rPr lang="en-US" sz="1200" u="sng" dirty="0" smtClean="0">
                <a:solidFill>
                  <a:srgbClr val="66686A"/>
                </a:solidFill>
              </a:rPr>
              <a:t>Tools used to create all scripts and simulate load on the servers</a:t>
            </a:r>
          </a:p>
          <a:p>
            <a:pPr lvl="0"/>
            <a:r>
              <a:rPr lang="en-US" sz="1200" b="1" dirty="0" err="1" smtClean="0">
                <a:solidFill>
                  <a:srgbClr val="66686A"/>
                </a:solidFill>
              </a:rPr>
              <a:t>Jmeter</a:t>
            </a:r>
            <a:endParaRPr lang="en-US" sz="1200" b="1" dirty="0" smtClean="0">
              <a:solidFill>
                <a:srgbClr val="66686A"/>
              </a:solidFill>
            </a:endParaRPr>
          </a:p>
          <a:p>
            <a:pPr lvl="0"/>
            <a:endParaRPr lang="en-US" sz="1200" dirty="0">
              <a:solidFill>
                <a:srgbClr val="66686A"/>
              </a:solidFill>
            </a:endParaRPr>
          </a:p>
        </p:txBody>
      </p:sp>
      <p:sp>
        <p:nvSpPr>
          <p:cNvPr id="13" name="Rectangle 12"/>
          <p:cNvSpPr/>
          <p:nvPr/>
        </p:nvSpPr>
        <p:spPr>
          <a:xfrm>
            <a:off x="4781550" y="4419600"/>
            <a:ext cx="4210050" cy="830997"/>
          </a:xfrm>
          <a:prstGeom prst="rect">
            <a:avLst/>
          </a:prstGeom>
        </p:spPr>
        <p:txBody>
          <a:bodyPr wrap="square">
            <a:spAutoFit/>
          </a:bodyPr>
          <a:lstStyle/>
          <a:p>
            <a:pPr lvl="0"/>
            <a:r>
              <a:rPr lang="en-US" sz="1200" u="sng" dirty="0" smtClean="0">
                <a:solidFill>
                  <a:srgbClr val="66686A"/>
                </a:solidFill>
              </a:rPr>
              <a:t>Tools Monitoring Network resources</a:t>
            </a:r>
          </a:p>
          <a:p>
            <a:pPr lvl="0"/>
            <a:r>
              <a:rPr lang="en-US" sz="1200" b="1" dirty="0" smtClean="0">
                <a:solidFill>
                  <a:srgbClr val="66686A"/>
                </a:solidFill>
              </a:rPr>
              <a:t>HP </a:t>
            </a:r>
            <a:r>
              <a:rPr lang="en-US" sz="1200" b="1" dirty="0" err="1" smtClean="0">
                <a:solidFill>
                  <a:srgbClr val="66686A"/>
                </a:solidFill>
              </a:rPr>
              <a:t>OpenView</a:t>
            </a:r>
            <a:endParaRPr lang="en-US" sz="1200" b="1" dirty="0" smtClean="0">
              <a:solidFill>
                <a:srgbClr val="66686A"/>
              </a:solidFill>
            </a:endParaRPr>
          </a:p>
          <a:p>
            <a:pPr lvl="0"/>
            <a:r>
              <a:rPr lang="en-US" sz="1200" b="1" dirty="0" smtClean="0">
                <a:solidFill>
                  <a:srgbClr val="66686A"/>
                </a:solidFill>
              </a:rPr>
              <a:t>CPM</a:t>
            </a:r>
          </a:p>
          <a:p>
            <a:pPr lvl="0"/>
            <a:endParaRPr lang="en-US" sz="1200" dirty="0">
              <a:solidFill>
                <a:srgbClr val="66686A"/>
              </a:solidFill>
            </a:endParaRPr>
          </a:p>
        </p:txBody>
      </p:sp>
      <p:sp>
        <p:nvSpPr>
          <p:cNvPr id="14" name="TextBox 13"/>
          <p:cNvSpPr txBox="1"/>
          <p:nvPr/>
        </p:nvSpPr>
        <p:spPr>
          <a:xfrm>
            <a:off x="381000" y="4019490"/>
            <a:ext cx="1143000" cy="400110"/>
          </a:xfrm>
          <a:prstGeom prst="rect">
            <a:avLst/>
          </a:prstGeom>
          <a:noFill/>
        </p:spPr>
        <p:txBody>
          <a:bodyPr wrap="square" rtlCol="0">
            <a:spAutoFit/>
          </a:bodyPr>
          <a:lstStyle/>
          <a:p>
            <a:r>
              <a:rPr lang="en-US" sz="2000" b="1" dirty="0" smtClean="0">
                <a:solidFill>
                  <a:srgbClr val="66686A"/>
                </a:solidFill>
              </a:rPr>
              <a:t>Tools</a:t>
            </a:r>
            <a:endParaRPr lang="en-US" sz="2000" b="1" dirty="0">
              <a:solidFill>
                <a:srgbClr val="66686A"/>
              </a:solidFill>
            </a:endParaRPr>
          </a:p>
        </p:txBody>
      </p:sp>
    </p:spTree>
    <p:extLst>
      <p:ext uri="{BB962C8B-B14F-4D97-AF65-F5344CB8AC3E}">
        <p14:creationId xmlns:p14="http://schemas.microsoft.com/office/powerpoint/2010/main" val="235520547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76250" y="151796"/>
            <a:ext cx="8229600" cy="381000"/>
          </a:xfrm>
        </p:spPr>
        <p:txBody>
          <a:bodyPr/>
          <a:lstStyle/>
          <a:p>
            <a:pPr eaLnBrk="1" hangingPunct="1"/>
            <a:r>
              <a:rPr lang="en-US" i="1" dirty="0" smtClean="0">
                <a:solidFill>
                  <a:schemeClr val="tx1">
                    <a:lumMod val="75000"/>
                  </a:schemeClr>
                </a:solidFill>
                <a:latin typeface="Calibri" charset="0"/>
              </a:rPr>
              <a:t>Test Data Management - TDM</a:t>
            </a:r>
            <a:endParaRPr lang="en-US" i="1" dirty="0">
              <a:solidFill>
                <a:schemeClr val="tx1">
                  <a:lumMod val="75000"/>
                </a:schemeClr>
              </a:solidFill>
              <a:latin typeface="Calibri" charset="0"/>
            </a:endParaRPr>
          </a:p>
        </p:txBody>
      </p:sp>
      <p:sp>
        <p:nvSpPr>
          <p:cNvPr id="4" name="Slide Number Placeholder 3"/>
          <p:cNvSpPr>
            <a:spLocks noGrp="1"/>
          </p:cNvSpPr>
          <p:nvPr>
            <p:ph type="sldNum" sz="quarter" idx="13"/>
          </p:nvPr>
        </p:nvSpPr>
        <p:spPr/>
        <p:txBody>
          <a:bodyPr/>
          <a:lstStyle/>
          <a:p>
            <a:pPr>
              <a:defRPr/>
            </a:pPr>
            <a:fld id="{02358693-0AD4-437C-9C4F-14317663FD0A}" type="slidenum">
              <a:rPr lang="en-US" smtClean="0"/>
              <a:pPr>
                <a:defRPr/>
              </a:pPr>
              <a:t>7</a:t>
            </a:fld>
            <a:endParaRPr lang="en-US" dirty="0"/>
          </a:p>
        </p:txBody>
      </p:sp>
      <p:sp>
        <p:nvSpPr>
          <p:cNvPr id="5" name="Date Placeholder 4"/>
          <p:cNvSpPr>
            <a:spLocks noGrp="1"/>
          </p:cNvSpPr>
          <p:nvPr>
            <p:ph type="dt" sz="half" idx="14"/>
          </p:nvPr>
        </p:nvSpPr>
        <p:spPr/>
        <p:txBody>
          <a:bodyPr/>
          <a:lstStyle/>
          <a:p>
            <a:pPr>
              <a:defRPr/>
            </a:pPr>
            <a:r>
              <a:rPr lang="en-US" smtClean="0"/>
              <a:t>Charter : Confidential</a:t>
            </a:r>
            <a:endParaRPr lang="en-US" dirty="0"/>
          </a:p>
        </p:txBody>
      </p:sp>
      <p:sp>
        <p:nvSpPr>
          <p:cNvPr id="2" name="Rectangle 1"/>
          <p:cNvSpPr/>
          <p:nvPr/>
        </p:nvSpPr>
        <p:spPr>
          <a:xfrm>
            <a:off x="457200" y="685800"/>
            <a:ext cx="8534400" cy="5170646"/>
          </a:xfrm>
          <a:prstGeom prst="rect">
            <a:avLst/>
          </a:prstGeom>
        </p:spPr>
        <p:txBody>
          <a:bodyPr wrap="square">
            <a:spAutoFit/>
          </a:bodyPr>
          <a:lstStyle/>
          <a:p>
            <a:r>
              <a:rPr lang="en-US" sz="1000" dirty="0">
                <a:solidFill>
                  <a:schemeClr val="bg1"/>
                </a:solidFill>
                <a:latin typeface="Calibri" panose="020F0502020204030204" pitchFamily="34" charset="0"/>
              </a:rPr>
              <a:t>The TDM Team primarily assists the QA Testing Teams within the Test Management Office; however, we are also available to assist other business partners in Development, UAT and Production, as well as our Automation and Performance Testing Teams.  Our support primarily includes, but isn’t limited to, the following:</a:t>
            </a:r>
          </a:p>
          <a:p>
            <a:endParaRPr lang="en-US" sz="1000" dirty="0">
              <a:solidFill>
                <a:schemeClr val="bg1"/>
              </a:solidFill>
              <a:latin typeface="Calibri" panose="020F0502020204030204" pitchFamily="34" charset="0"/>
            </a:endParaRPr>
          </a:p>
          <a:p>
            <a:r>
              <a:rPr lang="en-US" sz="1000" dirty="0">
                <a:solidFill>
                  <a:schemeClr val="bg1"/>
                </a:solidFill>
                <a:latin typeface="Calibri" panose="020F0502020204030204" pitchFamily="34" charset="0"/>
              </a:rPr>
              <a:t>♦ Lab Work</a:t>
            </a:r>
          </a:p>
          <a:p>
            <a:pPr lvl="1"/>
            <a:r>
              <a:rPr lang="en-US" sz="1000" dirty="0">
                <a:solidFill>
                  <a:schemeClr val="bg1"/>
                </a:solidFill>
                <a:latin typeface="Calibri" panose="020F0502020204030204" pitchFamily="34" charset="0"/>
              </a:rPr>
              <a:t>• Ensure that all devices in the Test Lab are online, functioning and performing as they should for the testers and other business partners when:</a:t>
            </a:r>
          </a:p>
          <a:p>
            <a:pPr marL="1085850" lvl="2" indent="-171450">
              <a:buFont typeface="Wingdings" panose="05000000000000000000" pitchFamily="2" charset="2"/>
              <a:buChar char="Ø"/>
            </a:pPr>
            <a:r>
              <a:rPr lang="en-US" sz="1000" dirty="0">
                <a:solidFill>
                  <a:schemeClr val="bg1"/>
                </a:solidFill>
                <a:latin typeface="Calibri" panose="020F0502020204030204" pitchFamily="34" charset="0"/>
              </a:rPr>
              <a:t>Devices aren’t responding to provisioning</a:t>
            </a:r>
          </a:p>
          <a:p>
            <a:pPr marL="1085850" lvl="2" indent="-171450">
              <a:buFont typeface="Wingdings" panose="05000000000000000000" pitchFamily="2" charset="2"/>
              <a:buChar char="Ø"/>
            </a:pPr>
            <a:r>
              <a:rPr lang="en-US" sz="1000" dirty="0">
                <a:solidFill>
                  <a:schemeClr val="bg1"/>
                </a:solidFill>
                <a:latin typeface="Calibri" panose="020F0502020204030204" pitchFamily="34" charset="0"/>
              </a:rPr>
              <a:t>Devices aren’t working when provisioned</a:t>
            </a:r>
          </a:p>
          <a:p>
            <a:pPr marL="1085850" lvl="2" indent="-171450">
              <a:buFont typeface="Wingdings" panose="05000000000000000000" pitchFamily="2" charset="2"/>
              <a:buChar char="Ø"/>
            </a:pPr>
            <a:r>
              <a:rPr lang="en-US" sz="1000" dirty="0">
                <a:solidFill>
                  <a:schemeClr val="bg1"/>
                </a:solidFill>
                <a:latin typeface="Calibri" panose="020F0502020204030204" pitchFamily="34" charset="0"/>
              </a:rPr>
              <a:t>Devices aren’t appearing in BACC (online provisioning inquiry tool)</a:t>
            </a:r>
          </a:p>
          <a:p>
            <a:pPr lvl="1"/>
            <a:r>
              <a:rPr lang="en-US" sz="1000" dirty="0">
                <a:solidFill>
                  <a:schemeClr val="bg1"/>
                </a:solidFill>
                <a:latin typeface="Calibri" panose="020F0502020204030204" pitchFamily="34" charset="0"/>
              </a:rPr>
              <a:t>• Install new devices for testing efforts when requested</a:t>
            </a:r>
          </a:p>
          <a:p>
            <a:pPr lvl="1"/>
            <a:r>
              <a:rPr lang="en-US" sz="1000" dirty="0">
                <a:solidFill>
                  <a:schemeClr val="bg1"/>
                </a:solidFill>
                <a:latin typeface="Calibri" panose="020F0502020204030204" pitchFamily="34" charset="0"/>
              </a:rPr>
              <a:t>• Remove devices when:</a:t>
            </a:r>
          </a:p>
          <a:p>
            <a:pPr marL="1085850" lvl="2" indent="-171450">
              <a:buFont typeface="Wingdings" panose="05000000000000000000" pitchFamily="2" charset="2"/>
              <a:buChar char="Ø"/>
            </a:pPr>
            <a:r>
              <a:rPr lang="en-US" sz="1000" dirty="0">
                <a:solidFill>
                  <a:schemeClr val="bg1"/>
                </a:solidFill>
                <a:latin typeface="Calibri" panose="020F0502020204030204" pitchFamily="34" charset="0"/>
              </a:rPr>
              <a:t>They are no longer needed</a:t>
            </a:r>
          </a:p>
          <a:p>
            <a:pPr marL="1085850" lvl="2" indent="-171450">
              <a:buFont typeface="Wingdings" panose="05000000000000000000" pitchFamily="2" charset="2"/>
              <a:buChar char="Ø"/>
            </a:pPr>
            <a:r>
              <a:rPr lang="en-US" sz="1000" dirty="0">
                <a:solidFill>
                  <a:schemeClr val="bg1"/>
                </a:solidFill>
                <a:latin typeface="Calibri" panose="020F0502020204030204" pitchFamily="34" charset="0"/>
              </a:rPr>
              <a:t>When transferred to another lab for other use; or </a:t>
            </a:r>
          </a:p>
          <a:p>
            <a:pPr marL="1085850" lvl="2" indent="-171450">
              <a:buFont typeface="Wingdings" panose="05000000000000000000" pitchFamily="2" charset="2"/>
              <a:buChar char="Ø"/>
            </a:pPr>
            <a:r>
              <a:rPr lang="en-US" sz="1000" dirty="0">
                <a:solidFill>
                  <a:schemeClr val="bg1"/>
                </a:solidFill>
                <a:latin typeface="Calibri" panose="020F0502020204030204" pitchFamily="34" charset="0"/>
              </a:rPr>
              <a:t>When defective</a:t>
            </a:r>
          </a:p>
          <a:p>
            <a:pPr lvl="1"/>
            <a:r>
              <a:rPr lang="en-US" sz="1000" dirty="0">
                <a:solidFill>
                  <a:schemeClr val="bg1"/>
                </a:solidFill>
                <a:latin typeface="Calibri" panose="020F0502020204030204" pitchFamily="34" charset="0"/>
              </a:rPr>
              <a:t>• Perform device cleanup for future use with other testing efforts.  Cleanup is performed in:</a:t>
            </a:r>
          </a:p>
          <a:p>
            <a:pPr marL="1085850" lvl="2" indent="-171450">
              <a:buFont typeface="Wingdings" panose="05000000000000000000" pitchFamily="2" charset="2"/>
              <a:buChar char="Ø"/>
            </a:pPr>
            <a:r>
              <a:rPr lang="en-US" sz="1000" dirty="0">
                <a:solidFill>
                  <a:schemeClr val="bg1"/>
                </a:solidFill>
                <a:latin typeface="Calibri" panose="020F0502020204030204" pitchFamily="34" charset="0"/>
              </a:rPr>
              <a:t>BACC</a:t>
            </a:r>
          </a:p>
          <a:p>
            <a:pPr marL="1085850" lvl="2" indent="-171450">
              <a:buFont typeface="Wingdings" panose="05000000000000000000" pitchFamily="2" charset="2"/>
              <a:buChar char="Ø"/>
            </a:pPr>
            <a:r>
              <a:rPr lang="en-US" sz="1000" dirty="0">
                <a:solidFill>
                  <a:schemeClr val="bg1"/>
                </a:solidFill>
                <a:latin typeface="Calibri" panose="020F0502020204030204" pitchFamily="34" charset="0"/>
              </a:rPr>
              <a:t>UIM (Repository for CSG active services and devices)</a:t>
            </a:r>
          </a:p>
          <a:p>
            <a:pPr lvl="2"/>
            <a:endParaRPr lang="en-US" sz="1000" dirty="0">
              <a:solidFill>
                <a:schemeClr val="bg1"/>
              </a:solidFill>
              <a:latin typeface="Calibri" panose="020F0502020204030204" pitchFamily="34" charset="0"/>
            </a:endParaRPr>
          </a:p>
          <a:p>
            <a:r>
              <a:rPr lang="en-US" sz="1000" dirty="0">
                <a:solidFill>
                  <a:schemeClr val="bg1"/>
                </a:solidFill>
                <a:latin typeface="Calibri" panose="020F0502020204030204" pitchFamily="34" charset="0"/>
              </a:rPr>
              <a:t>♦ Create locations (test addresses) – residential and commercial in the following environments:</a:t>
            </a:r>
          </a:p>
          <a:p>
            <a:pPr lvl="1"/>
            <a:r>
              <a:rPr lang="en-US" sz="1000" dirty="0">
                <a:solidFill>
                  <a:schemeClr val="bg1"/>
                </a:solidFill>
                <a:latin typeface="Calibri" panose="020F0502020204030204" pitchFamily="34" charset="0"/>
              </a:rPr>
              <a:t>• QAKA (Legacy Charter CSG)</a:t>
            </a:r>
          </a:p>
          <a:p>
            <a:pPr lvl="1"/>
            <a:r>
              <a:rPr lang="en-US" sz="1000" dirty="0">
                <a:solidFill>
                  <a:schemeClr val="bg1"/>
                </a:solidFill>
                <a:latin typeface="Calibri" panose="020F0502020204030204" pitchFamily="34" charset="0"/>
              </a:rPr>
              <a:t>• QAHA (Legacy Time Warner Cable CSG)</a:t>
            </a:r>
          </a:p>
          <a:p>
            <a:pPr lvl="1"/>
            <a:r>
              <a:rPr lang="en-US" sz="1000" dirty="0">
                <a:solidFill>
                  <a:schemeClr val="bg1"/>
                </a:solidFill>
                <a:latin typeface="Calibri" panose="020F0502020204030204" pitchFamily="34" charset="0"/>
              </a:rPr>
              <a:t>• Production (Legacy Charter CSG – Live)</a:t>
            </a:r>
          </a:p>
          <a:p>
            <a:pPr lvl="2"/>
            <a:endParaRPr lang="en-US" sz="1000" dirty="0">
              <a:solidFill>
                <a:schemeClr val="bg1"/>
              </a:solidFill>
              <a:latin typeface="Calibri" panose="020F0502020204030204" pitchFamily="34" charset="0"/>
            </a:endParaRPr>
          </a:p>
          <a:p>
            <a:r>
              <a:rPr lang="en-US" sz="1000" dirty="0">
                <a:solidFill>
                  <a:schemeClr val="bg1"/>
                </a:solidFill>
                <a:latin typeface="Calibri" panose="020F0502020204030204" pitchFamily="34" charset="0"/>
              </a:rPr>
              <a:t>♦ Create test accounts for all lines of business (HSD, Telephony and Video) for the test residential and commercial test addresses in the following environments:</a:t>
            </a:r>
          </a:p>
          <a:p>
            <a:pPr lvl="1"/>
            <a:r>
              <a:rPr lang="en-US" sz="1000" dirty="0">
                <a:solidFill>
                  <a:schemeClr val="bg1"/>
                </a:solidFill>
                <a:latin typeface="Calibri" panose="020F0502020204030204" pitchFamily="34" charset="0"/>
              </a:rPr>
              <a:t>• QAKA (Legacy Charter CSG)</a:t>
            </a:r>
          </a:p>
          <a:p>
            <a:pPr lvl="1"/>
            <a:r>
              <a:rPr lang="en-US" sz="1000" dirty="0">
                <a:solidFill>
                  <a:schemeClr val="bg1"/>
                </a:solidFill>
                <a:latin typeface="Calibri" panose="020F0502020204030204" pitchFamily="34" charset="0"/>
              </a:rPr>
              <a:t>• QAHA (Legacy Time Warner Cable CSG)</a:t>
            </a:r>
          </a:p>
          <a:p>
            <a:pPr lvl="1"/>
            <a:r>
              <a:rPr lang="en-US" sz="1000" dirty="0">
                <a:solidFill>
                  <a:schemeClr val="bg1"/>
                </a:solidFill>
                <a:latin typeface="Calibri" panose="020F0502020204030204" pitchFamily="34" charset="0"/>
              </a:rPr>
              <a:t>• Production (Legacy Charter CSG – Live)</a:t>
            </a:r>
          </a:p>
          <a:p>
            <a:pPr lvl="1"/>
            <a:endParaRPr lang="en-US" sz="1000" dirty="0">
              <a:solidFill>
                <a:schemeClr val="bg1"/>
              </a:solidFill>
              <a:latin typeface="Calibri" panose="020F0502020204030204" pitchFamily="34" charset="0"/>
            </a:endParaRPr>
          </a:p>
          <a:p>
            <a:r>
              <a:rPr lang="en-US" sz="1000" dirty="0">
                <a:solidFill>
                  <a:schemeClr val="bg1"/>
                </a:solidFill>
                <a:latin typeface="Calibri" panose="020F0502020204030204" pitchFamily="34" charset="0"/>
              </a:rPr>
              <a:t>♦ Create fake devices when a physical device isn’t needed, and only to test device provisioning, in the following systems:</a:t>
            </a:r>
          </a:p>
          <a:p>
            <a:pPr lvl="1"/>
            <a:r>
              <a:rPr lang="en-US" sz="1000" dirty="0">
                <a:solidFill>
                  <a:schemeClr val="bg1"/>
                </a:solidFill>
                <a:latin typeface="Calibri" panose="020F0502020204030204" pitchFamily="34" charset="0"/>
              </a:rPr>
              <a:t>• CSG</a:t>
            </a:r>
          </a:p>
          <a:p>
            <a:pPr lvl="1"/>
            <a:r>
              <a:rPr lang="en-US" sz="1000" dirty="0">
                <a:solidFill>
                  <a:schemeClr val="bg1"/>
                </a:solidFill>
                <a:latin typeface="Calibri" panose="020F0502020204030204" pitchFamily="34" charset="0"/>
              </a:rPr>
              <a:t>• UIM</a:t>
            </a:r>
          </a:p>
          <a:p>
            <a:pPr lvl="1"/>
            <a:endParaRPr lang="en-US" sz="1000" dirty="0">
              <a:solidFill>
                <a:schemeClr val="bg1"/>
              </a:solidFill>
              <a:latin typeface="Calibri" panose="020F0502020204030204" pitchFamily="34" charset="0"/>
            </a:endParaRPr>
          </a:p>
          <a:p>
            <a:r>
              <a:rPr lang="en-US" sz="1000" dirty="0">
                <a:solidFill>
                  <a:schemeClr val="bg1"/>
                </a:solidFill>
                <a:latin typeface="Calibri" panose="020F0502020204030204" pitchFamily="34" charset="0"/>
              </a:rPr>
              <a:t>♦ Provision and maintain real cable modems (HSD-only) and MTA’s (HSD and Telephony) for all testing efforts and TMO teams; provisioning and testing maintenance support for real video devices will be available in the future.</a:t>
            </a:r>
          </a:p>
        </p:txBody>
      </p:sp>
      <p:sp>
        <p:nvSpPr>
          <p:cNvPr id="7" name="TextBox 6"/>
          <p:cNvSpPr txBox="1"/>
          <p:nvPr/>
        </p:nvSpPr>
        <p:spPr>
          <a:xfrm>
            <a:off x="457201" y="594003"/>
            <a:ext cx="8382000" cy="5155257"/>
          </a:xfrm>
          <a:prstGeom prst="rect">
            <a:avLst/>
          </a:prstGeom>
          <a:noFill/>
        </p:spPr>
        <p:txBody>
          <a:bodyPr wrap="square" rtlCol="0">
            <a:spAutoFit/>
          </a:bodyPr>
          <a:lstStyle/>
          <a:p>
            <a:endParaRPr lang="en-US" sz="1000" dirty="0" smtClean="0">
              <a:solidFill>
                <a:srgbClr val="66686A"/>
              </a:solidFill>
              <a:latin typeface="Calibri" panose="020F0502020204030204" pitchFamily="34" charset="0"/>
            </a:endParaRPr>
          </a:p>
          <a:p>
            <a:r>
              <a:rPr lang="en-US" sz="1100" dirty="0" smtClean="0">
                <a:solidFill>
                  <a:srgbClr val="66686A"/>
                </a:solidFill>
                <a:latin typeface="Calibri" panose="020F0502020204030204" pitchFamily="34" charset="0"/>
              </a:rPr>
              <a:t>The TDM Team primarily assists the QA Testing Teams within the Test Management Office; however, we are also available to assist other business partners in Development, UAT and Production, as well as our Automation and Performance Testing Teams.  Our support primarily includes, but isn’t limited to, the following:</a:t>
            </a:r>
          </a:p>
          <a:p>
            <a:endParaRPr lang="en-US" sz="1100" dirty="0">
              <a:solidFill>
                <a:srgbClr val="66686A"/>
              </a:solidFill>
              <a:latin typeface="Calibri" panose="020F0502020204030204" pitchFamily="34" charset="0"/>
            </a:endParaRPr>
          </a:p>
          <a:p>
            <a:r>
              <a:rPr lang="en-US" sz="1100" dirty="0" smtClean="0">
                <a:solidFill>
                  <a:srgbClr val="66686A"/>
                </a:solidFill>
                <a:latin typeface="Calibri" panose="020F0502020204030204" pitchFamily="34" charset="0"/>
              </a:rPr>
              <a:t>♦ Lab Work</a:t>
            </a:r>
          </a:p>
          <a:p>
            <a:pPr lvl="1"/>
            <a:r>
              <a:rPr lang="en-US" sz="1100" dirty="0" smtClean="0">
                <a:solidFill>
                  <a:srgbClr val="66686A"/>
                </a:solidFill>
                <a:latin typeface="Calibri" panose="020F0502020204030204" pitchFamily="34" charset="0"/>
              </a:rPr>
              <a:t>• Ensure that all devices in the Test Lab are online, functioning and performing as they should for the testers and other business partners when:</a:t>
            </a:r>
            <a:endParaRPr lang="en-US" sz="1100" dirty="0">
              <a:solidFill>
                <a:srgbClr val="66686A"/>
              </a:solidFill>
              <a:latin typeface="Calibri" panose="020F0502020204030204" pitchFamily="34" charset="0"/>
            </a:endParaRPr>
          </a:p>
          <a:p>
            <a:pPr marL="1085850" lvl="2" indent="-171450">
              <a:buFont typeface="Wingdings" panose="05000000000000000000" pitchFamily="2" charset="2"/>
              <a:buChar char="Ø"/>
            </a:pPr>
            <a:r>
              <a:rPr lang="en-US" sz="1100" dirty="0" smtClean="0">
                <a:solidFill>
                  <a:srgbClr val="66686A"/>
                </a:solidFill>
                <a:latin typeface="Calibri" panose="020F0502020204030204" pitchFamily="34" charset="0"/>
              </a:rPr>
              <a:t>Devices aren’t responding to provisioning</a:t>
            </a:r>
          </a:p>
          <a:p>
            <a:pPr marL="1085850" lvl="2" indent="-171450">
              <a:buFont typeface="Wingdings" panose="05000000000000000000" pitchFamily="2" charset="2"/>
              <a:buChar char="Ø"/>
            </a:pPr>
            <a:r>
              <a:rPr lang="en-US" sz="1100" dirty="0" smtClean="0">
                <a:solidFill>
                  <a:srgbClr val="66686A"/>
                </a:solidFill>
                <a:latin typeface="Calibri" panose="020F0502020204030204" pitchFamily="34" charset="0"/>
              </a:rPr>
              <a:t>Devices aren’t working when provisioned</a:t>
            </a:r>
          </a:p>
          <a:p>
            <a:pPr marL="1085850" lvl="2" indent="-171450">
              <a:buFont typeface="Wingdings" panose="05000000000000000000" pitchFamily="2" charset="2"/>
              <a:buChar char="Ø"/>
            </a:pPr>
            <a:r>
              <a:rPr lang="en-US" sz="1100" dirty="0" smtClean="0">
                <a:solidFill>
                  <a:srgbClr val="66686A"/>
                </a:solidFill>
                <a:latin typeface="Calibri" panose="020F0502020204030204" pitchFamily="34" charset="0"/>
              </a:rPr>
              <a:t>Devices aren’t appearing in BACC (online provisioning inquiry tool)</a:t>
            </a:r>
          </a:p>
          <a:p>
            <a:pPr lvl="1"/>
            <a:r>
              <a:rPr lang="en-US" sz="1100" dirty="0" smtClean="0">
                <a:solidFill>
                  <a:srgbClr val="66686A"/>
                </a:solidFill>
                <a:latin typeface="Calibri" panose="020F0502020204030204" pitchFamily="34" charset="0"/>
              </a:rPr>
              <a:t>• Install new devices for testing efforts when requested</a:t>
            </a:r>
          </a:p>
          <a:p>
            <a:pPr lvl="1"/>
            <a:r>
              <a:rPr lang="en-US" sz="1100" dirty="0" smtClean="0">
                <a:solidFill>
                  <a:srgbClr val="66686A"/>
                </a:solidFill>
                <a:latin typeface="Calibri" panose="020F0502020204030204" pitchFamily="34" charset="0"/>
              </a:rPr>
              <a:t>• Remove devices when:</a:t>
            </a:r>
          </a:p>
          <a:p>
            <a:pPr marL="1085850" lvl="2" indent="-171450">
              <a:buFont typeface="Wingdings" panose="05000000000000000000" pitchFamily="2" charset="2"/>
              <a:buChar char="Ø"/>
            </a:pPr>
            <a:r>
              <a:rPr lang="en-US" sz="1100" dirty="0" smtClean="0">
                <a:solidFill>
                  <a:srgbClr val="66686A"/>
                </a:solidFill>
                <a:latin typeface="Calibri" panose="020F0502020204030204" pitchFamily="34" charset="0"/>
              </a:rPr>
              <a:t>They are no longer needed</a:t>
            </a:r>
          </a:p>
          <a:p>
            <a:pPr marL="1085850" lvl="2" indent="-171450">
              <a:buFont typeface="Wingdings" panose="05000000000000000000" pitchFamily="2" charset="2"/>
              <a:buChar char="Ø"/>
            </a:pPr>
            <a:r>
              <a:rPr lang="en-US" sz="1100" dirty="0">
                <a:solidFill>
                  <a:srgbClr val="66686A"/>
                </a:solidFill>
                <a:latin typeface="Calibri" panose="020F0502020204030204" pitchFamily="34" charset="0"/>
              </a:rPr>
              <a:t>W</a:t>
            </a:r>
            <a:r>
              <a:rPr lang="en-US" sz="1100" dirty="0" smtClean="0">
                <a:solidFill>
                  <a:srgbClr val="66686A"/>
                </a:solidFill>
                <a:latin typeface="Calibri" panose="020F0502020204030204" pitchFamily="34" charset="0"/>
              </a:rPr>
              <a:t>hen transferred to another lab for other use; or </a:t>
            </a:r>
          </a:p>
          <a:p>
            <a:pPr marL="1085850" lvl="2" indent="-171450">
              <a:buFont typeface="Wingdings" panose="05000000000000000000" pitchFamily="2" charset="2"/>
              <a:buChar char="Ø"/>
            </a:pPr>
            <a:r>
              <a:rPr lang="en-US" sz="1100" dirty="0">
                <a:solidFill>
                  <a:srgbClr val="66686A"/>
                </a:solidFill>
                <a:latin typeface="Calibri" panose="020F0502020204030204" pitchFamily="34" charset="0"/>
              </a:rPr>
              <a:t>W</a:t>
            </a:r>
            <a:r>
              <a:rPr lang="en-US" sz="1100" dirty="0" smtClean="0">
                <a:solidFill>
                  <a:srgbClr val="66686A"/>
                </a:solidFill>
                <a:latin typeface="Calibri" panose="020F0502020204030204" pitchFamily="34" charset="0"/>
              </a:rPr>
              <a:t>hen defective</a:t>
            </a:r>
          </a:p>
          <a:p>
            <a:pPr lvl="1"/>
            <a:r>
              <a:rPr lang="en-US" sz="1100" dirty="0" smtClean="0">
                <a:solidFill>
                  <a:srgbClr val="66686A"/>
                </a:solidFill>
                <a:latin typeface="Calibri" panose="020F0502020204030204" pitchFamily="34" charset="0"/>
              </a:rPr>
              <a:t>• Perform </a:t>
            </a:r>
            <a:r>
              <a:rPr lang="en-US" sz="1000" dirty="0" smtClean="0">
                <a:solidFill>
                  <a:srgbClr val="66686A"/>
                </a:solidFill>
                <a:latin typeface="Calibri" panose="020F0502020204030204" pitchFamily="34" charset="0"/>
              </a:rPr>
              <a:t>device</a:t>
            </a:r>
            <a:r>
              <a:rPr lang="en-US" sz="1100" dirty="0" smtClean="0">
                <a:solidFill>
                  <a:srgbClr val="66686A"/>
                </a:solidFill>
                <a:latin typeface="Calibri" panose="020F0502020204030204" pitchFamily="34" charset="0"/>
              </a:rPr>
              <a:t> cleanup for future use with other testing efforts.  Cleanup is performed in:</a:t>
            </a:r>
          </a:p>
          <a:p>
            <a:pPr marL="1085850" lvl="2" indent="-171450">
              <a:buFont typeface="Wingdings" panose="05000000000000000000" pitchFamily="2" charset="2"/>
              <a:buChar char="Ø"/>
            </a:pPr>
            <a:r>
              <a:rPr lang="en-US" sz="1100" dirty="0" smtClean="0">
                <a:solidFill>
                  <a:srgbClr val="66686A"/>
                </a:solidFill>
                <a:latin typeface="Calibri" panose="020F0502020204030204" pitchFamily="34" charset="0"/>
              </a:rPr>
              <a:t>BACC</a:t>
            </a:r>
          </a:p>
          <a:p>
            <a:pPr marL="1085850" lvl="2" indent="-171450">
              <a:buFont typeface="Wingdings" panose="05000000000000000000" pitchFamily="2" charset="2"/>
              <a:buChar char="Ø"/>
            </a:pPr>
            <a:r>
              <a:rPr lang="en-US" sz="1100" dirty="0" smtClean="0">
                <a:solidFill>
                  <a:srgbClr val="66686A"/>
                </a:solidFill>
                <a:latin typeface="Calibri" panose="020F0502020204030204" pitchFamily="34" charset="0"/>
              </a:rPr>
              <a:t>UIM (Repository for CSG active services and devices)</a:t>
            </a:r>
          </a:p>
          <a:p>
            <a:pPr lvl="2"/>
            <a:endParaRPr lang="en-US" sz="1100" dirty="0" smtClean="0">
              <a:solidFill>
                <a:srgbClr val="66686A"/>
              </a:solidFill>
              <a:latin typeface="Calibri" panose="020F0502020204030204" pitchFamily="34" charset="0"/>
            </a:endParaRPr>
          </a:p>
          <a:p>
            <a:r>
              <a:rPr lang="en-US" sz="1100" dirty="0">
                <a:solidFill>
                  <a:srgbClr val="66686A"/>
                </a:solidFill>
                <a:latin typeface="Calibri" panose="020F0502020204030204" pitchFamily="34" charset="0"/>
              </a:rPr>
              <a:t>♦ Create </a:t>
            </a:r>
            <a:r>
              <a:rPr lang="en-US" sz="1100" dirty="0" smtClean="0">
                <a:solidFill>
                  <a:srgbClr val="66686A"/>
                </a:solidFill>
                <a:latin typeface="Calibri" panose="020F0502020204030204" pitchFamily="34" charset="0"/>
              </a:rPr>
              <a:t>locations (test addresses) – </a:t>
            </a:r>
            <a:r>
              <a:rPr lang="en-US" sz="1100" dirty="0">
                <a:solidFill>
                  <a:srgbClr val="66686A"/>
                </a:solidFill>
                <a:latin typeface="Calibri" panose="020F0502020204030204" pitchFamily="34" charset="0"/>
              </a:rPr>
              <a:t>residential and commercial in the following environments</a:t>
            </a:r>
            <a:r>
              <a:rPr lang="en-US" sz="1100" dirty="0" smtClean="0">
                <a:solidFill>
                  <a:srgbClr val="66686A"/>
                </a:solidFill>
                <a:latin typeface="Calibri" panose="020F0502020204030204" pitchFamily="34" charset="0"/>
              </a:rPr>
              <a:t>:</a:t>
            </a:r>
            <a:endParaRPr lang="en-US" sz="1100" dirty="0">
              <a:solidFill>
                <a:srgbClr val="66686A"/>
              </a:solidFill>
              <a:latin typeface="Calibri" panose="020F0502020204030204" pitchFamily="34" charset="0"/>
            </a:endParaRPr>
          </a:p>
          <a:p>
            <a:pPr lvl="1"/>
            <a:r>
              <a:rPr lang="en-US" sz="1100" dirty="0">
                <a:solidFill>
                  <a:srgbClr val="66686A"/>
                </a:solidFill>
                <a:latin typeface="Calibri" panose="020F0502020204030204" pitchFamily="34" charset="0"/>
              </a:rPr>
              <a:t>• QAKA (Legacy Charter CSG)</a:t>
            </a:r>
          </a:p>
          <a:p>
            <a:pPr lvl="1"/>
            <a:r>
              <a:rPr lang="en-US" sz="1100" dirty="0">
                <a:solidFill>
                  <a:srgbClr val="66686A"/>
                </a:solidFill>
                <a:latin typeface="Calibri" panose="020F0502020204030204" pitchFamily="34" charset="0"/>
              </a:rPr>
              <a:t>• QAHA (Legacy Time Warner Cable CSG)</a:t>
            </a:r>
          </a:p>
          <a:p>
            <a:pPr lvl="1"/>
            <a:r>
              <a:rPr lang="en-US" sz="1100" dirty="0">
                <a:solidFill>
                  <a:srgbClr val="66686A"/>
                </a:solidFill>
                <a:latin typeface="Calibri" panose="020F0502020204030204" pitchFamily="34" charset="0"/>
              </a:rPr>
              <a:t>• Production (Legacy Charter CSG – Live)</a:t>
            </a:r>
          </a:p>
          <a:p>
            <a:pPr lvl="2"/>
            <a:endParaRPr lang="en-US" sz="1100" dirty="0" smtClean="0">
              <a:solidFill>
                <a:srgbClr val="66686A"/>
              </a:solidFill>
              <a:latin typeface="Calibri" panose="020F0502020204030204" pitchFamily="34" charset="0"/>
            </a:endParaRPr>
          </a:p>
          <a:p>
            <a:r>
              <a:rPr lang="en-US" sz="1100" dirty="0" smtClean="0">
                <a:solidFill>
                  <a:srgbClr val="66686A"/>
                </a:solidFill>
                <a:latin typeface="Calibri" panose="020F0502020204030204" pitchFamily="34" charset="0"/>
              </a:rPr>
              <a:t>♦ Create test accounts for all lines of business (HSD, Telephony and Video) for the test residential and commercial test addresses in the following environments:</a:t>
            </a:r>
          </a:p>
          <a:p>
            <a:pPr lvl="1"/>
            <a:r>
              <a:rPr lang="en-US" sz="1100" dirty="0" smtClean="0">
                <a:solidFill>
                  <a:srgbClr val="66686A"/>
                </a:solidFill>
                <a:latin typeface="Calibri" panose="020F0502020204030204" pitchFamily="34" charset="0"/>
              </a:rPr>
              <a:t>• QAKA (Legacy Charter CSG)</a:t>
            </a:r>
          </a:p>
          <a:p>
            <a:pPr lvl="1"/>
            <a:r>
              <a:rPr lang="en-US" sz="1100" dirty="0" smtClean="0">
                <a:solidFill>
                  <a:srgbClr val="66686A"/>
                </a:solidFill>
                <a:latin typeface="Calibri" panose="020F0502020204030204" pitchFamily="34" charset="0"/>
              </a:rPr>
              <a:t>• QAHA (Legacy Time Warner Cable CSG)</a:t>
            </a:r>
          </a:p>
          <a:p>
            <a:pPr lvl="1"/>
            <a:r>
              <a:rPr lang="en-US" sz="1100" dirty="0" smtClean="0">
                <a:solidFill>
                  <a:srgbClr val="66686A"/>
                </a:solidFill>
                <a:latin typeface="Calibri" panose="020F0502020204030204" pitchFamily="34" charset="0"/>
              </a:rPr>
              <a:t>• Production (Legacy Charter CSG – Live)</a:t>
            </a:r>
          </a:p>
        </p:txBody>
      </p:sp>
    </p:spTree>
    <p:extLst>
      <p:ext uri="{BB962C8B-B14F-4D97-AF65-F5344CB8AC3E}">
        <p14:creationId xmlns:p14="http://schemas.microsoft.com/office/powerpoint/2010/main" val="397099134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76250" y="151796"/>
            <a:ext cx="8229600" cy="381000"/>
          </a:xfrm>
        </p:spPr>
        <p:txBody>
          <a:bodyPr/>
          <a:lstStyle/>
          <a:p>
            <a:pPr eaLnBrk="1" hangingPunct="1"/>
            <a:r>
              <a:rPr lang="en-US" i="1" dirty="0" smtClean="0">
                <a:solidFill>
                  <a:schemeClr val="tx1">
                    <a:lumMod val="75000"/>
                  </a:schemeClr>
                </a:solidFill>
                <a:latin typeface="Calibri" charset="0"/>
              </a:rPr>
              <a:t>Test Data Management - TDM</a:t>
            </a:r>
            <a:endParaRPr lang="en-US" i="1" dirty="0">
              <a:solidFill>
                <a:schemeClr val="tx1">
                  <a:lumMod val="75000"/>
                </a:schemeClr>
              </a:solidFill>
              <a:latin typeface="Calibri" charset="0"/>
            </a:endParaRPr>
          </a:p>
        </p:txBody>
      </p:sp>
      <p:graphicFrame>
        <p:nvGraphicFramePr>
          <p:cNvPr id="5" name="Chart 4"/>
          <p:cNvGraphicFramePr>
            <a:graphicFrameLocks/>
          </p:cNvGraphicFramePr>
          <p:nvPr>
            <p:extLst>
              <p:ext uri="{D42A27DB-BD31-4B8C-83A1-F6EECF244321}">
                <p14:modId xmlns:p14="http://schemas.microsoft.com/office/powerpoint/2010/main" val="749958576"/>
              </p:ext>
            </p:extLst>
          </p:nvPr>
        </p:nvGraphicFramePr>
        <p:xfrm>
          <a:off x="533400" y="3657600"/>
          <a:ext cx="4724400" cy="250698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57200" y="609600"/>
            <a:ext cx="8458200" cy="5278368"/>
          </a:xfrm>
          <a:prstGeom prst="rect">
            <a:avLst/>
          </a:prstGeom>
          <a:noFill/>
        </p:spPr>
        <p:txBody>
          <a:bodyPr wrap="square" rtlCol="0">
            <a:spAutoFit/>
          </a:bodyPr>
          <a:lstStyle/>
          <a:p>
            <a:pPr lvl="1"/>
            <a:endParaRPr lang="en-US" sz="1100" dirty="0">
              <a:latin typeface="Calibri" panose="020F0502020204030204" pitchFamily="34" charset="0"/>
            </a:endParaRPr>
          </a:p>
          <a:p>
            <a:r>
              <a:rPr lang="en-US" sz="1100" dirty="0" smtClean="0">
                <a:solidFill>
                  <a:srgbClr val="66686A"/>
                </a:solidFill>
                <a:latin typeface="Calibri" panose="020F0502020204030204" pitchFamily="34" charset="0"/>
              </a:rPr>
              <a:t>♦</a:t>
            </a:r>
            <a:r>
              <a:rPr lang="en-US" sz="1100" dirty="0">
                <a:solidFill>
                  <a:srgbClr val="66686A"/>
                </a:solidFill>
                <a:latin typeface="Calibri" panose="020F0502020204030204" pitchFamily="34" charset="0"/>
              </a:rPr>
              <a:t>Create fake devices when a physical device isn’t needed, and only to test device provisioning, in the following systems</a:t>
            </a:r>
            <a:r>
              <a:rPr lang="en-US" sz="1100" dirty="0" smtClean="0">
                <a:solidFill>
                  <a:srgbClr val="66686A"/>
                </a:solidFill>
                <a:latin typeface="Calibri" panose="020F0502020204030204" pitchFamily="34" charset="0"/>
              </a:rPr>
              <a:t>:</a:t>
            </a:r>
            <a:endParaRPr lang="en-US" sz="1100" dirty="0">
              <a:solidFill>
                <a:srgbClr val="66686A"/>
              </a:solidFill>
              <a:latin typeface="Calibri" panose="020F0502020204030204" pitchFamily="34" charset="0"/>
            </a:endParaRPr>
          </a:p>
          <a:p>
            <a:pPr lvl="1"/>
            <a:r>
              <a:rPr lang="en-US" sz="1100" dirty="0" smtClean="0">
                <a:solidFill>
                  <a:srgbClr val="66686A"/>
                </a:solidFill>
                <a:latin typeface="Calibri" panose="020F0502020204030204" pitchFamily="34" charset="0"/>
              </a:rPr>
              <a:t>• </a:t>
            </a:r>
            <a:r>
              <a:rPr lang="en-US" sz="1100" dirty="0">
                <a:solidFill>
                  <a:srgbClr val="66686A"/>
                </a:solidFill>
                <a:latin typeface="Calibri" panose="020F0502020204030204" pitchFamily="34" charset="0"/>
              </a:rPr>
              <a:t>CSG</a:t>
            </a:r>
          </a:p>
          <a:p>
            <a:pPr lvl="1"/>
            <a:r>
              <a:rPr lang="en-US" sz="1100" dirty="0">
                <a:solidFill>
                  <a:srgbClr val="66686A"/>
                </a:solidFill>
                <a:latin typeface="Calibri" panose="020F0502020204030204" pitchFamily="34" charset="0"/>
              </a:rPr>
              <a:t>• UIM</a:t>
            </a:r>
          </a:p>
          <a:p>
            <a:pPr lvl="1"/>
            <a:endParaRPr lang="en-US" sz="1100" dirty="0">
              <a:solidFill>
                <a:srgbClr val="66686A"/>
              </a:solidFill>
              <a:latin typeface="Calibri" panose="020F0502020204030204" pitchFamily="34" charset="0"/>
            </a:endParaRPr>
          </a:p>
          <a:p>
            <a:r>
              <a:rPr lang="en-US" sz="1100" dirty="0">
                <a:solidFill>
                  <a:srgbClr val="66686A"/>
                </a:solidFill>
                <a:latin typeface="Calibri" panose="020F0502020204030204" pitchFamily="34" charset="0"/>
              </a:rPr>
              <a:t>♦ Provision and maintain real cable modems (HSD-only) and MTA’s (HSD and Telephony) for all testing efforts and TMO teams; provisioning and testing maintenance support for real video devices will be available in the future.</a:t>
            </a:r>
          </a:p>
          <a:p>
            <a:endParaRPr lang="en-US" sz="1000" dirty="0">
              <a:solidFill>
                <a:srgbClr val="66686A"/>
              </a:solidFill>
              <a:latin typeface="Calibri" panose="020F0502020204030204" pitchFamily="34" charset="0"/>
            </a:endParaRPr>
          </a:p>
          <a:p>
            <a:r>
              <a:rPr lang="en-US" sz="1000" dirty="0">
                <a:solidFill>
                  <a:srgbClr val="66686A"/>
                </a:solidFill>
                <a:latin typeface="Calibri" panose="020F0502020204030204" pitchFamily="34" charset="0"/>
              </a:rPr>
              <a:t>♦ Split Rate Centers from one test environment to another, to allow for additional testing scenarios, with varying </a:t>
            </a:r>
          </a:p>
          <a:p>
            <a:r>
              <a:rPr lang="en-US" sz="1000" dirty="0">
                <a:solidFill>
                  <a:srgbClr val="66686A"/>
                </a:solidFill>
                <a:latin typeface="Calibri" panose="020F0502020204030204" pitchFamily="34" charset="0"/>
              </a:rPr>
              <a:t>parameters; e.g., current rate center is being used for QA1 test environment, but the same rate center is also needed for</a:t>
            </a:r>
          </a:p>
          <a:p>
            <a:r>
              <a:rPr lang="en-US" sz="1000" dirty="0">
                <a:solidFill>
                  <a:srgbClr val="66686A"/>
                </a:solidFill>
                <a:latin typeface="Calibri" panose="020F0502020204030204" pitchFamily="34" charset="0"/>
              </a:rPr>
              <a:t>testing in the QA3, UAT or SIT environment.  This helps ensure that identical services on a similar account in a different </a:t>
            </a:r>
          </a:p>
          <a:p>
            <a:r>
              <a:rPr lang="en-US" sz="1000" dirty="0">
                <a:solidFill>
                  <a:srgbClr val="66686A"/>
                </a:solidFill>
                <a:latin typeface="Calibri" panose="020F0502020204030204" pitchFamily="34" charset="0"/>
              </a:rPr>
              <a:t>test environment will display the same behavior in another environment for each testing teams’ needs (SIT Team, QA Team, UAT Team).</a:t>
            </a:r>
          </a:p>
          <a:p>
            <a:endParaRPr lang="en-US" sz="1000" dirty="0" smtClean="0">
              <a:solidFill>
                <a:srgbClr val="66686A"/>
              </a:solidFill>
              <a:latin typeface="Calibri" panose="020F0502020204030204" pitchFamily="34" charset="0"/>
            </a:endParaRPr>
          </a:p>
          <a:p>
            <a:r>
              <a:rPr lang="en-US" sz="1000" dirty="0" smtClean="0">
                <a:solidFill>
                  <a:srgbClr val="66686A"/>
                </a:solidFill>
                <a:latin typeface="Calibri" panose="020F0502020204030204" pitchFamily="34" charset="0"/>
              </a:rPr>
              <a:t>♦ Perform automated Telephone Number cleanup for the Automation and QA Testing Teams.</a:t>
            </a:r>
          </a:p>
          <a:p>
            <a:pPr lvl="1"/>
            <a:r>
              <a:rPr lang="en-US" sz="1000" dirty="0" smtClean="0">
                <a:solidFill>
                  <a:srgbClr val="66686A"/>
                </a:solidFill>
                <a:latin typeface="Calibri" panose="020F0502020204030204" pitchFamily="34" charset="0"/>
              </a:rPr>
              <a:t>• XML Cleanup for XML Automation Testing, performed by the QA and Automation Teams</a:t>
            </a:r>
          </a:p>
          <a:p>
            <a:pPr lvl="1"/>
            <a:r>
              <a:rPr lang="en-US" sz="1000" dirty="0" smtClean="0">
                <a:solidFill>
                  <a:srgbClr val="66686A"/>
                </a:solidFill>
                <a:latin typeface="Calibri" panose="020F0502020204030204" pitchFamily="34" charset="0"/>
              </a:rPr>
              <a:t>• Manual Cleanup for the QA Manual Testers</a:t>
            </a:r>
          </a:p>
          <a:p>
            <a:pPr lvl="1"/>
            <a:endParaRPr lang="en-US" sz="1000" dirty="0">
              <a:solidFill>
                <a:srgbClr val="66686A"/>
              </a:solidFill>
              <a:latin typeface="Calibri" panose="020F0502020204030204" pitchFamily="34" charset="0"/>
            </a:endParaRPr>
          </a:p>
          <a:p>
            <a:r>
              <a:rPr lang="en-US" sz="1000" dirty="0">
                <a:solidFill>
                  <a:srgbClr val="66686A"/>
                </a:solidFill>
                <a:latin typeface="Calibri" panose="020F0502020204030204" pitchFamily="34" charset="0"/>
              </a:rPr>
              <a:t>♦ </a:t>
            </a:r>
            <a:r>
              <a:rPr lang="en-US" sz="1000" dirty="0" smtClean="0">
                <a:solidFill>
                  <a:srgbClr val="66686A"/>
                </a:solidFill>
                <a:latin typeface="Calibri" panose="020F0502020204030204" pitchFamily="34" charset="0"/>
              </a:rPr>
              <a:t>Monitor all automated telephone number cleanup tasks to help ensure there are no issues in UFT (telephone number cleanup automation tool).  This information is relayed to Saravanan Vivekananthan, who then addresses and resolves all technical issues in regards to the automated telephone number cleanup process.</a:t>
            </a:r>
          </a:p>
          <a:p>
            <a:pPr lvl="1"/>
            <a:endParaRPr lang="en-US" sz="1000" dirty="0">
              <a:solidFill>
                <a:srgbClr val="66686A"/>
              </a:solidFill>
              <a:latin typeface="Calibri" panose="020F0502020204030204" pitchFamily="34" charset="0"/>
            </a:endParaRPr>
          </a:p>
          <a:p>
            <a:r>
              <a:rPr lang="en-US" sz="1000" dirty="0">
                <a:solidFill>
                  <a:srgbClr val="66686A"/>
                </a:solidFill>
                <a:latin typeface="Calibri" panose="020F0502020204030204" pitchFamily="34" charset="0"/>
              </a:rPr>
              <a:t>♦ </a:t>
            </a:r>
            <a:r>
              <a:rPr lang="en-US" sz="1000" dirty="0" smtClean="0">
                <a:solidFill>
                  <a:srgbClr val="66686A"/>
                </a:solidFill>
                <a:latin typeface="Calibri" panose="020F0502020204030204" pitchFamily="34" charset="0"/>
              </a:rPr>
              <a:t>Reserve telephone numbers for the Manual Testing and Automation Testing Teams for both manual and XML testing, when requested.</a:t>
            </a:r>
          </a:p>
          <a:p>
            <a:endParaRPr lang="en-US" sz="1000" dirty="0">
              <a:solidFill>
                <a:srgbClr val="66686A"/>
              </a:solidFill>
              <a:latin typeface="Calibri" panose="020F0502020204030204" pitchFamily="34" charset="0"/>
            </a:endParaRPr>
          </a:p>
          <a:p>
            <a:r>
              <a:rPr lang="en-US" sz="1000" dirty="0">
                <a:solidFill>
                  <a:srgbClr val="66686A"/>
                </a:solidFill>
                <a:latin typeface="Calibri" panose="020F0502020204030204" pitchFamily="34" charset="0"/>
              </a:rPr>
              <a:t>♦ Create billing test data in </a:t>
            </a:r>
            <a:r>
              <a:rPr lang="en-US" sz="1000" dirty="0" smtClean="0">
                <a:solidFill>
                  <a:srgbClr val="66686A"/>
                </a:solidFill>
                <a:latin typeface="Calibri" panose="020F0502020204030204" pitchFamily="34" charset="0"/>
              </a:rPr>
              <a:t>ICOMS for Legacy Time Warner testing efforts.</a:t>
            </a:r>
            <a:endParaRPr lang="en-US" sz="1000" dirty="0">
              <a:solidFill>
                <a:srgbClr val="66686A"/>
              </a:solidFill>
              <a:latin typeface="Calibri" panose="020F0502020204030204" pitchFamily="34" charset="0"/>
            </a:endParaRPr>
          </a:p>
          <a:p>
            <a:endParaRPr lang="en-US" sz="1000" dirty="0">
              <a:solidFill>
                <a:srgbClr val="66686A"/>
              </a:solidFill>
              <a:latin typeface="Calibri" panose="020F0502020204030204" pitchFamily="34" charset="0"/>
            </a:endParaRPr>
          </a:p>
          <a:p>
            <a:r>
              <a:rPr lang="en-US" sz="1000" dirty="0" smtClean="0">
                <a:solidFill>
                  <a:srgbClr val="66686A"/>
                </a:solidFill>
                <a:latin typeface="Calibri" panose="020F0502020204030204" pitchFamily="34" charset="0"/>
              </a:rPr>
              <a:t>♦ Gather and decipher all TDM, Automation and Performance Teams’ efforts into a comprehensive report, which is then sent to the IT Director of the BA/Testing/Release Department on a weekly basis.</a:t>
            </a:r>
          </a:p>
          <a:p>
            <a:endParaRPr lang="en-US" sz="1000" dirty="0">
              <a:latin typeface="Calibri" panose="020F0502020204030204" pitchFamily="34" charset="0"/>
            </a:endParaRPr>
          </a:p>
          <a:p>
            <a:pPr marL="171450" indent="-171450">
              <a:buFont typeface="Wingdings" panose="05000000000000000000" pitchFamily="2" charset="2"/>
              <a:buChar char="v"/>
            </a:pPr>
            <a:r>
              <a:rPr lang="en-US" sz="1000" dirty="0" smtClean="0">
                <a:solidFill>
                  <a:schemeClr val="tx1">
                    <a:lumMod val="50000"/>
                  </a:schemeClr>
                </a:solidFill>
                <a:latin typeface="Calibri" panose="020F0502020204030204" pitchFamily="34" charset="0"/>
              </a:rPr>
              <a:t>All requests for assistance from the TDM Team are made </a:t>
            </a:r>
            <a:r>
              <a:rPr lang="en-US" sz="1000" dirty="0" smtClean="0">
                <a:solidFill>
                  <a:schemeClr val="tx1">
                    <a:lumMod val="50000"/>
                  </a:schemeClr>
                </a:solidFill>
                <a:latin typeface="Calibri" panose="020F0502020204030204" pitchFamily="34" charset="0"/>
                <a:hlinkClick r:id="rId4"/>
              </a:rPr>
              <a:t>here</a:t>
            </a:r>
            <a:r>
              <a:rPr lang="en-US" sz="1000" dirty="0">
                <a:solidFill>
                  <a:schemeClr val="tx1">
                    <a:lumMod val="50000"/>
                  </a:schemeClr>
                </a:solidFill>
                <a:latin typeface="Calibri" panose="020F0502020204030204" pitchFamily="34" charset="0"/>
              </a:rPr>
              <a:t>.</a:t>
            </a:r>
            <a:r>
              <a:rPr lang="en-US" sz="1000" dirty="0" smtClean="0">
                <a:solidFill>
                  <a:schemeClr val="tx1">
                    <a:lumMod val="50000"/>
                  </a:schemeClr>
                </a:solidFill>
                <a:latin typeface="Calibri" panose="020F0502020204030204" pitchFamily="34" charset="0"/>
              </a:rPr>
              <a:t>   </a:t>
            </a:r>
          </a:p>
          <a:p>
            <a:pPr marL="171450" indent="-171450">
              <a:buFont typeface="Wingdings" panose="05000000000000000000" pitchFamily="2" charset="2"/>
              <a:buChar char="v"/>
            </a:pPr>
            <a:r>
              <a:rPr lang="en-US" sz="1000" dirty="0" smtClean="0">
                <a:solidFill>
                  <a:schemeClr val="tx1">
                    <a:lumMod val="50000"/>
                  </a:schemeClr>
                </a:solidFill>
                <a:latin typeface="Calibri" panose="020F0502020204030204" pitchFamily="34" charset="0"/>
              </a:rPr>
              <a:t>The TDM Request guiding instructions can be found </a:t>
            </a:r>
            <a:r>
              <a:rPr lang="en-US" sz="1000" dirty="0" smtClean="0">
                <a:solidFill>
                  <a:schemeClr val="tx1">
                    <a:lumMod val="50000"/>
                  </a:schemeClr>
                </a:solidFill>
                <a:latin typeface="Calibri" panose="020F0502020204030204" pitchFamily="34" charset="0"/>
                <a:hlinkClick r:id="rId5"/>
              </a:rPr>
              <a:t>here</a:t>
            </a:r>
            <a:endParaRPr lang="en-US" sz="1000" dirty="0">
              <a:solidFill>
                <a:schemeClr val="tx1">
                  <a:lumMod val="50000"/>
                </a:schemeClr>
              </a:solidFill>
              <a:latin typeface="Calibri" panose="020F0502020204030204" pitchFamily="34" charset="0"/>
            </a:endParaRPr>
          </a:p>
          <a:p>
            <a:pPr marL="171450" indent="-171450">
              <a:buFont typeface="Wingdings" panose="05000000000000000000" pitchFamily="2" charset="2"/>
              <a:buChar char="v"/>
            </a:pPr>
            <a:r>
              <a:rPr lang="en-US" sz="1000" dirty="0" smtClean="0">
                <a:solidFill>
                  <a:schemeClr val="tx1">
                    <a:lumMod val="50000"/>
                  </a:schemeClr>
                </a:solidFill>
                <a:latin typeface="Calibri" panose="020F0502020204030204" pitchFamily="34" charset="0"/>
              </a:rPr>
              <a:t>The TDM SLA (Service Level Agreement) can be found </a:t>
            </a:r>
            <a:r>
              <a:rPr lang="en-US" sz="1000" dirty="0" smtClean="0">
                <a:solidFill>
                  <a:schemeClr val="tx1">
                    <a:lumMod val="50000"/>
                  </a:schemeClr>
                </a:solidFill>
                <a:latin typeface="Calibri" panose="020F0502020204030204" pitchFamily="34" charset="0"/>
                <a:hlinkClick r:id="rId6"/>
              </a:rPr>
              <a:t>here</a:t>
            </a:r>
            <a:r>
              <a:rPr lang="en-US" sz="1000" dirty="0" smtClean="0">
                <a:solidFill>
                  <a:schemeClr val="tx1">
                    <a:lumMod val="50000"/>
                  </a:schemeClr>
                </a:solidFill>
                <a:latin typeface="Calibri" panose="020F0502020204030204" pitchFamily="34" charset="0"/>
              </a:rPr>
              <a:t>.  </a:t>
            </a:r>
          </a:p>
          <a:p>
            <a:pPr marL="171450" indent="-171450">
              <a:buFont typeface="Wingdings" panose="05000000000000000000" pitchFamily="2" charset="2"/>
              <a:buChar char="v"/>
            </a:pPr>
            <a:r>
              <a:rPr lang="en-US" sz="1000" dirty="0" smtClean="0">
                <a:solidFill>
                  <a:schemeClr val="tx1">
                    <a:lumMod val="50000"/>
                  </a:schemeClr>
                </a:solidFill>
                <a:latin typeface="Calibri" panose="020F0502020204030204" pitchFamily="34" charset="0"/>
              </a:rPr>
              <a:t>The TDM Request Intake and Fulfillment Process Matrix can be found </a:t>
            </a:r>
            <a:r>
              <a:rPr lang="en-US" sz="1000" dirty="0" smtClean="0">
                <a:solidFill>
                  <a:schemeClr val="tx1">
                    <a:lumMod val="50000"/>
                  </a:schemeClr>
                </a:solidFill>
                <a:latin typeface="Calibri" panose="020F0502020204030204" pitchFamily="34" charset="0"/>
                <a:hlinkClick r:id="rId7"/>
              </a:rPr>
              <a:t>here</a:t>
            </a:r>
            <a:r>
              <a:rPr lang="en-US" sz="1000" dirty="0" smtClean="0">
                <a:solidFill>
                  <a:schemeClr val="tx1">
                    <a:lumMod val="50000"/>
                  </a:schemeClr>
                </a:solidFill>
                <a:latin typeface="Calibri" panose="020F0502020204030204" pitchFamily="34" charset="0"/>
              </a:rPr>
              <a:t>.  </a:t>
            </a:r>
          </a:p>
          <a:p>
            <a:pPr marL="171450" indent="-171450">
              <a:buFont typeface="Wingdings" panose="05000000000000000000" pitchFamily="2" charset="2"/>
              <a:buChar char="v"/>
            </a:pPr>
            <a:r>
              <a:rPr lang="en-US" sz="1000" dirty="0" smtClean="0">
                <a:solidFill>
                  <a:schemeClr val="tx1">
                    <a:lumMod val="50000"/>
                  </a:schemeClr>
                </a:solidFill>
                <a:latin typeface="Calibri" panose="020F0502020204030204" pitchFamily="34" charset="0"/>
              </a:rPr>
              <a:t>Any and all questions for the TDM Team can be sent to the </a:t>
            </a:r>
            <a:r>
              <a:rPr lang="en-US" sz="1000" dirty="0" smtClean="0">
                <a:solidFill>
                  <a:schemeClr val="tx1">
                    <a:lumMod val="50000"/>
                  </a:schemeClr>
                </a:solidFill>
                <a:latin typeface="Calibri" panose="020F0502020204030204" pitchFamily="34" charset="0"/>
                <a:hlinkClick r:id="rId8"/>
              </a:rPr>
              <a:t>TDM Team’s Distribution List</a:t>
            </a:r>
            <a:r>
              <a:rPr lang="en-US" sz="1000" dirty="0" smtClean="0">
                <a:solidFill>
                  <a:schemeClr val="tx1">
                    <a:lumMod val="50000"/>
                  </a:schemeClr>
                </a:solidFill>
                <a:latin typeface="Calibri" panose="020F0502020204030204" pitchFamily="34" charset="0"/>
              </a:rPr>
              <a:t>.</a:t>
            </a:r>
            <a:endParaRPr lang="en-US" sz="1000" dirty="0">
              <a:solidFill>
                <a:schemeClr val="tx1">
                  <a:lumMod val="50000"/>
                </a:schemeClr>
              </a:solidFill>
              <a:latin typeface="Calibri" panose="020F0502020204030204" pitchFamily="34" charset="0"/>
            </a:endParaRPr>
          </a:p>
        </p:txBody>
      </p:sp>
    </p:spTree>
    <p:extLst>
      <p:ext uri="{BB962C8B-B14F-4D97-AF65-F5344CB8AC3E}">
        <p14:creationId xmlns:p14="http://schemas.microsoft.com/office/powerpoint/2010/main" val="347144191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0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1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Presentation_FactSet_2011">
  <a:themeElements>
    <a:clrScheme name="Charter Communications">
      <a:dk1>
        <a:srgbClr val="919194"/>
      </a:dk1>
      <a:lt1>
        <a:srgbClr val="FFFFFF"/>
      </a:lt1>
      <a:dk2>
        <a:srgbClr val="919194"/>
      </a:dk2>
      <a:lt2>
        <a:srgbClr val="FFFFFF"/>
      </a:lt2>
      <a:accent1>
        <a:srgbClr val="00629B"/>
      </a:accent1>
      <a:accent2>
        <a:srgbClr val="009681"/>
      </a:accent2>
      <a:accent3>
        <a:srgbClr val="919194"/>
      </a:accent3>
      <a:accent4>
        <a:srgbClr val="500778"/>
      </a:accent4>
      <a:accent5>
        <a:srgbClr val="FFA300"/>
      </a:accent5>
      <a:accent6>
        <a:srgbClr val="910048"/>
      </a:accent6>
      <a:hlink>
        <a:srgbClr val="919194"/>
      </a:hlink>
      <a:folHlink>
        <a:srgbClr val="808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7D235990E001E44A6E660544D40CD8E" ma:contentTypeVersion="0" ma:contentTypeDescription="Create a new document." ma:contentTypeScope="" ma:versionID="29750672c2cb907040f42247fc3cdde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F0596C-EA97-4F7E-8A15-6D1166C780A7}">
  <ds:schemaRefs>
    <ds:schemaRef ds:uri="http://schemas.microsoft.com/office/2006/documentManagement/types"/>
    <ds:schemaRef ds:uri="http://purl.org/dc/dcmitype/"/>
    <ds:schemaRef ds:uri="http://purl.org/dc/terms/"/>
    <ds:schemaRef ds:uri="http://purl.org/dc/elements/1.1/"/>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76A18F9-6146-4187-BDA5-2AA1EDF2C0CC}">
  <ds:schemaRefs>
    <ds:schemaRef ds:uri="http://schemas.microsoft.com/sharepoint/v3/contenttype/forms"/>
  </ds:schemaRefs>
</ds:datastoreItem>
</file>

<file path=customXml/itemProps3.xml><?xml version="1.0" encoding="utf-8"?>
<ds:datastoreItem xmlns:ds="http://schemas.openxmlformats.org/officeDocument/2006/customXml" ds:itemID="{1523F163-715E-41E0-9CE4-2DBEC59E49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6920</TotalTime>
  <Words>1746</Words>
  <Application>Microsoft Office PowerPoint</Application>
  <PresentationFormat>On-screen Show (4:3)</PresentationFormat>
  <Paragraphs>271</Paragraphs>
  <Slides>8</Slides>
  <Notes>3</Notes>
  <HiddenSlides>0</HiddenSlides>
  <MMClips>0</MMClips>
  <ScaleCrop>false</ScaleCrop>
  <HeadingPairs>
    <vt:vector size="4" baseType="variant">
      <vt:variant>
        <vt:lpstr>Theme</vt:lpstr>
      </vt:variant>
      <vt:variant>
        <vt:i4>42</vt:i4>
      </vt:variant>
      <vt:variant>
        <vt:lpstr>Slide Titles</vt:lpstr>
      </vt:variant>
      <vt:variant>
        <vt:i4>8</vt:i4>
      </vt:variant>
    </vt:vector>
  </HeadingPairs>
  <TitlesOfParts>
    <vt:vector size="50" baseType="lpstr">
      <vt:lpstr>Presentation_FactSet_2011</vt:lpstr>
      <vt:lpstr>1_Presentation_FactSet_2011</vt:lpstr>
      <vt:lpstr>2_Presentation_FactSet_2011</vt:lpstr>
      <vt:lpstr>3_Presentation_FactSet_2011</vt:lpstr>
      <vt:lpstr>4_Presentation_FactSet_2011</vt:lpstr>
      <vt:lpstr>5_Presentation_FactSet_2011</vt:lpstr>
      <vt:lpstr>6_Presentation_FactSet_2011</vt:lpstr>
      <vt:lpstr>7_Presentation_FactSet_2011</vt:lpstr>
      <vt:lpstr>8_Presentation_FactSet_2011</vt:lpstr>
      <vt:lpstr>9_Presentation_FactSet_2011</vt:lpstr>
      <vt:lpstr>10_Presentation_FactSet_2011</vt:lpstr>
      <vt:lpstr>11_Presentation_FactSet_2011</vt:lpstr>
      <vt:lpstr>12_Presentation_FactSet_2011</vt:lpstr>
      <vt:lpstr>13_Presentation_FactSet_2011</vt:lpstr>
      <vt:lpstr>14_Presentation_FactSet_2011</vt:lpstr>
      <vt:lpstr>15_Presentation_FactSet_2011</vt:lpstr>
      <vt:lpstr>16_Presentation_FactSet_2011</vt:lpstr>
      <vt:lpstr>17_Presentation_FactSet_2011</vt:lpstr>
      <vt:lpstr>18_Presentation_FactSet_2011</vt:lpstr>
      <vt:lpstr>19_Presentation_FactSet_2011</vt:lpstr>
      <vt:lpstr>20_Presentation_FactSet_2011</vt:lpstr>
      <vt:lpstr>21_Presentation_FactSet_2011</vt:lpstr>
      <vt:lpstr>22_Presentation_FactSet_2011</vt:lpstr>
      <vt:lpstr>23_Presentation_FactSet_2011</vt:lpstr>
      <vt:lpstr>24_Presentation_FactSet_2011</vt:lpstr>
      <vt:lpstr>25_Presentation_FactSet_2011</vt:lpstr>
      <vt:lpstr>26_Presentation_FactSet_2011</vt:lpstr>
      <vt:lpstr>27_Presentation_FactSet_2011</vt:lpstr>
      <vt:lpstr>28_Presentation_FactSet_2011</vt:lpstr>
      <vt:lpstr>29_Presentation_FactSet_2011</vt:lpstr>
      <vt:lpstr>30_Presentation_FactSet_2011</vt:lpstr>
      <vt:lpstr>31_Presentation_FactSet_2011</vt:lpstr>
      <vt:lpstr>32_Presentation_FactSet_2011</vt:lpstr>
      <vt:lpstr>33_Presentation_FactSet_2011</vt:lpstr>
      <vt:lpstr>34_Presentation_FactSet_2011</vt:lpstr>
      <vt:lpstr>35_Presentation_FactSet_2011</vt:lpstr>
      <vt:lpstr>36_Presentation_FactSet_2011</vt:lpstr>
      <vt:lpstr>37_Presentation_FactSet_2011</vt:lpstr>
      <vt:lpstr>38_Presentation_FactSet_2011</vt:lpstr>
      <vt:lpstr>39_Presentation_FactSet_2011</vt:lpstr>
      <vt:lpstr>40_Presentation_FactSet_2011</vt:lpstr>
      <vt:lpstr>41_Presentation_FactSet_2011</vt:lpstr>
      <vt:lpstr>PowerPoint Presentation</vt:lpstr>
      <vt:lpstr>Functional Automation</vt:lpstr>
      <vt:lpstr>Functional Automation – Process &amp; Benefits</vt:lpstr>
      <vt:lpstr>Functional Automation</vt:lpstr>
      <vt:lpstr>Performance Team</vt:lpstr>
      <vt:lpstr>PowerPoint Presentation</vt:lpstr>
      <vt:lpstr>Test Data Management - TDM</vt:lpstr>
      <vt:lpstr>Test Data Management - TDM</vt:lpstr>
    </vt:vector>
  </TitlesOfParts>
  <Company>Charter Communications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Intake – April Metrics</dc:title>
  <dc:creator>Ludwig, Doug M</dc:creator>
  <cp:lastModifiedBy>Charter</cp:lastModifiedBy>
  <cp:revision>744</cp:revision>
  <cp:lastPrinted>2016-12-14T16:00:46Z</cp:lastPrinted>
  <dcterms:created xsi:type="dcterms:W3CDTF">2014-05-08T13:43:44Z</dcterms:created>
  <dcterms:modified xsi:type="dcterms:W3CDTF">2017-06-09T19:04:59Z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0x01010037D235990E001E44A6E660544D40CD8E</vt:lpwstr>
  </property>
</Properties>
</file>