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931025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218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shant Kumar Yadav" initials="NKY" lastIdx="1" clrIdx="0">
    <p:extLst>
      <p:ext uri="{19B8F6BF-5375-455C-9EA6-DF929625EA0E}">
        <p15:presenceInfo xmlns:p15="http://schemas.microsoft.com/office/powerpoint/2012/main" userId="S-1-5-21-2732240587-357008873-999183829-92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08" y="-1638"/>
      </p:cViewPr>
      <p:guideLst>
        <p:guide orient="horz" pos="2592"/>
        <p:guide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08T12:26:47.628" idx="1">
    <p:pos x="4367" y="1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9827" y="2556511"/>
            <a:ext cx="5891371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9654" y="4663440"/>
            <a:ext cx="4851718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B6C4-D27A-438B-A36B-BB437D08EBFD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F22E-8889-45C5-84C4-B0BE9BA79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1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B6C4-D27A-438B-A36B-BB437D08EBFD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F22E-8889-45C5-84C4-B0BE9BA79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3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09658" y="396240"/>
            <a:ext cx="1181643" cy="8425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2320" y="396240"/>
            <a:ext cx="3431820" cy="8425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B6C4-D27A-438B-A36B-BB437D08EBFD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F22E-8889-45C5-84C4-B0BE9BA79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8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B6C4-D27A-438B-A36B-BB437D08EBFD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F22E-8889-45C5-84C4-B0BE9BA79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503" y="5288281"/>
            <a:ext cx="5891371" cy="1634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503" y="3488056"/>
            <a:ext cx="5891371" cy="180022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B6C4-D27A-438B-A36B-BB437D08EBFD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F22E-8889-45C5-84C4-B0BE9BA79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320" y="2305050"/>
            <a:ext cx="2306732" cy="65170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84570" y="2305050"/>
            <a:ext cx="2306731" cy="65170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B6C4-D27A-438B-A36B-BB437D08EBFD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F22E-8889-45C5-84C4-B0BE9BA79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7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51" y="329566"/>
            <a:ext cx="6237923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51" y="1842136"/>
            <a:ext cx="3062406" cy="7677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551" y="2609850"/>
            <a:ext cx="3062406" cy="47415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20865" y="1842136"/>
            <a:ext cx="3063609" cy="7677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20865" y="2609850"/>
            <a:ext cx="3063609" cy="47415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B6C4-D27A-438B-A36B-BB437D08EBFD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F22E-8889-45C5-84C4-B0BE9BA79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2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B6C4-D27A-438B-A36B-BB437D08EBFD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F22E-8889-45C5-84C4-B0BE9BA79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4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B6C4-D27A-438B-A36B-BB437D08EBFD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F22E-8889-45C5-84C4-B0BE9BA79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1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52" y="327660"/>
            <a:ext cx="2280259" cy="1394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838" y="327660"/>
            <a:ext cx="3874636" cy="7023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552" y="1722120"/>
            <a:ext cx="2280259" cy="56292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B6C4-D27A-438B-A36B-BB437D08EBFD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F22E-8889-45C5-84C4-B0BE9BA79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5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529" y="5760720"/>
            <a:ext cx="4158615" cy="680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58529" y="735330"/>
            <a:ext cx="4158615" cy="49377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8529" y="6440806"/>
            <a:ext cx="4158615" cy="965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B6C4-D27A-438B-A36B-BB437D08EBFD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F22E-8889-45C5-84C4-B0BE9BA79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51" y="329566"/>
            <a:ext cx="6237923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51" y="1920240"/>
            <a:ext cx="6237923" cy="5431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51" y="7627621"/>
            <a:ext cx="161723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5B6C4-D27A-438B-A36B-BB437D08EBFD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8100" y="7627621"/>
            <a:ext cx="21948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67235" y="7627621"/>
            <a:ext cx="161723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6F22E-8889-45C5-84C4-B0BE9BA79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8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ject_and_Works\HR_projects\2016_WORKS\pat_on_the_back\png_images\Untitled-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102419"/>
            <a:ext cx="6932613" cy="822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Project_and_Works\HR_projects\2016_WORKS\pat_on_the_back\png_images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" y="533400"/>
            <a:ext cx="4381501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Project_and_Works\HR_projects\2016_WORKS\pat_on_the_back\png_images\Untitled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12" y="314325"/>
            <a:ext cx="13811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Project_and_Works\HR_projects\2016_WORKS\pat_on_the_back\png_images\Untitled-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6" y="1751045"/>
            <a:ext cx="25527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5448" y="3662427"/>
            <a:ext cx="1652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/>
              <a:t>Chirag Singh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668" y="3790446"/>
            <a:ext cx="165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sz="1200" dirty="0" smtClean="0"/>
              <a:t>Sr. s/w test engineer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961657" y="2951261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You deserve the Pat On The Back for: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56112" y="3739427"/>
            <a:ext cx="1857426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Bodoni MT" panose="02070603080606020203" pitchFamily="18" charset="0"/>
              </a:rPr>
              <a:t>Chirag is a valuable part of charter automation team.</a:t>
            </a:r>
          </a:p>
          <a:p>
            <a:r>
              <a:rPr lang="en-US" sz="1050" dirty="0">
                <a:latin typeface="Bodoni MT" panose="02070603080606020203" pitchFamily="18" charset="0"/>
              </a:rPr>
              <a:t>His problem solving skills and thinking out of box approach is highly appreciable</a:t>
            </a:r>
          </a:p>
          <a:p>
            <a:r>
              <a:rPr lang="en-US" sz="1050" dirty="0">
                <a:latin typeface="Bodoni MT" panose="02070603080606020203" pitchFamily="18" charset="0"/>
              </a:rPr>
              <a:t>You are well equipped with latest technology and always eager to help and share knowledge to your team members.</a:t>
            </a:r>
          </a:p>
          <a:p>
            <a:r>
              <a:rPr lang="en-US" sz="1050" dirty="0">
                <a:latin typeface="Bodoni MT" panose="02070603080606020203" pitchFamily="18" charset="0"/>
              </a:rPr>
              <a:t>Even failure can’t be disappointing when it has to be shared with hard working team members like you. Thanks for giving it your best shot</a:t>
            </a:r>
            <a:endParaRPr lang="en-US" sz="1050" dirty="0">
              <a:latin typeface="Bodoni MT" panose="020706030806060202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429" y="2556604"/>
            <a:ext cx="964178" cy="117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9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86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Bodoni MT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Jitendra Kumar Yadav</dc:creator>
  <cp:lastModifiedBy>Nishant Kumar Yadav</cp:lastModifiedBy>
  <cp:revision>12</cp:revision>
  <dcterms:created xsi:type="dcterms:W3CDTF">2016-02-16T12:29:22Z</dcterms:created>
  <dcterms:modified xsi:type="dcterms:W3CDTF">2018-03-08T09:59:03Z</dcterms:modified>
</cp:coreProperties>
</file>