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8" r:id="rId3"/>
    <p:sldId id="262" r:id="rId4"/>
    <p:sldId id="314" r:id="rId5"/>
    <p:sldId id="260" r:id="rId6"/>
    <p:sldId id="326" r:id="rId7"/>
    <p:sldId id="275" r:id="rId8"/>
    <p:sldId id="327" r:id="rId9"/>
    <p:sldId id="323" r:id="rId10"/>
    <p:sldId id="324" r:id="rId11"/>
    <p:sldId id="325" r:id="rId12"/>
    <p:sldId id="312" r:id="rId13"/>
    <p:sldId id="321" r:id="rId14"/>
    <p:sldId id="278" r:id="rId15"/>
    <p:sldId id="309" r:id="rId16"/>
    <p:sldId id="279" r:id="rId17"/>
    <p:sldId id="316" r:id="rId18"/>
    <p:sldId id="281" r:id="rId19"/>
    <p:sldId id="287" r:id="rId20"/>
    <p:sldId id="288" r:id="rId21"/>
    <p:sldId id="283" r:id="rId22"/>
    <p:sldId id="286" r:id="rId23"/>
    <p:sldId id="284" r:id="rId24"/>
    <p:sldId id="285" r:id="rId25"/>
    <p:sldId id="290" r:id="rId26"/>
    <p:sldId id="291" r:id="rId27"/>
    <p:sldId id="289" r:id="rId28"/>
    <p:sldId id="318" r:id="rId29"/>
    <p:sldId id="328" r:id="rId30"/>
    <p:sldId id="329" r:id="rId31"/>
    <p:sldId id="330" r:id="rId32"/>
    <p:sldId id="331" r:id="rId33"/>
    <p:sldId id="310" r:id="rId34"/>
    <p:sldId id="301" r:id="rId35"/>
    <p:sldId id="311" r:id="rId36"/>
    <p:sldId id="305" r:id="rId37"/>
    <p:sldId id="307" r:id="rId38"/>
    <p:sldId id="313" r:id="rId39"/>
    <p:sldId id="292" r:id="rId40"/>
    <p:sldId id="293" r:id="rId41"/>
    <p:sldId id="294" r:id="rId42"/>
    <p:sldId id="295" r:id="rId43"/>
    <p:sldId id="320" r:id="rId44"/>
    <p:sldId id="306" r:id="rId45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49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Puterm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19E"/>
    <a:srgbClr val="030802"/>
    <a:srgbClr val="FDFEF9"/>
    <a:srgbClr val="FBFBFB"/>
    <a:srgbClr val="E8E3F2"/>
    <a:srgbClr val="E9F2F0"/>
    <a:srgbClr val="D9D7F2"/>
    <a:srgbClr val="D2DCF2"/>
    <a:srgbClr val="45706E"/>
    <a:srgbClr val="57A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87576" autoAdjust="0"/>
  </p:normalViewPr>
  <p:slideViewPr>
    <p:cSldViewPr>
      <p:cViewPr>
        <p:scale>
          <a:sx n="71" d="100"/>
          <a:sy n="71" d="100"/>
        </p:scale>
        <p:origin x="-1380" y="-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091" y="58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63896D-70C3-49C1-BA60-87F2A1881E7F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rtl="1"/>
          <a:endParaRPr lang="he-IL"/>
        </a:p>
      </dgm:t>
    </dgm:pt>
    <dgm:pt modelId="{7F1EEDE5-F5EA-4DCF-9F15-B2239F972CC4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FF00"/>
        </a:solidFill>
      </dgm:spPr>
      <dgm:t>
        <a:bodyPr/>
        <a:lstStyle/>
        <a:p>
          <a:pPr algn="l" rtl="0"/>
          <a:r>
            <a:rPr lang="he-IL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Drive the AUT and take screenshots</a:t>
          </a:r>
        </a:p>
      </dgm:t>
    </dgm:pt>
    <dgm:pt modelId="{556AC11F-2D78-4ECB-8F97-84EA03F7D9BE}" type="parTrans" cxnId="{090FB657-9BB3-4E21-B8B7-74DADF8D61ED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</a:endParaRPr>
        </a:p>
      </dgm:t>
    </dgm:pt>
    <dgm:pt modelId="{8297375B-35B4-420E-BBA9-43B3D1EA6D88}" type="sibTrans" cxnId="{090FB657-9BB3-4E21-B8B7-74DADF8D61ED}">
      <dgm:prSet custT="1"/>
      <dgm:spPr/>
      <dgm:t>
        <a:bodyPr/>
        <a:lstStyle/>
        <a:p>
          <a:pPr rtl="1"/>
          <a:endParaRPr lang="he-IL" sz="2000">
            <a:solidFill>
              <a:schemeClr val="tx1"/>
            </a:solidFill>
          </a:endParaRPr>
        </a:p>
      </dgm:t>
    </dgm:pt>
    <dgm:pt modelId="{CD4C5D4F-F084-491E-A368-23CF76F8293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1"/>
          <a:r>
            <a: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Report differences</a:t>
          </a:r>
        </a:p>
      </dgm:t>
    </dgm:pt>
    <dgm:pt modelId="{F2130BC2-FE34-49AA-BAC4-5F5BE38B35B0}" type="parTrans" cxnId="{961CFCEC-A941-4F35-8487-D54182E89D47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</a:endParaRPr>
        </a:p>
      </dgm:t>
    </dgm:pt>
    <dgm:pt modelId="{D5C20187-86FA-4C32-9B82-0A1F2FEDDD8D}" type="sibTrans" cxnId="{961CFCEC-A941-4F35-8487-D54182E89D47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</a:endParaRPr>
        </a:p>
      </dgm:t>
    </dgm:pt>
    <dgm:pt modelId="{A1A46009-EB7D-471C-9670-C36269AA83A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1"/>
          <a:r>
            <a:rPr lang="en-US" sz="20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Compare screenshots with baseline images</a:t>
          </a:r>
          <a:endParaRPr lang="en-US" sz="20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D34C3E9-D6F7-483F-ADBE-35AAA0218E3E}" type="parTrans" cxnId="{7CE21EC2-1636-408F-A0BE-5A97E7A1EA1C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75577F9F-A07D-4EBD-AEB0-A6349536C0E9}" type="sibTrans" cxnId="{7CE21EC2-1636-408F-A0BE-5A97E7A1EA1C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8938160B-4407-4ECF-B1FA-4E117193C553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1"/>
          <a:r>
            <a: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Update the baseline</a:t>
          </a:r>
        </a:p>
      </dgm:t>
    </dgm:pt>
    <dgm:pt modelId="{9265CE80-3058-4D51-B182-6D0CEB9C1EDE}" type="parTrans" cxnId="{2F11096A-A319-48FA-81C6-4D939728C7D4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CF305158-3D51-4B75-B503-69A5F630CCE3}" type="sibTrans" cxnId="{2F11096A-A319-48FA-81C6-4D939728C7D4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33F8DDB6-300E-4131-A596-1EA9345FA21A}" type="pres">
      <dgm:prSet presAssocID="{EB63896D-70C3-49C1-BA60-87F2A1881E7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6ACFF0CE-945E-4281-B60E-DB943D73CA82}" type="pres">
      <dgm:prSet presAssocID="{EB63896D-70C3-49C1-BA60-87F2A1881E7F}" presName="dummyMaxCanvas" presStyleCnt="0">
        <dgm:presLayoutVars/>
      </dgm:prSet>
      <dgm:spPr/>
    </dgm:pt>
    <dgm:pt modelId="{A1D4A615-6B60-4260-B811-428B28669124}" type="pres">
      <dgm:prSet presAssocID="{EB63896D-70C3-49C1-BA60-87F2A1881E7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134FD53-C40C-4EFB-8763-34719116D0C8}" type="pres">
      <dgm:prSet presAssocID="{EB63896D-70C3-49C1-BA60-87F2A1881E7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6FD142E-DC77-49DB-98F4-D53405ED7F29}" type="pres">
      <dgm:prSet presAssocID="{EB63896D-70C3-49C1-BA60-87F2A1881E7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8650A41-77BF-4424-B534-7512294E2F8F}" type="pres">
      <dgm:prSet presAssocID="{EB63896D-70C3-49C1-BA60-87F2A1881E7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32901AD-3347-4534-83FD-EF4B0B0A566A}" type="pres">
      <dgm:prSet presAssocID="{EB63896D-70C3-49C1-BA60-87F2A1881E7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EA18692-56C8-4217-9289-AA64160928AC}" type="pres">
      <dgm:prSet presAssocID="{EB63896D-70C3-49C1-BA60-87F2A1881E7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19139E5-EF77-48AB-B154-B067650925D8}" type="pres">
      <dgm:prSet presAssocID="{EB63896D-70C3-49C1-BA60-87F2A1881E7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1821BAF-3EA6-4024-B551-8C4DB2E8CE3D}" type="pres">
      <dgm:prSet presAssocID="{EB63896D-70C3-49C1-BA60-87F2A1881E7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DF1E242-7745-4942-9C84-8DBC1C565990}" type="pres">
      <dgm:prSet presAssocID="{EB63896D-70C3-49C1-BA60-87F2A1881E7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87AEC5A-8995-44F3-8B94-A3E84547D696}" type="pres">
      <dgm:prSet presAssocID="{EB63896D-70C3-49C1-BA60-87F2A1881E7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EE910AB-BC7A-4078-8A6A-B578C40FC046}" type="pres">
      <dgm:prSet presAssocID="{EB63896D-70C3-49C1-BA60-87F2A1881E7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87CC77A1-6290-430C-A36C-1FE29E08DA62}" type="presOf" srcId="{8938160B-4407-4ECF-B1FA-4E117193C553}" destId="{78650A41-77BF-4424-B534-7512294E2F8F}" srcOrd="0" destOrd="0" presId="urn:microsoft.com/office/officeart/2005/8/layout/vProcess5"/>
    <dgm:cxn modelId="{7CE21EC2-1636-408F-A0BE-5A97E7A1EA1C}" srcId="{EB63896D-70C3-49C1-BA60-87F2A1881E7F}" destId="{A1A46009-EB7D-471C-9670-C36269AA83AF}" srcOrd="1" destOrd="0" parTransId="{0D34C3E9-D6F7-483F-ADBE-35AAA0218E3E}" sibTransId="{75577F9F-A07D-4EBD-AEB0-A6349536C0E9}"/>
    <dgm:cxn modelId="{34C576D4-51A2-4D66-A964-99CBD1FFAF61}" type="presOf" srcId="{7F1EEDE5-F5EA-4DCF-9F15-B2239F972CC4}" destId="{B1821BAF-3EA6-4024-B551-8C4DB2E8CE3D}" srcOrd="1" destOrd="0" presId="urn:microsoft.com/office/officeart/2005/8/layout/vProcess5"/>
    <dgm:cxn modelId="{00591753-3C27-4FA5-9E65-97071EFEDD7C}" type="presOf" srcId="{A1A46009-EB7D-471C-9670-C36269AA83AF}" destId="{7DF1E242-7745-4942-9C84-8DBC1C565990}" srcOrd="1" destOrd="0" presId="urn:microsoft.com/office/officeart/2005/8/layout/vProcess5"/>
    <dgm:cxn modelId="{090FB657-9BB3-4E21-B8B7-74DADF8D61ED}" srcId="{EB63896D-70C3-49C1-BA60-87F2A1881E7F}" destId="{7F1EEDE5-F5EA-4DCF-9F15-B2239F972CC4}" srcOrd="0" destOrd="0" parTransId="{556AC11F-2D78-4ECB-8F97-84EA03F7D9BE}" sibTransId="{8297375B-35B4-420E-BBA9-43B3D1EA6D88}"/>
    <dgm:cxn modelId="{368F4AEC-38C0-4C2D-B5E9-EC5ED3D7C6C7}" type="presOf" srcId="{7F1EEDE5-F5EA-4DCF-9F15-B2239F972CC4}" destId="{A1D4A615-6B60-4260-B811-428B28669124}" srcOrd="0" destOrd="0" presId="urn:microsoft.com/office/officeart/2005/8/layout/vProcess5"/>
    <dgm:cxn modelId="{41BC7ED3-19EF-4FC5-BB14-8BF7FD7F526B}" type="presOf" srcId="{CD4C5D4F-F084-491E-A368-23CF76F8293C}" destId="{86FD142E-DC77-49DB-98F4-D53405ED7F29}" srcOrd="0" destOrd="0" presId="urn:microsoft.com/office/officeart/2005/8/layout/vProcess5"/>
    <dgm:cxn modelId="{961CFCEC-A941-4F35-8487-D54182E89D47}" srcId="{EB63896D-70C3-49C1-BA60-87F2A1881E7F}" destId="{CD4C5D4F-F084-491E-A368-23CF76F8293C}" srcOrd="2" destOrd="0" parTransId="{F2130BC2-FE34-49AA-BAC4-5F5BE38B35B0}" sibTransId="{D5C20187-86FA-4C32-9B82-0A1F2FEDDD8D}"/>
    <dgm:cxn modelId="{4F09EEBF-761A-4D33-BC8C-D685D3739218}" type="presOf" srcId="{D5C20187-86FA-4C32-9B82-0A1F2FEDDD8D}" destId="{C19139E5-EF77-48AB-B154-B067650925D8}" srcOrd="0" destOrd="0" presId="urn:microsoft.com/office/officeart/2005/8/layout/vProcess5"/>
    <dgm:cxn modelId="{82CA483C-BD1C-4606-B5FC-D2FE14EF5CAD}" type="presOf" srcId="{8297375B-35B4-420E-BBA9-43B3D1EA6D88}" destId="{832901AD-3347-4534-83FD-EF4B0B0A566A}" srcOrd="0" destOrd="0" presId="urn:microsoft.com/office/officeart/2005/8/layout/vProcess5"/>
    <dgm:cxn modelId="{E0BB2548-47A4-416B-805D-39BFD47DEE2B}" type="presOf" srcId="{CD4C5D4F-F084-491E-A368-23CF76F8293C}" destId="{787AEC5A-8995-44F3-8B94-A3E84547D696}" srcOrd="1" destOrd="0" presId="urn:microsoft.com/office/officeart/2005/8/layout/vProcess5"/>
    <dgm:cxn modelId="{5448B400-FC0E-4DE4-914D-DEC95E377C30}" type="presOf" srcId="{8938160B-4407-4ECF-B1FA-4E117193C553}" destId="{6EE910AB-BC7A-4078-8A6A-B578C40FC046}" srcOrd="1" destOrd="0" presId="urn:microsoft.com/office/officeart/2005/8/layout/vProcess5"/>
    <dgm:cxn modelId="{E16E9CC9-F07E-4C08-88C4-504F0CFDE082}" type="presOf" srcId="{75577F9F-A07D-4EBD-AEB0-A6349536C0E9}" destId="{6EA18692-56C8-4217-9289-AA64160928AC}" srcOrd="0" destOrd="0" presId="urn:microsoft.com/office/officeart/2005/8/layout/vProcess5"/>
    <dgm:cxn modelId="{E7F3C794-5BA5-4343-9699-2E02318E7FBA}" type="presOf" srcId="{A1A46009-EB7D-471C-9670-C36269AA83AF}" destId="{B134FD53-C40C-4EFB-8763-34719116D0C8}" srcOrd="0" destOrd="0" presId="urn:microsoft.com/office/officeart/2005/8/layout/vProcess5"/>
    <dgm:cxn modelId="{2F11096A-A319-48FA-81C6-4D939728C7D4}" srcId="{EB63896D-70C3-49C1-BA60-87F2A1881E7F}" destId="{8938160B-4407-4ECF-B1FA-4E117193C553}" srcOrd="3" destOrd="0" parTransId="{9265CE80-3058-4D51-B182-6D0CEB9C1EDE}" sibTransId="{CF305158-3D51-4B75-B503-69A5F630CCE3}"/>
    <dgm:cxn modelId="{9CB0BBE3-0A2B-4C91-A757-6CCB03A79404}" type="presOf" srcId="{EB63896D-70C3-49C1-BA60-87F2A1881E7F}" destId="{33F8DDB6-300E-4131-A596-1EA9345FA21A}" srcOrd="0" destOrd="0" presId="urn:microsoft.com/office/officeart/2005/8/layout/vProcess5"/>
    <dgm:cxn modelId="{00894CA8-369C-4207-BDA6-9F459593CD46}" type="presParOf" srcId="{33F8DDB6-300E-4131-A596-1EA9345FA21A}" destId="{6ACFF0CE-945E-4281-B60E-DB943D73CA82}" srcOrd="0" destOrd="0" presId="urn:microsoft.com/office/officeart/2005/8/layout/vProcess5"/>
    <dgm:cxn modelId="{04604C08-F443-4BAA-A280-8C88365D1109}" type="presParOf" srcId="{33F8DDB6-300E-4131-A596-1EA9345FA21A}" destId="{A1D4A615-6B60-4260-B811-428B28669124}" srcOrd="1" destOrd="0" presId="urn:microsoft.com/office/officeart/2005/8/layout/vProcess5"/>
    <dgm:cxn modelId="{51D695B6-A170-417F-AD90-E2D5814370E6}" type="presParOf" srcId="{33F8DDB6-300E-4131-A596-1EA9345FA21A}" destId="{B134FD53-C40C-4EFB-8763-34719116D0C8}" srcOrd="2" destOrd="0" presId="urn:microsoft.com/office/officeart/2005/8/layout/vProcess5"/>
    <dgm:cxn modelId="{BEDB6A0F-F194-4B9D-80A6-ECEF0635F5CF}" type="presParOf" srcId="{33F8DDB6-300E-4131-A596-1EA9345FA21A}" destId="{86FD142E-DC77-49DB-98F4-D53405ED7F29}" srcOrd="3" destOrd="0" presId="urn:microsoft.com/office/officeart/2005/8/layout/vProcess5"/>
    <dgm:cxn modelId="{B21BBBF7-8DF9-44A4-874F-77F1FF6256BE}" type="presParOf" srcId="{33F8DDB6-300E-4131-A596-1EA9345FA21A}" destId="{78650A41-77BF-4424-B534-7512294E2F8F}" srcOrd="4" destOrd="0" presId="urn:microsoft.com/office/officeart/2005/8/layout/vProcess5"/>
    <dgm:cxn modelId="{33571E38-116E-499B-B38A-DFEF9B968E33}" type="presParOf" srcId="{33F8DDB6-300E-4131-A596-1EA9345FA21A}" destId="{832901AD-3347-4534-83FD-EF4B0B0A566A}" srcOrd="5" destOrd="0" presId="urn:microsoft.com/office/officeart/2005/8/layout/vProcess5"/>
    <dgm:cxn modelId="{874D8944-4103-43EF-A014-4C8C9D755F2D}" type="presParOf" srcId="{33F8DDB6-300E-4131-A596-1EA9345FA21A}" destId="{6EA18692-56C8-4217-9289-AA64160928AC}" srcOrd="6" destOrd="0" presId="urn:microsoft.com/office/officeart/2005/8/layout/vProcess5"/>
    <dgm:cxn modelId="{08224704-B635-4392-A59F-42B1CA465949}" type="presParOf" srcId="{33F8DDB6-300E-4131-A596-1EA9345FA21A}" destId="{C19139E5-EF77-48AB-B154-B067650925D8}" srcOrd="7" destOrd="0" presId="urn:microsoft.com/office/officeart/2005/8/layout/vProcess5"/>
    <dgm:cxn modelId="{A5FFC59E-D365-4828-9055-1B1B90F42D88}" type="presParOf" srcId="{33F8DDB6-300E-4131-A596-1EA9345FA21A}" destId="{B1821BAF-3EA6-4024-B551-8C4DB2E8CE3D}" srcOrd="8" destOrd="0" presId="urn:microsoft.com/office/officeart/2005/8/layout/vProcess5"/>
    <dgm:cxn modelId="{BE4D2A7C-EE95-424D-8901-FC15C27C89D9}" type="presParOf" srcId="{33F8DDB6-300E-4131-A596-1EA9345FA21A}" destId="{7DF1E242-7745-4942-9C84-8DBC1C565990}" srcOrd="9" destOrd="0" presId="urn:microsoft.com/office/officeart/2005/8/layout/vProcess5"/>
    <dgm:cxn modelId="{D29ADDBF-8559-4EB0-B7A9-6426FAED0BD2}" type="presParOf" srcId="{33F8DDB6-300E-4131-A596-1EA9345FA21A}" destId="{787AEC5A-8995-44F3-8B94-A3E84547D696}" srcOrd="10" destOrd="0" presId="urn:microsoft.com/office/officeart/2005/8/layout/vProcess5"/>
    <dgm:cxn modelId="{10B84B9E-F12C-41DE-942C-EE85F08C9ADF}" type="presParOf" srcId="{33F8DDB6-300E-4131-A596-1EA9345FA21A}" destId="{6EE910AB-BC7A-4078-8A6A-B578C40FC04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896D-70C3-49C1-BA60-87F2A1881E7F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rtl="1"/>
          <a:endParaRPr lang="he-IL"/>
        </a:p>
      </dgm:t>
    </dgm:pt>
    <dgm:pt modelId="{7F1EEDE5-F5EA-4DCF-9F15-B2239F972CC4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0"/>
          <a:r>
            <a:rPr lang="he-IL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Drive the AUT and take screenshots</a:t>
          </a:r>
        </a:p>
      </dgm:t>
    </dgm:pt>
    <dgm:pt modelId="{556AC11F-2D78-4ECB-8F97-84EA03F7D9BE}" type="parTrans" cxnId="{090FB657-9BB3-4E21-B8B7-74DADF8D61ED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</a:endParaRPr>
        </a:p>
      </dgm:t>
    </dgm:pt>
    <dgm:pt modelId="{8297375B-35B4-420E-BBA9-43B3D1EA6D88}" type="sibTrans" cxnId="{090FB657-9BB3-4E21-B8B7-74DADF8D61ED}">
      <dgm:prSet custT="1"/>
      <dgm:spPr/>
      <dgm:t>
        <a:bodyPr/>
        <a:lstStyle/>
        <a:p>
          <a:pPr rtl="1"/>
          <a:endParaRPr lang="he-IL" sz="2000">
            <a:solidFill>
              <a:schemeClr val="tx1"/>
            </a:solidFill>
          </a:endParaRPr>
        </a:p>
      </dgm:t>
    </dgm:pt>
    <dgm:pt modelId="{CD4C5D4F-F084-491E-A368-23CF76F8293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1"/>
          <a:r>
            <a: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Report differences</a:t>
          </a:r>
        </a:p>
      </dgm:t>
    </dgm:pt>
    <dgm:pt modelId="{F2130BC2-FE34-49AA-BAC4-5F5BE38B35B0}" type="parTrans" cxnId="{961CFCEC-A941-4F35-8487-D54182E89D47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</a:endParaRPr>
        </a:p>
      </dgm:t>
    </dgm:pt>
    <dgm:pt modelId="{D5C20187-86FA-4C32-9B82-0A1F2FEDDD8D}" type="sibTrans" cxnId="{961CFCEC-A941-4F35-8487-D54182E89D47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</a:endParaRPr>
        </a:p>
      </dgm:t>
    </dgm:pt>
    <dgm:pt modelId="{A1A46009-EB7D-471C-9670-C36269AA83AF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rgbClr val="FFFF00"/>
        </a:solidFill>
      </dgm:spPr>
      <dgm:t>
        <a:bodyPr/>
        <a:lstStyle/>
        <a:p>
          <a:pPr algn="l" rtl="1"/>
          <a:r>
            <a: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Compare screenshots with baseline images</a:t>
          </a:r>
        </a:p>
      </dgm:t>
    </dgm:pt>
    <dgm:pt modelId="{0D34C3E9-D6F7-483F-ADBE-35AAA0218E3E}" type="parTrans" cxnId="{7CE21EC2-1636-408F-A0BE-5A97E7A1EA1C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75577F9F-A07D-4EBD-AEB0-A6349536C0E9}" type="sibTrans" cxnId="{7CE21EC2-1636-408F-A0BE-5A97E7A1EA1C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8938160B-4407-4ECF-B1FA-4E117193C553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1"/>
          <a:r>
            <a: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Update the baseline</a:t>
          </a:r>
        </a:p>
      </dgm:t>
    </dgm:pt>
    <dgm:pt modelId="{9265CE80-3058-4D51-B182-6D0CEB9C1EDE}" type="parTrans" cxnId="{2F11096A-A319-48FA-81C6-4D939728C7D4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CF305158-3D51-4B75-B503-69A5F630CCE3}" type="sibTrans" cxnId="{2F11096A-A319-48FA-81C6-4D939728C7D4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33F8DDB6-300E-4131-A596-1EA9345FA21A}" type="pres">
      <dgm:prSet presAssocID="{EB63896D-70C3-49C1-BA60-87F2A1881E7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6ACFF0CE-945E-4281-B60E-DB943D73CA82}" type="pres">
      <dgm:prSet presAssocID="{EB63896D-70C3-49C1-BA60-87F2A1881E7F}" presName="dummyMaxCanvas" presStyleCnt="0">
        <dgm:presLayoutVars/>
      </dgm:prSet>
      <dgm:spPr/>
    </dgm:pt>
    <dgm:pt modelId="{A1D4A615-6B60-4260-B811-428B28669124}" type="pres">
      <dgm:prSet presAssocID="{EB63896D-70C3-49C1-BA60-87F2A1881E7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134FD53-C40C-4EFB-8763-34719116D0C8}" type="pres">
      <dgm:prSet presAssocID="{EB63896D-70C3-49C1-BA60-87F2A1881E7F}" presName="FourNodes_2" presStyleLbl="node1" presStyleIdx="1" presStyleCnt="4" custLinFactNeighborY="-261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6FD142E-DC77-49DB-98F4-D53405ED7F29}" type="pres">
      <dgm:prSet presAssocID="{EB63896D-70C3-49C1-BA60-87F2A1881E7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8650A41-77BF-4424-B534-7512294E2F8F}" type="pres">
      <dgm:prSet presAssocID="{EB63896D-70C3-49C1-BA60-87F2A1881E7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32901AD-3347-4534-83FD-EF4B0B0A566A}" type="pres">
      <dgm:prSet presAssocID="{EB63896D-70C3-49C1-BA60-87F2A1881E7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EA18692-56C8-4217-9289-AA64160928AC}" type="pres">
      <dgm:prSet presAssocID="{EB63896D-70C3-49C1-BA60-87F2A1881E7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19139E5-EF77-48AB-B154-B067650925D8}" type="pres">
      <dgm:prSet presAssocID="{EB63896D-70C3-49C1-BA60-87F2A1881E7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1821BAF-3EA6-4024-B551-8C4DB2E8CE3D}" type="pres">
      <dgm:prSet presAssocID="{EB63896D-70C3-49C1-BA60-87F2A1881E7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DF1E242-7745-4942-9C84-8DBC1C565990}" type="pres">
      <dgm:prSet presAssocID="{EB63896D-70C3-49C1-BA60-87F2A1881E7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87AEC5A-8995-44F3-8B94-A3E84547D696}" type="pres">
      <dgm:prSet presAssocID="{EB63896D-70C3-49C1-BA60-87F2A1881E7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EE910AB-BC7A-4078-8A6A-B578C40FC046}" type="pres">
      <dgm:prSet presAssocID="{EB63896D-70C3-49C1-BA60-87F2A1881E7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A81AF96A-75A7-40D3-8D98-920AF8958FDA}" type="presOf" srcId="{7F1EEDE5-F5EA-4DCF-9F15-B2239F972CC4}" destId="{B1821BAF-3EA6-4024-B551-8C4DB2E8CE3D}" srcOrd="1" destOrd="0" presId="urn:microsoft.com/office/officeart/2005/8/layout/vProcess5"/>
    <dgm:cxn modelId="{7CE21EC2-1636-408F-A0BE-5A97E7A1EA1C}" srcId="{EB63896D-70C3-49C1-BA60-87F2A1881E7F}" destId="{A1A46009-EB7D-471C-9670-C36269AA83AF}" srcOrd="1" destOrd="0" parTransId="{0D34C3E9-D6F7-483F-ADBE-35AAA0218E3E}" sibTransId="{75577F9F-A07D-4EBD-AEB0-A6349536C0E9}"/>
    <dgm:cxn modelId="{1FED8CBF-4B35-4684-94BE-E65B7F1963FC}" type="presOf" srcId="{CD4C5D4F-F084-491E-A368-23CF76F8293C}" destId="{787AEC5A-8995-44F3-8B94-A3E84547D696}" srcOrd="1" destOrd="0" presId="urn:microsoft.com/office/officeart/2005/8/layout/vProcess5"/>
    <dgm:cxn modelId="{789EB83E-1C23-45B7-99A5-9231D6D28462}" type="presOf" srcId="{D5C20187-86FA-4C32-9B82-0A1F2FEDDD8D}" destId="{C19139E5-EF77-48AB-B154-B067650925D8}" srcOrd="0" destOrd="0" presId="urn:microsoft.com/office/officeart/2005/8/layout/vProcess5"/>
    <dgm:cxn modelId="{090FB657-9BB3-4E21-B8B7-74DADF8D61ED}" srcId="{EB63896D-70C3-49C1-BA60-87F2A1881E7F}" destId="{7F1EEDE5-F5EA-4DCF-9F15-B2239F972CC4}" srcOrd="0" destOrd="0" parTransId="{556AC11F-2D78-4ECB-8F97-84EA03F7D9BE}" sibTransId="{8297375B-35B4-420E-BBA9-43B3D1EA6D88}"/>
    <dgm:cxn modelId="{F5D274A6-68ED-445C-9304-F3177AA2C2B5}" type="presOf" srcId="{8938160B-4407-4ECF-B1FA-4E117193C553}" destId="{6EE910AB-BC7A-4078-8A6A-B578C40FC046}" srcOrd="1" destOrd="0" presId="urn:microsoft.com/office/officeart/2005/8/layout/vProcess5"/>
    <dgm:cxn modelId="{961CFCEC-A941-4F35-8487-D54182E89D47}" srcId="{EB63896D-70C3-49C1-BA60-87F2A1881E7F}" destId="{CD4C5D4F-F084-491E-A368-23CF76F8293C}" srcOrd="2" destOrd="0" parTransId="{F2130BC2-FE34-49AA-BAC4-5F5BE38B35B0}" sibTransId="{D5C20187-86FA-4C32-9B82-0A1F2FEDDD8D}"/>
    <dgm:cxn modelId="{4CCDEBEB-A513-46F4-B122-16EEF0BC57F7}" type="presOf" srcId="{8297375B-35B4-420E-BBA9-43B3D1EA6D88}" destId="{832901AD-3347-4534-83FD-EF4B0B0A566A}" srcOrd="0" destOrd="0" presId="urn:microsoft.com/office/officeart/2005/8/layout/vProcess5"/>
    <dgm:cxn modelId="{F8DA8C29-783E-44CA-A57E-E324FBFF56FC}" type="presOf" srcId="{8938160B-4407-4ECF-B1FA-4E117193C553}" destId="{78650A41-77BF-4424-B534-7512294E2F8F}" srcOrd="0" destOrd="0" presId="urn:microsoft.com/office/officeart/2005/8/layout/vProcess5"/>
    <dgm:cxn modelId="{A9CB3F30-B88B-4459-A53B-C88EA47DCCD5}" type="presOf" srcId="{A1A46009-EB7D-471C-9670-C36269AA83AF}" destId="{B134FD53-C40C-4EFB-8763-34719116D0C8}" srcOrd="0" destOrd="0" presId="urn:microsoft.com/office/officeart/2005/8/layout/vProcess5"/>
    <dgm:cxn modelId="{51B0AA37-6175-4B8D-840D-0F4CAF8DDCD9}" type="presOf" srcId="{CD4C5D4F-F084-491E-A368-23CF76F8293C}" destId="{86FD142E-DC77-49DB-98F4-D53405ED7F29}" srcOrd="0" destOrd="0" presId="urn:microsoft.com/office/officeart/2005/8/layout/vProcess5"/>
    <dgm:cxn modelId="{DF844D40-D97D-4908-9610-4243786B7481}" type="presOf" srcId="{A1A46009-EB7D-471C-9670-C36269AA83AF}" destId="{7DF1E242-7745-4942-9C84-8DBC1C565990}" srcOrd="1" destOrd="0" presId="urn:microsoft.com/office/officeart/2005/8/layout/vProcess5"/>
    <dgm:cxn modelId="{B7FC135F-13A2-478E-AA14-75DD4831099F}" type="presOf" srcId="{EB63896D-70C3-49C1-BA60-87F2A1881E7F}" destId="{33F8DDB6-300E-4131-A596-1EA9345FA21A}" srcOrd="0" destOrd="0" presId="urn:microsoft.com/office/officeart/2005/8/layout/vProcess5"/>
    <dgm:cxn modelId="{124475B7-ED6A-482B-B426-CAECF59FBF93}" type="presOf" srcId="{75577F9F-A07D-4EBD-AEB0-A6349536C0E9}" destId="{6EA18692-56C8-4217-9289-AA64160928AC}" srcOrd="0" destOrd="0" presId="urn:microsoft.com/office/officeart/2005/8/layout/vProcess5"/>
    <dgm:cxn modelId="{BDB091BD-F885-49CE-BD65-578F6F1F41EE}" type="presOf" srcId="{7F1EEDE5-F5EA-4DCF-9F15-B2239F972CC4}" destId="{A1D4A615-6B60-4260-B811-428B28669124}" srcOrd="0" destOrd="0" presId="urn:microsoft.com/office/officeart/2005/8/layout/vProcess5"/>
    <dgm:cxn modelId="{2F11096A-A319-48FA-81C6-4D939728C7D4}" srcId="{EB63896D-70C3-49C1-BA60-87F2A1881E7F}" destId="{8938160B-4407-4ECF-B1FA-4E117193C553}" srcOrd="3" destOrd="0" parTransId="{9265CE80-3058-4D51-B182-6D0CEB9C1EDE}" sibTransId="{CF305158-3D51-4B75-B503-69A5F630CCE3}"/>
    <dgm:cxn modelId="{AED2BDD2-572A-440E-95B7-3B87B9537898}" type="presParOf" srcId="{33F8DDB6-300E-4131-A596-1EA9345FA21A}" destId="{6ACFF0CE-945E-4281-B60E-DB943D73CA82}" srcOrd="0" destOrd="0" presId="urn:microsoft.com/office/officeart/2005/8/layout/vProcess5"/>
    <dgm:cxn modelId="{A0E953D7-E807-4212-A346-B8865B385982}" type="presParOf" srcId="{33F8DDB6-300E-4131-A596-1EA9345FA21A}" destId="{A1D4A615-6B60-4260-B811-428B28669124}" srcOrd="1" destOrd="0" presId="urn:microsoft.com/office/officeart/2005/8/layout/vProcess5"/>
    <dgm:cxn modelId="{15FB7294-28F7-4D9E-8906-0BDC8D0786B9}" type="presParOf" srcId="{33F8DDB6-300E-4131-A596-1EA9345FA21A}" destId="{B134FD53-C40C-4EFB-8763-34719116D0C8}" srcOrd="2" destOrd="0" presId="urn:microsoft.com/office/officeart/2005/8/layout/vProcess5"/>
    <dgm:cxn modelId="{A9EBF429-55B9-41BB-8A1E-38DFA883B4EB}" type="presParOf" srcId="{33F8DDB6-300E-4131-A596-1EA9345FA21A}" destId="{86FD142E-DC77-49DB-98F4-D53405ED7F29}" srcOrd="3" destOrd="0" presId="urn:microsoft.com/office/officeart/2005/8/layout/vProcess5"/>
    <dgm:cxn modelId="{4FAB6DAB-4424-4EBA-8158-57B7AEA152DE}" type="presParOf" srcId="{33F8DDB6-300E-4131-A596-1EA9345FA21A}" destId="{78650A41-77BF-4424-B534-7512294E2F8F}" srcOrd="4" destOrd="0" presId="urn:microsoft.com/office/officeart/2005/8/layout/vProcess5"/>
    <dgm:cxn modelId="{A8C59243-45CE-4D6A-9A12-C9C85A50CA78}" type="presParOf" srcId="{33F8DDB6-300E-4131-A596-1EA9345FA21A}" destId="{832901AD-3347-4534-83FD-EF4B0B0A566A}" srcOrd="5" destOrd="0" presId="urn:microsoft.com/office/officeart/2005/8/layout/vProcess5"/>
    <dgm:cxn modelId="{2BB6C752-FB80-4A84-9D76-870B3E508D76}" type="presParOf" srcId="{33F8DDB6-300E-4131-A596-1EA9345FA21A}" destId="{6EA18692-56C8-4217-9289-AA64160928AC}" srcOrd="6" destOrd="0" presId="urn:microsoft.com/office/officeart/2005/8/layout/vProcess5"/>
    <dgm:cxn modelId="{895D12F7-2E77-443A-8691-3EB2B07ABA4C}" type="presParOf" srcId="{33F8DDB6-300E-4131-A596-1EA9345FA21A}" destId="{C19139E5-EF77-48AB-B154-B067650925D8}" srcOrd="7" destOrd="0" presId="urn:microsoft.com/office/officeart/2005/8/layout/vProcess5"/>
    <dgm:cxn modelId="{D371F2A5-E839-4C1C-91F1-330E0105F0CA}" type="presParOf" srcId="{33F8DDB6-300E-4131-A596-1EA9345FA21A}" destId="{B1821BAF-3EA6-4024-B551-8C4DB2E8CE3D}" srcOrd="8" destOrd="0" presId="urn:microsoft.com/office/officeart/2005/8/layout/vProcess5"/>
    <dgm:cxn modelId="{2903E651-4DE8-494B-A136-2E0724378A0D}" type="presParOf" srcId="{33F8DDB6-300E-4131-A596-1EA9345FA21A}" destId="{7DF1E242-7745-4942-9C84-8DBC1C565990}" srcOrd="9" destOrd="0" presId="urn:microsoft.com/office/officeart/2005/8/layout/vProcess5"/>
    <dgm:cxn modelId="{5CBD2072-6482-4D5A-9FFE-4C1D069F37F5}" type="presParOf" srcId="{33F8DDB6-300E-4131-A596-1EA9345FA21A}" destId="{787AEC5A-8995-44F3-8B94-A3E84547D696}" srcOrd="10" destOrd="0" presId="urn:microsoft.com/office/officeart/2005/8/layout/vProcess5"/>
    <dgm:cxn modelId="{04D3F0F3-AF51-4A64-A4E2-310E19D9F470}" type="presParOf" srcId="{33F8DDB6-300E-4131-A596-1EA9345FA21A}" destId="{6EE910AB-BC7A-4078-8A6A-B578C40FC04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63896D-70C3-49C1-BA60-87F2A1881E7F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rtl="1"/>
          <a:endParaRPr lang="he-IL"/>
        </a:p>
      </dgm:t>
    </dgm:pt>
    <dgm:pt modelId="{7F1EEDE5-F5EA-4DCF-9F15-B2239F972CC4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0"/>
          <a:r>
            <a:rPr lang="he-IL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Drive the AUT and take screenshots</a:t>
          </a:r>
        </a:p>
      </dgm:t>
    </dgm:pt>
    <dgm:pt modelId="{556AC11F-2D78-4ECB-8F97-84EA03F7D9BE}" type="parTrans" cxnId="{090FB657-9BB3-4E21-B8B7-74DADF8D61ED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</a:endParaRPr>
        </a:p>
      </dgm:t>
    </dgm:pt>
    <dgm:pt modelId="{8297375B-35B4-420E-BBA9-43B3D1EA6D88}" type="sibTrans" cxnId="{090FB657-9BB3-4E21-B8B7-74DADF8D61ED}">
      <dgm:prSet custT="1"/>
      <dgm:spPr/>
      <dgm:t>
        <a:bodyPr/>
        <a:lstStyle/>
        <a:p>
          <a:pPr rtl="1"/>
          <a:endParaRPr lang="he-IL" sz="2000">
            <a:solidFill>
              <a:schemeClr val="tx1"/>
            </a:solidFill>
          </a:endParaRPr>
        </a:p>
      </dgm:t>
    </dgm:pt>
    <dgm:pt modelId="{CD4C5D4F-F084-491E-A368-23CF76F829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rgbClr val="FFFF00"/>
        </a:solidFill>
      </dgm:spPr>
      <dgm:t>
        <a:bodyPr/>
        <a:lstStyle/>
        <a:p>
          <a:pPr algn="l" rtl="1"/>
          <a:r>
            <a: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Report differences</a:t>
          </a:r>
        </a:p>
      </dgm:t>
    </dgm:pt>
    <dgm:pt modelId="{F2130BC2-FE34-49AA-BAC4-5F5BE38B35B0}" type="parTrans" cxnId="{961CFCEC-A941-4F35-8487-D54182E89D47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</a:endParaRPr>
        </a:p>
      </dgm:t>
    </dgm:pt>
    <dgm:pt modelId="{D5C20187-86FA-4C32-9B82-0A1F2FEDDD8D}" type="sibTrans" cxnId="{961CFCEC-A941-4F35-8487-D54182E89D47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</a:endParaRPr>
        </a:p>
      </dgm:t>
    </dgm:pt>
    <dgm:pt modelId="{A1A46009-EB7D-471C-9670-C36269AA83A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1"/>
          <a:r>
            <a:rPr lang="en-US" sz="20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Compare screenshots with baseline images</a:t>
          </a:r>
          <a:endParaRPr lang="en-US" sz="20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D34C3E9-D6F7-483F-ADBE-35AAA0218E3E}" type="parTrans" cxnId="{7CE21EC2-1636-408F-A0BE-5A97E7A1EA1C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75577F9F-A07D-4EBD-AEB0-A6349536C0E9}" type="sibTrans" cxnId="{7CE21EC2-1636-408F-A0BE-5A97E7A1EA1C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8938160B-4407-4ECF-B1FA-4E117193C553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1"/>
          <a:r>
            <a: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Update the baseline</a:t>
          </a:r>
        </a:p>
      </dgm:t>
    </dgm:pt>
    <dgm:pt modelId="{9265CE80-3058-4D51-B182-6D0CEB9C1EDE}" type="parTrans" cxnId="{2F11096A-A319-48FA-81C6-4D939728C7D4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CF305158-3D51-4B75-B503-69A5F630CCE3}" type="sibTrans" cxnId="{2F11096A-A319-48FA-81C6-4D939728C7D4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33F8DDB6-300E-4131-A596-1EA9345FA21A}" type="pres">
      <dgm:prSet presAssocID="{EB63896D-70C3-49C1-BA60-87F2A1881E7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6ACFF0CE-945E-4281-B60E-DB943D73CA82}" type="pres">
      <dgm:prSet presAssocID="{EB63896D-70C3-49C1-BA60-87F2A1881E7F}" presName="dummyMaxCanvas" presStyleCnt="0">
        <dgm:presLayoutVars/>
      </dgm:prSet>
      <dgm:spPr/>
    </dgm:pt>
    <dgm:pt modelId="{A1D4A615-6B60-4260-B811-428B28669124}" type="pres">
      <dgm:prSet presAssocID="{EB63896D-70C3-49C1-BA60-87F2A1881E7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134FD53-C40C-4EFB-8763-34719116D0C8}" type="pres">
      <dgm:prSet presAssocID="{EB63896D-70C3-49C1-BA60-87F2A1881E7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6FD142E-DC77-49DB-98F4-D53405ED7F29}" type="pres">
      <dgm:prSet presAssocID="{EB63896D-70C3-49C1-BA60-87F2A1881E7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8650A41-77BF-4424-B534-7512294E2F8F}" type="pres">
      <dgm:prSet presAssocID="{EB63896D-70C3-49C1-BA60-87F2A1881E7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32901AD-3347-4534-83FD-EF4B0B0A566A}" type="pres">
      <dgm:prSet presAssocID="{EB63896D-70C3-49C1-BA60-87F2A1881E7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EA18692-56C8-4217-9289-AA64160928AC}" type="pres">
      <dgm:prSet presAssocID="{EB63896D-70C3-49C1-BA60-87F2A1881E7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19139E5-EF77-48AB-B154-B067650925D8}" type="pres">
      <dgm:prSet presAssocID="{EB63896D-70C3-49C1-BA60-87F2A1881E7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1821BAF-3EA6-4024-B551-8C4DB2E8CE3D}" type="pres">
      <dgm:prSet presAssocID="{EB63896D-70C3-49C1-BA60-87F2A1881E7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DF1E242-7745-4942-9C84-8DBC1C565990}" type="pres">
      <dgm:prSet presAssocID="{EB63896D-70C3-49C1-BA60-87F2A1881E7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87AEC5A-8995-44F3-8B94-A3E84547D696}" type="pres">
      <dgm:prSet presAssocID="{EB63896D-70C3-49C1-BA60-87F2A1881E7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EE910AB-BC7A-4078-8A6A-B578C40FC046}" type="pres">
      <dgm:prSet presAssocID="{EB63896D-70C3-49C1-BA60-87F2A1881E7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72CE63C8-E772-46A2-9427-E8F197C4FCC6}" type="presOf" srcId="{8297375B-35B4-420E-BBA9-43B3D1EA6D88}" destId="{832901AD-3347-4534-83FD-EF4B0B0A566A}" srcOrd="0" destOrd="0" presId="urn:microsoft.com/office/officeart/2005/8/layout/vProcess5"/>
    <dgm:cxn modelId="{8480C1F3-13EB-4254-838A-2B78C4A4B5DE}" type="presOf" srcId="{CD4C5D4F-F084-491E-A368-23CF76F8293C}" destId="{86FD142E-DC77-49DB-98F4-D53405ED7F29}" srcOrd="0" destOrd="0" presId="urn:microsoft.com/office/officeart/2005/8/layout/vProcess5"/>
    <dgm:cxn modelId="{513104A0-74A3-4CAA-B8DE-15B2C7DEF438}" type="presOf" srcId="{D5C20187-86FA-4C32-9B82-0A1F2FEDDD8D}" destId="{C19139E5-EF77-48AB-B154-B067650925D8}" srcOrd="0" destOrd="0" presId="urn:microsoft.com/office/officeart/2005/8/layout/vProcess5"/>
    <dgm:cxn modelId="{7CE21EC2-1636-408F-A0BE-5A97E7A1EA1C}" srcId="{EB63896D-70C3-49C1-BA60-87F2A1881E7F}" destId="{A1A46009-EB7D-471C-9670-C36269AA83AF}" srcOrd="1" destOrd="0" parTransId="{0D34C3E9-D6F7-483F-ADBE-35AAA0218E3E}" sibTransId="{75577F9F-A07D-4EBD-AEB0-A6349536C0E9}"/>
    <dgm:cxn modelId="{090FB657-9BB3-4E21-B8B7-74DADF8D61ED}" srcId="{EB63896D-70C3-49C1-BA60-87F2A1881E7F}" destId="{7F1EEDE5-F5EA-4DCF-9F15-B2239F972CC4}" srcOrd="0" destOrd="0" parTransId="{556AC11F-2D78-4ECB-8F97-84EA03F7D9BE}" sibTransId="{8297375B-35B4-420E-BBA9-43B3D1EA6D88}"/>
    <dgm:cxn modelId="{961CFCEC-A941-4F35-8487-D54182E89D47}" srcId="{EB63896D-70C3-49C1-BA60-87F2A1881E7F}" destId="{CD4C5D4F-F084-491E-A368-23CF76F8293C}" srcOrd="2" destOrd="0" parTransId="{F2130BC2-FE34-49AA-BAC4-5F5BE38B35B0}" sibTransId="{D5C20187-86FA-4C32-9B82-0A1F2FEDDD8D}"/>
    <dgm:cxn modelId="{DCE9437E-0A0C-4F62-8DC8-448B48DDB328}" type="presOf" srcId="{7F1EEDE5-F5EA-4DCF-9F15-B2239F972CC4}" destId="{B1821BAF-3EA6-4024-B551-8C4DB2E8CE3D}" srcOrd="1" destOrd="0" presId="urn:microsoft.com/office/officeart/2005/8/layout/vProcess5"/>
    <dgm:cxn modelId="{FC1EDED7-E485-475B-A7F8-6F691147DFC4}" type="presOf" srcId="{75577F9F-A07D-4EBD-AEB0-A6349536C0E9}" destId="{6EA18692-56C8-4217-9289-AA64160928AC}" srcOrd="0" destOrd="0" presId="urn:microsoft.com/office/officeart/2005/8/layout/vProcess5"/>
    <dgm:cxn modelId="{2770E8B6-60B2-466F-A9EC-2BDC66C3356C}" type="presOf" srcId="{8938160B-4407-4ECF-B1FA-4E117193C553}" destId="{78650A41-77BF-4424-B534-7512294E2F8F}" srcOrd="0" destOrd="0" presId="urn:microsoft.com/office/officeart/2005/8/layout/vProcess5"/>
    <dgm:cxn modelId="{7A94F530-262A-4981-AF0C-C7507BB50F36}" type="presOf" srcId="{7F1EEDE5-F5EA-4DCF-9F15-B2239F972CC4}" destId="{A1D4A615-6B60-4260-B811-428B28669124}" srcOrd="0" destOrd="0" presId="urn:microsoft.com/office/officeart/2005/8/layout/vProcess5"/>
    <dgm:cxn modelId="{29A51604-80CF-46C5-A5E9-081182030699}" type="presOf" srcId="{A1A46009-EB7D-471C-9670-C36269AA83AF}" destId="{7DF1E242-7745-4942-9C84-8DBC1C565990}" srcOrd="1" destOrd="0" presId="urn:microsoft.com/office/officeart/2005/8/layout/vProcess5"/>
    <dgm:cxn modelId="{56DDA0F7-A86C-4986-97A8-5A208B75F77D}" type="presOf" srcId="{8938160B-4407-4ECF-B1FA-4E117193C553}" destId="{6EE910AB-BC7A-4078-8A6A-B578C40FC046}" srcOrd="1" destOrd="0" presId="urn:microsoft.com/office/officeart/2005/8/layout/vProcess5"/>
    <dgm:cxn modelId="{2F11096A-A319-48FA-81C6-4D939728C7D4}" srcId="{EB63896D-70C3-49C1-BA60-87F2A1881E7F}" destId="{8938160B-4407-4ECF-B1FA-4E117193C553}" srcOrd="3" destOrd="0" parTransId="{9265CE80-3058-4D51-B182-6D0CEB9C1EDE}" sibTransId="{CF305158-3D51-4B75-B503-69A5F630CCE3}"/>
    <dgm:cxn modelId="{AF4B2867-4DB0-4E9F-9B58-3139940EEE5F}" type="presOf" srcId="{EB63896D-70C3-49C1-BA60-87F2A1881E7F}" destId="{33F8DDB6-300E-4131-A596-1EA9345FA21A}" srcOrd="0" destOrd="0" presId="urn:microsoft.com/office/officeart/2005/8/layout/vProcess5"/>
    <dgm:cxn modelId="{971D6FED-4711-4823-BFD1-AAFD69F36EEF}" type="presOf" srcId="{A1A46009-EB7D-471C-9670-C36269AA83AF}" destId="{B134FD53-C40C-4EFB-8763-34719116D0C8}" srcOrd="0" destOrd="0" presId="urn:microsoft.com/office/officeart/2005/8/layout/vProcess5"/>
    <dgm:cxn modelId="{1E2A15C7-40B1-4EEC-A15C-D84F0AE95EA9}" type="presOf" srcId="{CD4C5D4F-F084-491E-A368-23CF76F8293C}" destId="{787AEC5A-8995-44F3-8B94-A3E84547D696}" srcOrd="1" destOrd="0" presId="urn:microsoft.com/office/officeart/2005/8/layout/vProcess5"/>
    <dgm:cxn modelId="{D88D0439-0CFD-4C90-BEB7-0EED5AACB15D}" type="presParOf" srcId="{33F8DDB6-300E-4131-A596-1EA9345FA21A}" destId="{6ACFF0CE-945E-4281-B60E-DB943D73CA82}" srcOrd="0" destOrd="0" presId="urn:microsoft.com/office/officeart/2005/8/layout/vProcess5"/>
    <dgm:cxn modelId="{BE665E48-0A2D-46E1-90E5-B974D77F458E}" type="presParOf" srcId="{33F8DDB6-300E-4131-A596-1EA9345FA21A}" destId="{A1D4A615-6B60-4260-B811-428B28669124}" srcOrd="1" destOrd="0" presId="urn:microsoft.com/office/officeart/2005/8/layout/vProcess5"/>
    <dgm:cxn modelId="{23770F95-0B87-4B97-9F64-87B367404E49}" type="presParOf" srcId="{33F8DDB6-300E-4131-A596-1EA9345FA21A}" destId="{B134FD53-C40C-4EFB-8763-34719116D0C8}" srcOrd="2" destOrd="0" presId="urn:microsoft.com/office/officeart/2005/8/layout/vProcess5"/>
    <dgm:cxn modelId="{2E102662-8237-4913-83CE-ABA79255C9C3}" type="presParOf" srcId="{33F8DDB6-300E-4131-A596-1EA9345FA21A}" destId="{86FD142E-DC77-49DB-98F4-D53405ED7F29}" srcOrd="3" destOrd="0" presId="urn:microsoft.com/office/officeart/2005/8/layout/vProcess5"/>
    <dgm:cxn modelId="{8BE08F7D-311B-489F-BD0C-F7CE4CA7DB50}" type="presParOf" srcId="{33F8DDB6-300E-4131-A596-1EA9345FA21A}" destId="{78650A41-77BF-4424-B534-7512294E2F8F}" srcOrd="4" destOrd="0" presId="urn:microsoft.com/office/officeart/2005/8/layout/vProcess5"/>
    <dgm:cxn modelId="{80DBBECD-6590-4EEE-9757-038CB27B9A04}" type="presParOf" srcId="{33F8DDB6-300E-4131-A596-1EA9345FA21A}" destId="{832901AD-3347-4534-83FD-EF4B0B0A566A}" srcOrd="5" destOrd="0" presId="urn:microsoft.com/office/officeart/2005/8/layout/vProcess5"/>
    <dgm:cxn modelId="{8D72F684-42D7-4590-8F19-B83274F63A09}" type="presParOf" srcId="{33F8DDB6-300E-4131-A596-1EA9345FA21A}" destId="{6EA18692-56C8-4217-9289-AA64160928AC}" srcOrd="6" destOrd="0" presId="urn:microsoft.com/office/officeart/2005/8/layout/vProcess5"/>
    <dgm:cxn modelId="{6D3B609A-4487-4C9B-841A-0FB389B5CFF8}" type="presParOf" srcId="{33F8DDB6-300E-4131-A596-1EA9345FA21A}" destId="{C19139E5-EF77-48AB-B154-B067650925D8}" srcOrd="7" destOrd="0" presId="urn:microsoft.com/office/officeart/2005/8/layout/vProcess5"/>
    <dgm:cxn modelId="{F4F9B4F2-A8DD-47F2-BE7C-3E671C337BB4}" type="presParOf" srcId="{33F8DDB6-300E-4131-A596-1EA9345FA21A}" destId="{B1821BAF-3EA6-4024-B551-8C4DB2E8CE3D}" srcOrd="8" destOrd="0" presId="urn:microsoft.com/office/officeart/2005/8/layout/vProcess5"/>
    <dgm:cxn modelId="{4256A6EF-4D2E-4031-929D-139EE49AD271}" type="presParOf" srcId="{33F8DDB6-300E-4131-A596-1EA9345FA21A}" destId="{7DF1E242-7745-4942-9C84-8DBC1C565990}" srcOrd="9" destOrd="0" presId="urn:microsoft.com/office/officeart/2005/8/layout/vProcess5"/>
    <dgm:cxn modelId="{8240F58B-E843-475D-94BC-75F871E0BD59}" type="presParOf" srcId="{33F8DDB6-300E-4131-A596-1EA9345FA21A}" destId="{787AEC5A-8995-44F3-8B94-A3E84547D696}" srcOrd="10" destOrd="0" presId="urn:microsoft.com/office/officeart/2005/8/layout/vProcess5"/>
    <dgm:cxn modelId="{A34445BF-C835-4BFC-8A65-5A9E8D8767C6}" type="presParOf" srcId="{33F8DDB6-300E-4131-A596-1EA9345FA21A}" destId="{6EE910AB-BC7A-4078-8A6A-B578C40FC04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63896D-70C3-49C1-BA60-87F2A1881E7F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rtl="1"/>
          <a:endParaRPr lang="he-IL"/>
        </a:p>
      </dgm:t>
    </dgm:pt>
    <dgm:pt modelId="{7F1EEDE5-F5EA-4DCF-9F15-B2239F972CC4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0"/>
          <a:r>
            <a:rPr lang="he-IL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Drive the AUT and take screenshots</a:t>
          </a:r>
        </a:p>
      </dgm:t>
    </dgm:pt>
    <dgm:pt modelId="{556AC11F-2D78-4ECB-8F97-84EA03F7D9BE}" type="parTrans" cxnId="{090FB657-9BB3-4E21-B8B7-74DADF8D61ED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</a:endParaRPr>
        </a:p>
      </dgm:t>
    </dgm:pt>
    <dgm:pt modelId="{8297375B-35B4-420E-BBA9-43B3D1EA6D88}" type="sibTrans" cxnId="{090FB657-9BB3-4E21-B8B7-74DADF8D61ED}">
      <dgm:prSet custT="1"/>
      <dgm:spPr/>
      <dgm:t>
        <a:bodyPr/>
        <a:lstStyle/>
        <a:p>
          <a:pPr rtl="1"/>
          <a:endParaRPr lang="he-IL" sz="2000">
            <a:solidFill>
              <a:schemeClr val="tx1"/>
            </a:solidFill>
          </a:endParaRPr>
        </a:p>
      </dgm:t>
    </dgm:pt>
    <dgm:pt modelId="{CD4C5D4F-F084-491E-A368-23CF76F8293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1"/>
          <a:r>
            <a: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Report differences</a:t>
          </a:r>
        </a:p>
      </dgm:t>
    </dgm:pt>
    <dgm:pt modelId="{F2130BC2-FE34-49AA-BAC4-5F5BE38B35B0}" type="parTrans" cxnId="{961CFCEC-A941-4F35-8487-D54182E89D47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</a:endParaRPr>
        </a:p>
      </dgm:t>
    </dgm:pt>
    <dgm:pt modelId="{D5C20187-86FA-4C32-9B82-0A1F2FEDDD8D}" type="sibTrans" cxnId="{961CFCEC-A941-4F35-8487-D54182E89D47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</a:endParaRPr>
        </a:p>
      </dgm:t>
    </dgm:pt>
    <dgm:pt modelId="{A1A46009-EB7D-471C-9670-C36269AA83A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1"/>
          <a:r>
            <a:rPr lang="en-US" sz="20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Compare screenshots with baseline images</a:t>
          </a:r>
          <a:endParaRPr lang="en-US" sz="20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D34C3E9-D6F7-483F-ADBE-35AAA0218E3E}" type="parTrans" cxnId="{7CE21EC2-1636-408F-A0BE-5A97E7A1EA1C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75577F9F-A07D-4EBD-AEB0-A6349536C0E9}" type="sibTrans" cxnId="{7CE21EC2-1636-408F-A0BE-5A97E7A1EA1C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8938160B-4407-4ECF-B1FA-4E117193C553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FF00"/>
        </a:solidFill>
      </dgm:spPr>
      <dgm:t>
        <a:bodyPr/>
        <a:lstStyle/>
        <a:p>
          <a:pPr algn="l" rtl="1"/>
          <a:r>
            <a: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Update the baseline</a:t>
          </a:r>
        </a:p>
      </dgm:t>
    </dgm:pt>
    <dgm:pt modelId="{9265CE80-3058-4D51-B182-6D0CEB9C1EDE}" type="parTrans" cxnId="{2F11096A-A319-48FA-81C6-4D939728C7D4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CF305158-3D51-4B75-B503-69A5F630CCE3}" type="sibTrans" cxnId="{2F11096A-A319-48FA-81C6-4D939728C7D4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33F8DDB6-300E-4131-A596-1EA9345FA21A}" type="pres">
      <dgm:prSet presAssocID="{EB63896D-70C3-49C1-BA60-87F2A1881E7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6ACFF0CE-945E-4281-B60E-DB943D73CA82}" type="pres">
      <dgm:prSet presAssocID="{EB63896D-70C3-49C1-BA60-87F2A1881E7F}" presName="dummyMaxCanvas" presStyleCnt="0">
        <dgm:presLayoutVars/>
      </dgm:prSet>
      <dgm:spPr/>
    </dgm:pt>
    <dgm:pt modelId="{A1D4A615-6B60-4260-B811-428B28669124}" type="pres">
      <dgm:prSet presAssocID="{EB63896D-70C3-49C1-BA60-87F2A1881E7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134FD53-C40C-4EFB-8763-34719116D0C8}" type="pres">
      <dgm:prSet presAssocID="{EB63896D-70C3-49C1-BA60-87F2A1881E7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6FD142E-DC77-49DB-98F4-D53405ED7F29}" type="pres">
      <dgm:prSet presAssocID="{EB63896D-70C3-49C1-BA60-87F2A1881E7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8650A41-77BF-4424-B534-7512294E2F8F}" type="pres">
      <dgm:prSet presAssocID="{EB63896D-70C3-49C1-BA60-87F2A1881E7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32901AD-3347-4534-83FD-EF4B0B0A566A}" type="pres">
      <dgm:prSet presAssocID="{EB63896D-70C3-49C1-BA60-87F2A1881E7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EA18692-56C8-4217-9289-AA64160928AC}" type="pres">
      <dgm:prSet presAssocID="{EB63896D-70C3-49C1-BA60-87F2A1881E7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19139E5-EF77-48AB-B154-B067650925D8}" type="pres">
      <dgm:prSet presAssocID="{EB63896D-70C3-49C1-BA60-87F2A1881E7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1821BAF-3EA6-4024-B551-8C4DB2E8CE3D}" type="pres">
      <dgm:prSet presAssocID="{EB63896D-70C3-49C1-BA60-87F2A1881E7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DF1E242-7745-4942-9C84-8DBC1C565990}" type="pres">
      <dgm:prSet presAssocID="{EB63896D-70C3-49C1-BA60-87F2A1881E7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87AEC5A-8995-44F3-8B94-A3E84547D696}" type="pres">
      <dgm:prSet presAssocID="{EB63896D-70C3-49C1-BA60-87F2A1881E7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EE910AB-BC7A-4078-8A6A-B578C40FC046}" type="pres">
      <dgm:prSet presAssocID="{EB63896D-70C3-49C1-BA60-87F2A1881E7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F5ABC627-87FD-442C-90C2-67FAF5992587}" type="presOf" srcId="{8297375B-35B4-420E-BBA9-43B3D1EA6D88}" destId="{832901AD-3347-4534-83FD-EF4B0B0A566A}" srcOrd="0" destOrd="0" presId="urn:microsoft.com/office/officeart/2005/8/layout/vProcess5"/>
    <dgm:cxn modelId="{B91DC075-0AF0-4BD4-A2B7-F8329D6FC9AE}" type="presOf" srcId="{A1A46009-EB7D-471C-9670-C36269AA83AF}" destId="{B134FD53-C40C-4EFB-8763-34719116D0C8}" srcOrd="0" destOrd="0" presId="urn:microsoft.com/office/officeart/2005/8/layout/vProcess5"/>
    <dgm:cxn modelId="{7CE21EC2-1636-408F-A0BE-5A97E7A1EA1C}" srcId="{EB63896D-70C3-49C1-BA60-87F2A1881E7F}" destId="{A1A46009-EB7D-471C-9670-C36269AA83AF}" srcOrd="1" destOrd="0" parTransId="{0D34C3E9-D6F7-483F-ADBE-35AAA0218E3E}" sibTransId="{75577F9F-A07D-4EBD-AEB0-A6349536C0E9}"/>
    <dgm:cxn modelId="{74A13FC8-778C-4B63-B70A-61AF1BFC4DBE}" type="presOf" srcId="{A1A46009-EB7D-471C-9670-C36269AA83AF}" destId="{7DF1E242-7745-4942-9C84-8DBC1C565990}" srcOrd="1" destOrd="0" presId="urn:microsoft.com/office/officeart/2005/8/layout/vProcess5"/>
    <dgm:cxn modelId="{090FB657-9BB3-4E21-B8B7-74DADF8D61ED}" srcId="{EB63896D-70C3-49C1-BA60-87F2A1881E7F}" destId="{7F1EEDE5-F5EA-4DCF-9F15-B2239F972CC4}" srcOrd="0" destOrd="0" parTransId="{556AC11F-2D78-4ECB-8F97-84EA03F7D9BE}" sibTransId="{8297375B-35B4-420E-BBA9-43B3D1EA6D88}"/>
    <dgm:cxn modelId="{4E933E5A-7E2F-43A1-BE06-3067CD8F2B9C}" type="presOf" srcId="{EB63896D-70C3-49C1-BA60-87F2A1881E7F}" destId="{33F8DDB6-300E-4131-A596-1EA9345FA21A}" srcOrd="0" destOrd="0" presId="urn:microsoft.com/office/officeart/2005/8/layout/vProcess5"/>
    <dgm:cxn modelId="{961CFCEC-A941-4F35-8487-D54182E89D47}" srcId="{EB63896D-70C3-49C1-BA60-87F2A1881E7F}" destId="{CD4C5D4F-F084-491E-A368-23CF76F8293C}" srcOrd="2" destOrd="0" parTransId="{F2130BC2-FE34-49AA-BAC4-5F5BE38B35B0}" sibTransId="{D5C20187-86FA-4C32-9B82-0A1F2FEDDD8D}"/>
    <dgm:cxn modelId="{26CC0FE3-CE43-4112-A3E5-527A8A97462F}" type="presOf" srcId="{CD4C5D4F-F084-491E-A368-23CF76F8293C}" destId="{787AEC5A-8995-44F3-8B94-A3E84547D696}" srcOrd="1" destOrd="0" presId="urn:microsoft.com/office/officeart/2005/8/layout/vProcess5"/>
    <dgm:cxn modelId="{CFBE163A-8D61-46EA-9B95-CF66E5274174}" type="presOf" srcId="{7F1EEDE5-F5EA-4DCF-9F15-B2239F972CC4}" destId="{B1821BAF-3EA6-4024-B551-8C4DB2E8CE3D}" srcOrd="1" destOrd="0" presId="urn:microsoft.com/office/officeart/2005/8/layout/vProcess5"/>
    <dgm:cxn modelId="{FB96777E-9FBB-4D56-881D-C87914D2DF80}" type="presOf" srcId="{CD4C5D4F-F084-491E-A368-23CF76F8293C}" destId="{86FD142E-DC77-49DB-98F4-D53405ED7F29}" srcOrd="0" destOrd="0" presId="urn:microsoft.com/office/officeart/2005/8/layout/vProcess5"/>
    <dgm:cxn modelId="{EE44A917-0028-47F6-B7E5-010E40300540}" type="presOf" srcId="{8938160B-4407-4ECF-B1FA-4E117193C553}" destId="{78650A41-77BF-4424-B534-7512294E2F8F}" srcOrd="0" destOrd="0" presId="urn:microsoft.com/office/officeart/2005/8/layout/vProcess5"/>
    <dgm:cxn modelId="{C604522C-83B7-47E8-9DA0-762D3A89D860}" type="presOf" srcId="{75577F9F-A07D-4EBD-AEB0-A6349536C0E9}" destId="{6EA18692-56C8-4217-9289-AA64160928AC}" srcOrd="0" destOrd="0" presId="urn:microsoft.com/office/officeart/2005/8/layout/vProcess5"/>
    <dgm:cxn modelId="{C1631871-30F8-48C6-B93F-6962BCA6B794}" type="presOf" srcId="{D5C20187-86FA-4C32-9B82-0A1F2FEDDD8D}" destId="{C19139E5-EF77-48AB-B154-B067650925D8}" srcOrd="0" destOrd="0" presId="urn:microsoft.com/office/officeart/2005/8/layout/vProcess5"/>
    <dgm:cxn modelId="{80EC0FBE-B593-4869-9F15-D5DC8DB67FDF}" type="presOf" srcId="{8938160B-4407-4ECF-B1FA-4E117193C553}" destId="{6EE910AB-BC7A-4078-8A6A-B578C40FC046}" srcOrd="1" destOrd="0" presId="urn:microsoft.com/office/officeart/2005/8/layout/vProcess5"/>
    <dgm:cxn modelId="{2F11096A-A319-48FA-81C6-4D939728C7D4}" srcId="{EB63896D-70C3-49C1-BA60-87F2A1881E7F}" destId="{8938160B-4407-4ECF-B1FA-4E117193C553}" srcOrd="3" destOrd="0" parTransId="{9265CE80-3058-4D51-B182-6D0CEB9C1EDE}" sibTransId="{CF305158-3D51-4B75-B503-69A5F630CCE3}"/>
    <dgm:cxn modelId="{3C5D31F8-67C9-4635-92ED-920293CD43FE}" type="presOf" srcId="{7F1EEDE5-F5EA-4DCF-9F15-B2239F972CC4}" destId="{A1D4A615-6B60-4260-B811-428B28669124}" srcOrd="0" destOrd="0" presId="urn:microsoft.com/office/officeart/2005/8/layout/vProcess5"/>
    <dgm:cxn modelId="{03E164A1-7E41-46A2-BDF8-F3B73C4C0C8B}" type="presParOf" srcId="{33F8DDB6-300E-4131-A596-1EA9345FA21A}" destId="{6ACFF0CE-945E-4281-B60E-DB943D73CA82}" srcOrd="0" destOrd="0" presId="urn:microsoft.com/office/officeart/2005/8/layout/vProcess5"/>
    <dgm:cxn modelId="{5735ADA1-A255-4326-8946-607D66C7CB2F}" type="presParOf" srcId="{33F8DDB6-300E-4131-A596-1EA9345FA21A}" destId="{A1D4A615-6B60-4260-B811-428B28669124}" srcOrd="1" destOrd="0" presId="urn:microsoft.com/office/officeart/2005/8/layout/vProcess5"/>
    <dgm:cxn modelId="{B6B8E541-76CF-4148-8ED5-ABB1C7C1D4C5}" type="presParOf" srcId="{33F8DDB6-300E-4131-A596-1EA9345FA21A}" destId="{B134FD53-C40C-4EFB-8763-34719116D0C8}" srcOrd="2" destOrd="0" presId="urn:microsoft.com/office/officeart/2005/8/layout/vProcess5"/>
    <dgm:cxn modelId="{2201020E-9377-41B6-A87D-9C560BF3E692}" type="presParOf" srcId="{33F8DDB6-300E-4131-A596-1EA9345FA21A}" destId="{86FD142E-DC77-49DB-98F4-D53405ED7F29}" srcOrd="3" destOrd="0" presId="urn:microsoft.com/office/officeart/2005/8/layout/vProcess5"/>
    <dgm:cxn modelId="{98AD548D-7D38-495E-85FE-F326EB627522}" type="presParOf" srcId="{33F8DDB6-300E-4131-A596-1EA9345FA21A}" destId="{78650A41-77BF-4424-B534-7512294E2F8F}" srcOrd="4" destOrd="0" presId="urn:microsoft.com/office/officeart/2005/8/layout/vProcess5"/>
    <dgm:cxn modelId="{5D626E5A-5BD3-45F1-BF33-DCDF28D35477}" type="presParOf" srcId="{33F8DDB6-300E-4131-A596-1EA9345FA21A}" destId="{832901AD-3347-4534-83FD-EF4B0B0A566A}" srcOrd="5" destOrd="0" presId="urn:microsoft.com/office/officeart/2005/8/layout/vProcess5"/>
    <dgm:cxn modelId="{990BB060-357F-4E5D-BEF6-196935FE3FAE}" type="presParOf" srcId="{33F8DDB6-300E-4131-A596-1EA9345FA21A}" destId="{6EA18692-56C8-4217-9289-AA64160928AC}" srcOrd="6" destOrd="0" presId="urn:microsoft.com/office/officeart/2005/8/layout/vProcess5"/>
    <dgm:cxn modelId="{FF20BC46-08CB-43FF-95ED-7BAFED5D969B}" type="presParOf" srcId="{33F8DDB6-300E-4131-A596-1EA9345FA21A}" destId="{C19139E5-EF77-48AB-B154-B067650925D8}" srcOrd="7" destOrd="0" presId="urn:microsoft.com/office/officeart/2005/8/layout/vProcess5"/>
    <dgm:cxn modelId="{13F5C8C3-FC6E-47DF-859C-F9A75A4F2B49}" type="presParOf" srcId="{33F8DDB6-300E-4131-A596-1EA9345FA21A}" destId="{B1821BAF-3EA6-4024-B551-8C4DB2E8CE3D}" srcOrd="8" destOrd="0" presId="urn:microsoft.com/office/officeart/2005/8/layout/vProcess5"/>
    <dgm:cxn modelId="{6C63F869-0DF1-49AC-9A4B-F08FCF61CFB8}" type="presParOf" srcId="{33F8DDB6-300E-4131-A596-1EA9345FA21A}" destId="{7DF1E242-7745-4942-9C84-8DBC1C565990}" srcOrd="9" destOrd="0" presId="urn:microsoft.com/office/officeart/2005/8/layout/vProcess5"/>
    <dgm:cxn modelId="{83FA88D8-14B1-4214-A1F3-55A221A3FB07}" type="presParOf" srcId="{33F8DDB6-300E-4131-A596-1EA9345FA21A}" destId="{787AEC5A-8995-44F3-8B94-A3E84547D696}" srcOrd="10" destOrd="0" presId="urn:microsoft.com/office/officeart/2005/8/layout/vProcess5"/>
    <dgm:cxn modelId="{63F0BE1A-AC33-42AC-805D-813DACEFFF8C}" type="presParOf" srcId="{33F8DDB6-300E-4131-A596-1EA9345FA21A}" destId="{6EE910AB-BC7A-4078-8A6A-B578C40FC04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4A615-6B60-4260-B811-428B28669124}">
      <dsp:nvSpPr>
        <dsp:cNvPr id="0" name=""/>
        <dsp:cNvSpPr/>
      </dsp:nvSpPr>
      <dsp:spPr>
        <a:xfrm>
          <a:off x="0" y="0"/>
          <a:ext cx="6278880" cy="989076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Drive the AUT and take screenshots</a:t>
          </a:r>
        </a:p>
      </dsp:txBody>
      <dsp:txXfrm>
        <a:off x="28969" y="28969"/>
        <a:ext cx="5128013" cy="931138"/>
      </dsp:txXfrm>
    </dsp:sp>
    <dsp:sp modelId="{B134FD53-C40C-4EFB-8763-34719116D0C8}">
      <dsp:nvSpPr>
        <dsp:cNvPr id="0" name=""/>
        <dsp:cNvSpPr/>
      </dsp:nvSpPr>
      <dsp:spPr>
        <a:xfrm>
          <a:off x="525856" y="1168908"/>
          <a:ext cx="6278880" cy="9890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</a:schemeClr>
            </a:gs>
            <a:gs pos="30000">
              <a:schemeClr val="accent3">
                <a:shade val="90000"/>
                <a:satMod val="110000"/>
              </a:schemeClr>
            </a:gs>
            <a:gs pos="45000">
              <a:schemeClr val="accent3">
                <a:shade val="100000"/>
                <a:satMod val="118000"/>
              </a:schemeClr>
            </a:gs>
            <a:gs pos="55000">
              <a:schemeClr val="accent3">
                <a:shade val="100000"/>
                <a:satMod val="118000"/>
              </a:schemeClr>
            </a:gs>
            <a:gs pos="73000">
              <a:schemeClr val="accent3">
                <a:shade val="90000"/>
                <a:satMod val="110000"/>
              </a:schemeClr>
            </a:gs>
            <a:gs pos="100000">
              <a:schemeClr val="accent3"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Compare screenshots with baseline images</a:t>
          </a:r>
          <a:endParaRPr lang="en-US" sz="20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4825" y="1197877"/>
        <a:ext cx="5052186" cy="931138"/>
      </dsp:txXfrm>
    </dsp:sp>
    <dsp:sp modelId="{86FD142E-DC77-49DB-98F4-D53405ED7F29}">
      <dsp:nvSpPr>
        <dsp:cNvPr id="0" name=""/>
        <dsp:cNvSpPr/>
      </dsp:nvSpPr>
      <dsp:spPr>
        <a:xfrm>
          <a:off x="1043863" y="2337816"/>
          <a:ext cx="6278880" cy="9890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</a:schemeClr>
            </a:gs>
            <a:gs pos="30000">
              <a:schemeClr val="accent3">
                <a:shade val="90000"/>
                <a:satMod val="110000"/>
              </a:schemeClr>
            </a:gs>
            <a:gs pos="45000">
              <a:schemeClr val="accent3">
                <a:shade val="100000"/>
                <a:satMod val="118000"/>
              </a:schemeClr>
            </a:gs>
            <a:gs pos="55000">
              <a:schemeClr val="accent3">
                <a:shade val="100000"/>
                <a:satMod val="118000"/>
              </a:schemeClr>
            </a:gs>
            <a:gs pos="73000">
              <a:schemeClr val="accent3">
                <a:shade val="90000"/>
                <a:satMod val="110000"/>
              </a:schemeClr>
            </a:gs>
            <a:gs pos="100000">
              <a:schemeClr val="accent3"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Report differences</a:t>
          </a:r>
        </a:p>
      </dsp:txBody>
      <dsp:txXfrm>
        <a:off x="1072832" y="2366785"/>
        <a:ext cx="5060035" cy="931138"/>
      </dsp:txXfrm>
    </dsp:sp>
    <dsp:sp modelId="{78650A41-77BF-4424-B534-7512294E2F8F}">
      <dsp:nvSpPr>
        <dsp:cNvPr id="0" name=""/>
        <dsp:cNvSpPr/>
      </dsp:nvSpPr>
      <dsp:spPr>
        <a:xfrm>
          <a:off x="1569719" y="3506724"/>
          <a:ext cx="6278880" cy="9890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</a:schemeClr>
            </a:gs>
            <a:gs pos="30000">
              <a:schemeClr val="accent3">
                <a:shade val="90000"/>
                <a:satMod val="110000"/>
              </a:schemeClr>
            </a:gs>
            <a:gs pos="45000">
              <a:schemeClr val="accent3">
                <a:shade val="100000"/>
                <a:satMod val="118000"/>
              </a:schemeClr>
            </a:gs>
            <a:gs pos="55000">
              <a:schemeClr val="accent3">
                <a:shade val="100000"/>
                <a:satMod val="118000"/>
              </a:schemeClr>
            </a:gs>
            <a:gs pos="73000">
              <a:schemeClr val="accent3">
                <a:shade val="90000"/>
                <a:satMod val="110000"/>
              </a:schemeClr>
            </a:gs>
            <a:gs pos="100000">
              <a:schemeClr val="accent3"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Update the baseline</a:t>
          </a:r>
        </a:p>
      </dsp:txBody>
      <dsp:txXfrm>
        <a:off x="1598688" y="3535693"/>
        <a:ext cx="5052186" cy="931138"/>
      </dsp:txXfrm>
    </dsp:sp>
    <dsp:sp modelId="{832901AD-3347-4534-83FD-EF4B0B0A566A}">
      <dsp:nvSpPr>
        <dsp:cNvPr id="0" name=""/>
        <dsp:cNvSpPr/>
      </dsp:nvSpPr>
      <dsp:spPr>
        <a:xfrm>
          <a:off x="5635980" y="757542"/>
          <a:ext cx="642899" cy="64289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5">
              <a:tint val="40000"/>
              <a:alpha val="9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000" kern="1200">
            <a:solidFill>
              <a:schemeClr val="tx1"/>
            </a:solidFill>
          </a:endParaRPr>
        </a:p>
      </dsp:txBody>
      <dsp:txXfrm>
        <a:off x="5780632" y="757542"/>
        <a:ext cx="353595" cy="483781"/>
      </dsp:txXfrm>
    </dsp:sp>
    <dsp:sp modelId="{6EA18692-56C8-4217-9289-AA64160928AC}">
      <dsp:nvSpPr>
        <dsp:cNvPr id="0" name=""/>
        <dsp:cNvSpPr/>
      </dsp:nvSpPr>
      <dsp:spPr>
        <a:xfrm>
          <a:off x="6161836" y="1926450"/>
          <a:ext cx="642899" cy="64289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9533"/>
            <a:satOff val="-8113"/>
            <a:lumOff val="-122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5">
              <a:tint val="40000"/>
              <a:alpha val="90000"/>
              <a:hueOff val="19533"/>
              <a:satOff val="-8113"/>
              <a:lumOff val="-1221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3000" kern="1200">
            <a:solidFill>
              <a:schemeClr val="tx1"/>
            </a:solidFill>
          </a:endParaRPr>
        </a:p>
      </dsp:txBody>
      <dsp:txXfrm>
        <a:off x="6306488" y="1926450"/>
        <a:ext cx="353595" cy="483781"/>
      </dsp:txXfrm>
    </dsp:sp>
    <dsp:sp modelId="{C19139E5-EF77-48AB-B154-B067650925D8}">
      <dsp:nvSpPr>
        <dsp:cNvPr id="0" name=""/>
        <dsp:cNvSpPr/>
      </dsp:nvSpPr>
      <dsp:spPr>
        <a:xfrm>
          <a:off x="6679844" y="3095358"/>
          <a:ext cx="642899" cy="64289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39067"/>
            <a:satOff val="-16225"/>
            <a:lumOff val="-244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5">
              <a:tint val="40000"/>
              <a:alpha val="90000"/>
              <a:hueOff val="39067"/>
              <a:satOff val="-16225"/>
              <a:lumOff val="-2442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3000" kern="1200">
            <a:solidFill>
              <a:schemeClr val="tx1"/>
            </a:solidFill>
          </a:endParaRPr>
        </a:p>
      </dsp:txBody>
      <dsp:txXfrm>
        <a:off x="6824496" y="3095358"/>
        <a:ext cx="353595" cy="483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4A615-6B60-4260-B811-428B28669124}">
      <dsp:nvSpPr>
        <dsp:cNvPr id="0" name=""/>
        <dsp:cNvSpPr/>
      </dsp:nvSpPr>
      <dsp:spPr>
        <a:xfrm>
          <a:off x="0" y="0"/>
          <a:ext cx="6278880" cy="9890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</a:schemeClr>
            </a:gs>
            <a:gs pos="30000">
              <a:schemeClr val="accent3">
                <a:shade val="90000"/>
                <a:satMod val="110000"/>
              </a:schemeClr>
            </a:gs>
            <a:gs pos="45000">
              <a:schemeClr val="accent3">
                <a:shade val="100000"/>
                <a:satMod val="118000"/>
              </a:schemeClr>
            </a:gs>
            <a:gs pos="55000">
              <a:schemeClr val="accent3">
                <a:shade val="100000"/>
                <a:satMod val="118000"/>
              </a:schemeClr>
            </a:gs>
            <a:gs pos="73000">
              <a:schemeClr val="accent3">
                <a:shade val="90000"/>
                <a:satMod val="110000"/>
              </a:schemeClr>
            </a:gs>
            <a:gs pos="100000">
              <a:schemeClr val="accent3"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Drive the AUT and take screenshots</a:t>
          </a:r>
        </a:p>
      </dsp:txBody>
      <dsp:txXfrm>
        <a:off x="28969" y="28969"/>
        <a:ext cx="5128013" cy="931138"/>
      </dsp:txXfrm>
    </dsp:sp>
    <dsp:sp modelId="{B134FD53-C40C-4EFB-8763-34719116D0C8}">
      <dsp:nvSpPr>
        <dsp:cNvPr id="0" name=""/>
        <dsp:cNvSpPr/>
      </dsp:nvSpPr>
      <dsp:spPr>
        <a:xfrm>
          <a:off x="525856" y="1143004"/>
          <a:ext cx="6278880" cy="989076"/>
        </a:xfrm>
        <a:prstGeom prst="roundRect">
          <a:avLst>
            <a:gd name="adj" fmla="val 10000"/>
          </a:avLst>
        </a:prstGeom>
        <a:solidFill>
          <a:srgbClr val="FFFF00"/>
        </a:solidFill>
        <a:ln w="9525" cap="flat" cmpd="sng" algn="ctr">
          <a:solidFill>
            <a:schemeClr val="accent3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Compare screenshots with baseline images</a:t>
          </a:r>
        </a:p>
      </dsp:txBody>
      <dsp:txXfrm>
        <a:off x="554825" y="1171973"/>
        <a:ext cx="5052186" cy="931138"/>
      </dsp:txXfrm>
    </dsp:sp>
    <dsp:sp modelId="{86FD142E-DC77-49DB-98F4-D53405ED7F29}">
      <dsp:nvSpPr>
        <dsp:cNvPr id="0" name=""/>
        <dsp:cNvSpPr/>
      </dsp:nvSpPr>
      <dsp:spPr>
        <a:xfrm>
          <a:off x="1043863" y="2337816"/>
          <a:ext cx="6278880" cy="9890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</a:schemeClr>
            </a:gs>
            <a:gs pos="30000">
              <a:schemeClr val="accent3">
                <a:shade val="90000"/>
                <a:satMod val="110000"/>
              </a:schemeClr>
            </a:gs>
            <a:gs pos="45000">
              <a:schemeClr val="accent3">
                <a:shade val="100000"/>
                <a:satMod val="118000"/>
              </a:schemeClr>
            </a:gs>
            <a:gs pos="55000">
              <a:schemeClr val="accent3">
                <a:shade val="100000"/>
                <a:satMod val="118000"/>
              </a:schemeClr>
            </a:gs>
            <a:gs pos="73000">
              <a:schemeClr val="accent3">
                <a:shade val="90000"/>
                <a:satMod val="110000"/>
              </a:schemeClr>
            </a:gs>
            <a:gs pos="100000">
              <a:schemeClr val="accent3"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Report differences</a:t>
          </a:r>
        </a:p>
      </dsp:txBody>
      <dsp:txXfrm>
        <a:off x="1072832" y="2366785"/>
        <a:ext cx="5060035" cy="931138"/>
      </dsp:txXfrm>
    </dsp:sp>
    <dsp:sp modelId="{78650A41-77BF-4424-B534-7512294E2F8F}">
      <dsp:nvSpPr>
        <dsp:cNvPr id="0" name=""/>
        <dsp:cNvSpPr/>
      </dsp:nvSpPr>
      <dsp:spPr>
        <a:xfrm>
          <a:off x="1569719" y="3506724"/>
          <a:ext cx="6278880" cy="9890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</a:schemeClr>
            </a:gs>
            <a:gs pos="30000">
              <a:schemeClr val="accent3">
                <a:shade val="90000"/>
                <a:satMod val="110000"/>
              </a:schemeClr>
            </a:gs>
            <a:gs pos="45000">
              <a:schemeClr val="accent3">
                <a:shade val="100000"/>
                <a:satMod val="118000"/>
              </a:schemeClr>
            </a:gs>
            <a:gs pos="55000">
              <a:schemeClr val="accent3">
                <a:shade val="100000"/>
                <a:satMod val="118000"/>
              </a:schemeClr>
            </a:gs>
            <a:gs pos="73000">
              <a:schemeClr val="accent3">
                <a:shade val="90000"/>
                <a:satMod val="110000"/>
              </a:schemeClr>
            </a:gs>
            <a:gs pos="100000">
              <a:schemeClr val="accent3"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Update the baseline</a:t>
          </a:r>
        </a:p>
      </dsp:txBody>
      <dsp:txXfrm>
        <a:off x="1598688" y="3535693"/>
        <a:ext cx="5052186" cy="931138"/>
      </dsp:txXfrm>
    </dsp:sp>
    <dsp:sp modelId="{832901AD-3347-4534-83FD-EF4B0B0A566A}">
      <dsp:nvSpPr>
        <dsp:cNvPr id="0" name=""/>
        <dsp:cNvSpPr/>
      </dsp:nvSpPr>
      <dsp:spPr>
        <a:xfrm>
          <a:off x="5635980" y="757542"/>
          <a:ext cx="642899" cy="64289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5">
              <a:tint val="40000"/>
              <a:alpha val="9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000" kern="1200">
            <a:solidFill>
              <a:schemeClr val="tx1"/>
            </a:solidFill>
          </a:endParaRPr>
        </a:p>
      </dsp:txBody>
      <dsp:txXfrm>
        <a:off x="5780632" y="757542"/>
        <a:ext cx="353595" cy="483781"/>
      </dsp:txXfrm>
    </dsp:sp>
    <dsp:sp modelId="{6EA18692-56C8-4217-9289-AA64160928AC}">
      <dsp:nvSpPr>
        <dsp:cNvPr id="0" name=""/>
        <dsp:cNvSpPr/>
      </dsp:nvSpPr>
      <dsp:spPr>
        <a:xfrm>
          <a:off x="6161836" y="1926450"/>
          <a:ext cx="642899" cy="64289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9533"/>
            <a:satOff val="-8113"/>
            <a:lumOff val="-122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5">
              <a:tint val="40000"/>
              <a:alpha val="90000"/>
              <a:hueOff val="19533"/>
              <a:satOff val="-8113"/>
              <a:lumOff val="-1221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3000" kern="1200">
            <a:solidFill>
              <a:schemeClr val="tx1"/>
            </a:solidFill>
          </a:endParaRPr>
        </a:p>
      </dsp:txBody>
      <dsp:txXfrm>
        <a:off x="6306488" y="1926450"/>
        <a:ext cx="353595" cy="483781"/>
      </dsp:txXfrm>
    </dsp:sp>
    <dsp:sp modelId="{C19139E5-EF77-48AB-B154-B067650925D8}">
      <dsp:nvSpPr>
        <dsp:cNvPr id="0" name=""/>
        <dsp:cNvSpPr/>
      </dsp:nvSpPr>
      <dsp:spPr>
        <a:xfrm>
          <a:off x="6679844" y="3095358"/>
          <a:ext cx="642899" cy="64289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39067"/>
            <a:satOff val="-16225"/>
            <a:lumOff val="-244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5">
              <a:tint val="40000"/>
              <a:alpha val="90000"/>
              <a:hueOff val="39067"/>
              <a:satOff val="-16225"/>
              <a:lumOff val="-2442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3000" kern="1200">
            <a:solidFill>
              <a:schemeClr val="tx1"/>
            </a:solidFill>
          </a:endParaRPr>
        </a:p>
      </dsp:txBody>
      <dsp:txXfrm>
        <a:off x="6824496" y="3095358"/>
        <a:ext cx="353595" cy="4837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DB1E212D-1B60-4FFD-B707-196F8866343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E47918F8-59A1-41AD-AE1D-4F5848023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912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B6EDE76-AC88-4C68-9052-80A9A6E8BF7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8BB5DE4-882D-445C-9464-D376BFD7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426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04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Does not apply to fighting layout bugs.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0624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files and HTML falling out of sync</a:t>
            </a:r>
          </a:p>
          <a:p>
            <a:pPr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changes with unexpected global implications.</a:t>
            </a:r>
          </a:p>
          <a:p>
            <a:pPr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 refactoring.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1075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/ Product managers (collaboration)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8841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from external sources</a:t>
            </a:r>
            <a:endParaRPr lang="en-US" dirty="0" smtClean="0"/>
          </a:p>
          <a:p>
            <a:r>
              <a:rPr lang="en-US" dirty="0" smtClean="0"/>
              <a:t>Not enough time to test pre-production</a:t>
            </a:r>
          </a:p>
          <a:p>
            <a:r>
              <a:rPr lang="en-US" dirty="0" smtClean="0"/>
              <a:t>Missing components in deployment.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5869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13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4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tools</a:t>
            </a:r>
            <a:r>
              <a:rPr lang="en-US" baseline="0" dirty="0" smtClean="0"/>
              <a:t> are for web apps except for </a:t>
            </a:r>
            <a:r>
              <a:rPr lang="en-US" baseline="0" dirty="0" err="1" smtClean="0"/>
              <a:t>FBSnapshotTestCase</a:t>
            </a:r>
            <a:r>
              <a:rPr lang="en-US" baseline="0" dirty="0" smtClean="0"/>
              <a:t> which is for IOS and Eyes which is platform agnostic.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B5DE4-882D-445C-9464-D376BFD7EB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4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Does not apply to fighting layout bugs.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823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2859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Does not apply to fighting layout bugs.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6555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</a:t>
            </a:r>
            <a:r>
              <a:rPr lang="en-US" dirty="0" err="1" smtClean="0"/>
              <a:t>Boromir</a:t>
            </a:r>
            <a:r>
              <a:rPr lang="en-US" dirty="0" smtClean="0"/>
              <a:t> said…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4061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0158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44241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Does not apply to fighting layout bugs.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550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rgbClr val="04A091"/>
                </a:solidFill>
                <a:latin typeface="Roboto Bk" pitchFamily="2" charset="0"/>
                <a:ea typeface="Roboto Bk" pitchFamily="2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737373"/>
                </a:solidFill>
                <a:latin typeface="Roboto" pitchFamily="2" charset="0"/>
                <a:ea typeface="Roboto" pitchFamily="2" charset="0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0D1AA84F-CD8C-48A1-8161-CC5B06498128}" type="datetime1">
              <a:rPr lang="en-US" smtClean="0"/>
              <a:t>11/30/2016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BF8B4CB-4190-484F-AD22-100401629186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0462"/>
            <a:ext cx="9144000" cy="527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>
                <a:solidFill>
                  <a:srgbClr val="04A091"/>
                </a:solidFill>
                <a:latin typeface="Roboto Bk" pitchFamily="2" charset="0"/>
                <a:ea typeface="Roboto Bk" pitchFamily="2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2266"/>
          </a:xfrm>
        </p:spPr>
        <p:txBody>
          <a:bodyPr/>
          <a:lstStyle>
            <a:lvl1pPr>
              <a:defRPr>
                <a:solidFill>
                  <a:srgbClr val="737373"/>
                </a:solidFill>
                <a:latin typeface="Roboto" pitchFamily="2" charset="0"/>
                <a:ea typeface="Roboto" pitchFamily="2" charset="0"/>
              </a:defRPr>
            </a:lvl1pPr>
            <a:lvl2pPr>
              <a:defRPr>
                <a:solidFill>
                  <a:srgbClr val="737373"/>
                </a:solidFill>
                <a:latin typeface="Roboto" pitchFamily="2" charset="0"/>
                <a:ea typeface="Roboto" pitchFamily="2" charset="0"/>
              </a:defRPr>
            </a:lvl2pPr>
            <a:lvl3pPr>
              <a:defRPr>
                <a:solidFill>
                  <a:srgbClr val="737373"/>
                </a:solidFill>
                <a:latin typeface="Roboto" pitchFamily="2" charset="0"/>
                <a:ea typeface="Roboto" pitchFamily="2" charset="0"/>
              </a:defRPr>
            </a:lvl3pPr>
            <a:lvl4pPr>
              <a:defRPr>
                <a:solidFill>
                  <a:srgbClr val="737373"/>
                </a:solidFill>
                <a:latin typeface="Roboto" pitchFamily="2" charset="0"/>
                <a:ea typeface="Roboto" pitchFamily="2" charset="0"/>
              </a:defRPr>
            </a:lvl4pPr>
            <a:lvl5pPr>
              <a:defRPr>
                <a:solidFill>
                  <a:srgbClr val="737373"/>
                </a:solidFill>
                <a:latin typeface="Roboto" pitchFamily="2" charset="0"/>
                <a:ea typeface="Roboto" pitchFamily="2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0462"/>
            <a:ext cx="9144000" cy="52753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858000" cy="1066800"/>
          </a:xfrm>
        </p:spPr>
        <p:txBody>
          <a:bodyPr anchor="t" anchorCtr="0"/>
          <a:lstStyle>
            <a:lvl1pPr algn="ctr">
              <a:buNone/>
              <a:defRPr sz="3200" b="0" cap="none" baseline="0">
                <a:solidFill>
                  <a:srgbClr val="04A091"/>
                </a:solidFill>
                <a:latin typeface="Roboto Bk" pitchFamily="2" charset="0"/>
                <a:ea typeface="Roboto Bk" pitchFamily="2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0462"/>
            <a:ext cx="9144000" cy="527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0462"/>
            <a:ext cx="9144000" cy="527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0462"/>
            <a:ext cx="9144000" cy="527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A091"/>
                </a:solidFill>
                <a:effectLst/>
                <a:latin typeface="Roboto Bk" pitchFamily="2" charset="0"/>
                <a:ea typeface="Roboto Bk" pitchFamily="2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400">
                <a:solidFill>
                  <a:srgbClr val="737373"/>
                </a:solidFill>
                <a:latin typeface="Roboto" pitchFamily="2" charset="0"/>
                <a:ea typeface="Roboto" pitchFamily="2" charset="0"/>
              </a:defRPr>
            </a:lvl1pPr>
            <a:lvl2pPr>
              <a:defRPr>
                <a:solidFill>
                  <a:srgbClr val="737373"/>
                </a:solidFill>
                <a:latin typeface="Roboto" pitchFamily="2" charset="0"/>
                <a:ea typeface="Roboto" pitchFamily="2" charset="0"/>
              </a:defRPr>
            </a:lvl2pPr>
            <a:lvl3pPr>
              <a:defRPr>
                <a:solidFill>
                  <a:srgbClr val="737373"/>
                </a:solidFill>
                <a:latin typeface="Roboto" pitchFamily="2" charset="0"/>
                <a:ea typeface="Roboto" pitchFamily="2" charset="0"/>
              </a:defRPr>
            </a:lvl3pPr>
            <a:lvl4pPr>
              <a:defRPr>
                <a:solidFill>
                  <a:srgbClr val="737373"/>
                </a:solidFill>
                <a:latin typeface="Roboto" pitchFamily="2" charset="0"/>
                <a:ea typeface="Roboto" pitchFamily="2" charset="0"/>
              </a:defRPr>
            </a:lvl4pPr>
            <a:lvl5pPr>
              <a:defRPr>
                <a:solidFill>
                  <a:srgbClr val="737373"/>
                </a:solidFill>
                <a:latin typeface="Roboto" pitchFamily="2" charset="0"/>
                <a:ea typeface="Roboto" pitchFamily="2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0462"/>
            <a:ext cx="9144000" cy="527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199"/>
            <a:ext cx="8229600" cy="500887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3657600" y="6358464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81700"/>
            <a:ext cx="2438400" cy="1219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huddle.github.io/Resemble.j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jpeg;base64,/9j/4AAQSkZJRgABAQAAAQABAAD/2wCEAAkGBxAQDxAPDxAPDw8PDw8ODw8PDw8PDw8PFBUWFhQVFBUYHCggGBolGxQUIjEhJSkrLi4uFx8zODMsNygtLisBCgoKDg0OGBAQGCwcHCQsLC0sLC0sLCwrLi4tLCwsLCwsLCwsLjcsLCwsLy8sLCwsLCwsLCwsLCwsLCwsLCwsLf/AABEIAKgBLAMBEQACEQEDEQH/xAAcAAACAgMBAQAAAAAAAAAAAAAAAQIGAwUHBAj/xABOEAABAwIBBAsLCAkEAgMAAAABAAIDBBEFBhIhMQcTFiJBYXGRk9HSFzVRUlRkc4GSsbIUMlNydIKVwQgVIzNig6GiwkLD4fCz8TRE4v/EABsBAQEAAwEBAQAAAAAAAAAAAAABAgMFBAYH/8QAOhEBAAIBAgMEBgoABgMBAAAAAAECEQMEEiExBRNBUSIyYXGRoQYVM1KBscHR4fAjQmJykvEWU6IU/9oADAMBAAIRAxEAPwDr1lk8SQRTsjIwEVIBA0U7IuDsjIwEDsipWQACZU7IYCmDBphSsqCyAsgLICyAsgEBdTAEwmCVMAhArIEQiEQiFZEmCIRMIohEIiJCISIRCIiUQrIMiKYCMkgEVIBFMBGWDsimAgkAinZFOyhgJhcCyodkApkCZAooQNAIBAkArkCZAqgsgVkAUCsgVkQiEQiERGyJgrIkkQiIkIiKMZgiEQkRkARmkAimAjKIOyLhIBFSARTsimpzAmFOyoFMgTKlI8NF3ENGgXJsNOgKCQQJxA0nRqGnj0BA0AgaARQgECRAgEAgSuQK5QrIBAEKc0RsqIkIhEIhEIxwiiIkIhWREbIxZbI2JAIpoySARUgEDspzWArhTQCgaihAIPPiFNtsMkZ/1sc3120f1RVGwfFqqO4jvIxgF2OBcGji4Qg9uI5Tbc2NgYYiJGuk03Fm6QBw69PqQWvD6+KYfsnh9gL2vcc6D12QFkBZAWQFkBZArIBAIEiBAkyBZZQrIBAkTBEIiJCIiQiYRKMUSERFEZrIzMBGWEgEVIBRTRcHZUCmQKKaBoBFOyDy1mIww/vZAzhAN7nkAQUGlxN0MsxgAdtjntYSCdBcbHN8NkHsyWw6Krz5pHh+k3ZnWeHHWXjWFImJ6NuroamlPpxhcMOwyKAERttfWb3JVantQCAQCAQCAQCBWQJAIEiBAkyBVCVAQiIkIiJCIiQiYRRiVkyjIAjYmAimAimimmQLFTQCBop2QNAIMU9OyQWe0OHGLoK3g+CvZWSyuYGxB8m1jR80uObb1WQc4xSaSmrpzE90bmTyhrmmxtnm3qtbQvJaZi04fZ6Na623pF4zExH5Ljk9sgtdaOsGa7UJmDen6zeDlH9Ftrq+bkbrseY9LRnPs/Ze4J2vaHsc17XC4c0ggjiIW5xbVms4tGJZEYhAIBAIBAIBAIBAiECQJECBKxKEqAoiJRESEREhGOEURzwbNeD+d9AO0plt4TGzbg/nfQDtJlcH3bcH876AdpMrg+7bg/nfQDtJkwO7dg/nfQDtKGB3bsH876AdpFPu3YP530A7SA7t+D+d9AO0gfdwwfzvoB2kB3cMH876AdpAd3DB/O+gHaQXXJnKKnxGnbU0rnOjcXDfNLHNc02II9SDbINXlLj8GH0z6uqLmxMLWnMaXuLnEAADlKDheUGVtJVVUtRBtu1yODm57A117AHRfw3Xk1JxaX1nZupE7anszHzlr/15D/H7P/K18UPdxw2eCZdupHXhfJmk3dG5t43covr4xpWddThebcbfR3EYvHPz8V7p9mbD9rDpo6lj/wDUI4xI3lBzgbepb6asW5Pntz2dqaU5r6VfP94Lu4YP530A7S2ueO7hg/nfQDtIDu4YP530A7SA7uGD+d9AO0gO7hg/nfQDtIDu4YP530A7SA7uGD+d9AO0gO7hg/nfQDtIAbN+D+GrHHtA0f3IOi0lSyVjZIznMe0OafCDpCDLZBqcpsoKfDqZ1VVFzYmuazeNL3FzjYABBSu7dg/nfQDtIF3bsH876AdpEwO7dg/nfQDtK5MF3bcH876AdpMmAdm3B/O+gHaTJhE7NmEed9AO0mU4SOzVhHnfQDtJlOGS7tWEeddAO0mU4JUY4fTXIswQh04ZUDBWOfJmtaYwYtbRckX4bcHBcM1hwXAcOkgY+pbTwSlrS6P9VmSxLQSbtbbWTo4FJHu3NYP49P8AhD+yoDc1g/j0/wCESdlA9zOD+PT/AIQ/soo3NYP49P8AhD+yg12IUGDRnMjbHUycMcOFMDm8ueR+a03161nEc59jpbbsrW1qd7MxSn3rTiPweaClwvOAqKX5M06NsfhkL4xy5rr8wKk68R60TDd9T2v9hq01J8onn824Zk7gzgHNkpiCLgjCXkEcy3RMTGYcrU07adpreMTHg8mL4Bh0cRdTMpp5LP3hw3arWY4g3cLHfBotxqsFMyvooG0c5iij3opy2UU0UTs50rwbObGwi7Awlum17XKDpv6P/ekeml+IoOnIOebPPeOb01P8YQcXyVp2Gma5zGuu+TSWg6ivPqRHE+l7ItnQmMZxP7PfUQRgt3rWNIddwgEmkDQLca0zEeDqx05wwtjbou1odeOzPk7bOBtnEu4OFMQuIbNlFTWF3MBsLj5M42PCNSYgxD0UlNRNO/ZTyNvpzqFrn24iR71trqTHVzt12Zpa3Ovo2+X4rLSYJgkou2SnvbSw4Sc5vKACt9bRPR89uNpq6E4vH4+DPuZwfx6f8If2Vk8w3NYN49P+EP7KA3NYN49P+EP7KA3NYN49P+EP7KA3M4N49P8AhD+yg1GNYLQxkCCKnkj3l5Rh7YiHHP3tnsNhcRjOsQM+/AgoGyDTRMbTGKJkYc+rbnNhZC57GuYGF2a1t9F9NhrQfS+Rne+l9BH8IQbpBzfZ+7yu+00/vKDnex7hdNJQNklp4JX58gvJFG5x32i5IvYWSIm1ornHt/vj7/b1ata1q1zEZ/vsbDFMKpWuYNpggY5sxdJHhsdUc9oGY3NA0XJOni9YyvERaYjnC6U2mkTfq8MdBCcwuhiEhfSgQDCozHJG8N21xmtvCLnRbRbmxbFriybwgtaXOp2uLQXN/VLzmm2kXzUE9zWD+PT/AIQ/sohbmcH8en/CH9lDJbmcH8en/CJOyiZLczg/j0/4Q/somZWnaGeIz2WrJXjqa2CM2zWucOBrGm3KdSyiky5+57T0NCeGZ4reUfu8v63i+gH9vUr3Tw/X1P8A1z8W2ijjc0ODG2cA4b1uorXMYdzS1I1KReOkxlPaGeIz2WqNjVZU1AgpXuja3bZC2GLetvnv0XGjWBc+pate81pMx1dDsvbV3G5rW/qxmZ90f3DBQYTHSNIc9rGsjzg7a8/5RPbfB54NOri9a2aOlWlcYzPi4fbfaW41d1Ote/BpVj0IiOXun++5t4I2SMBMTQHt0tcxuo8B0LK0eDfttedTTrqxE1meftaHCoG01fJSAAwTR/KIAQHbW4Gz2An1m3EF5aR3epweE830O6vG82VdzPO9J4bT5x4TKybQzxGey1elw1O2W4mjCJyGtB2yDSAAf3jUG1/R+70/zpfiKDpyDnmzz3jm9PT/ABhBzHJCEfqunfYaZ6ppNhwFhHvK0a3g7/YlvtK+6fzbTMHgHMFod4iweAcwVR531DBqAPIBZMPNfd0r05osqWkgZgFzbgVwxrvImcYSqyW5rm70gmxboKV6sd9WLUis84l7KDGrECa5Fxvx+Y6l66a/haHxG/7A1JnvNrqTH+mbTj8Jz8p5e2F9qKmFsW2tbG9pIDc0N3xPGs6+lPJd9rf/AI6TbUrOemHlhxWA6HRhnHmtcP6C6znTly9LtzRtOL1mvt6w2bIoyAQ1hB0ghrSCtTs0vW8Ras5hLaGeIz2WoyG0M8RnstQcm2eGAGgsALir1AD6FB3HIzvfS+gj9wQbpBzfZ/7yu+00/vKDQ7EMTThMRLWk7bPpLQT89Bc9pZ4jPZagNoZ4jPZagW0M8RnstRBtDPEZ7LUGoygYA2OwDd869gBwDwLbpxzcPtu9q0pNZmOc9Jx4NPH85vKPetkxDgU3GrxR6c9fOf3WvaGeIz2QvO+4ZS24I1XBFxrCq2jMTCvUuESOJDt41psXEa/qjh5Vt44w+T0OyNfUvMW9GInr5+7zbFuBxcJeT4bgfksO8l1a9h7eI5zMtjDGGta0Xs0BovrsFhM5dbS040qRSOkRhNRsaLLWFxpdsYLuppo6kDwhlweYOJ9S0biJmmY8ObrdialabqK25ReJr8enzZKjG2ENLWNkjkjbI0l2u/FbgsvVp4vXiiXyna+8tsdedtqafFjzn+JeaoxmRws0CMcWl3OtkaceLka/bWvqRw0iKR8/7+DW4ADLiGcPmU0Ts519G2SaLc1/ZK8epPHr8v8ALD6/sPQvtuxLW1OuteJiP9NYj0vxnPyldVtYKZsu96J/SQf+RqDZ/o/d6f50vxIOnIOebPPeOb01N8YQc7yNZfBIXeLWTjnA6gtWr0djsa2Na0ecfrD1rzvpWKpYS0gcvKkNOvWbUmIeWGkJ0nRxcKyy8entLW525M4pGix06OMKZeiNpSJzzRr9TeVKsd76se94lk5zdMkc35pI03tfenlClL2pOYe7f9m7ff6fd69cx4ece6Wzp6hjxYHMf4rjvXfVd4eI85Xs09xE8rcnwHav0Q1tCJ1NrPeV8p9b+W4wCZ4fmC5YQSf4T4Vt1IjGXG7G1tWut3URmvj7J/RYFpfVBByTZ614fyVf+yg7fkZ3vpfQR+4IN0g5vs/95Xfaaf3lBpNh/vRF6Wf40F0QCBIgQabKP5sf1j7lt0+rhdvfZU9/6S0jNY5R71tl83XrC4FefD75MIzY6p5axxaAXAb0HVe9tKkdWjc6ltPStesZmI5ZKn20F7Jgxr2OA3huLEX8KtoiOjVs9XWvxRrRETE+H/cs6xewIoIvoOkHQR4UInCnYjgJp3k000TWO33yaoLgxt9eY5ukDi/qtNdPUpmdKeXlL0b7d9lbyK17Uri8RyvWcWx7Y8fn7mpxOoqQY4mCmY+YloMb3yOAGtxLtDRx2vrWGrq7nMV5RM+Tb2X2X9G+DU3UTbUpp4m029WM9Ix4z/fFtMPyboGMtPK6d50uOdIxmdxBun1kq02MR62Zls3H00pNv8G9aVjpyzOPh8ohKpj+SftaGoe5rdL6SUvex7eHMJG9P/eI223vp+lp/Bjo/SLs/e2jR3cxEzyi8RiYmfPliYa7ZJxmGowaR0bjd7oHZpBu07YLgm1tGlbaTx0i0dHg3Vq7fd22l59OPZPTGYnOPGFj/R+70/zpfiKyHTkHPNnnvHN6am+MIKLkGy+AH+Gqe7+5o/Na9T1XQ7Ltw7mvtzHyNeZ9aFBB+dcBgBJPDq1KtOra0Y4epxkkC+vh5UZ6dptWJnq89fqHL+StXm3nqR73hWTnNwFg7kdHlYW5ws5xdnPzmn5oHAq8dJjves5zLd4VjElObAB7CbuadB9TuD3LKupMcmrcdlbfVm1q1itp6zEdff5rfh2KxTjeOs7hY7Q8dY4wvRW8WfP7nZau3n0o5efg9yyeRyTZ614fyVf+yg7fkZ3vpfQR/CEG6Qc32f8AvK77TT+8oNJsP96IvSz/ABoLqgSISAQajKL5jPrn3FbdPq4Xbv2VP936S0I1+tbXzMLgtD9AjoyBRmjNEHtLXanCx4NCkcpa9XTrqUmluk8kKWlbGCG30m5uSSSrNstW22mnt4mNPPPzlnWL1BA0Ffyi/eM+p+ZW7S6Pl+3ftqe79ZVcf/ON+Cn0e1/7Wjruuf3eTpR6P0Xng8df0v8AjmM/jhs163yIVJUjKTvZVDgFUA0cAGe3QFz9v6l/Li5P0HtfNt9sb39e23rNvfi38/B0z9H7vT/Ol+IrazdOQc82ee8c3pqf4wgp2xozOwGQfx1J5rH8ljf1ZenZ24dek+2HnXjfaBBCWIO18GnQq16mnF4xKTGgAAagjKlYrEVh56/5o+t+RVq8289SPe8Cyc1uAsJdyOgshgKKbXEEEEgjSCDYg8RVSYiYxMZWDDMpnNs2cZ7fpB88co4ffyrbTV83G3XZFbelo8p8vD+FM2cahkgw98bg5pFXpB9Dr8C3xMT0cDV0r6VuG8Yl3TIzvfS+gj9wVa26Qc32f+8rvtNP7ygp2xHK75LA3Odm7ZPvbnNOs6lsiI4cuHq6t47SpTimK+WeXSXSXvDQS4gAayTYBa3avetKza04hjZUscQA9pJFwARcjwhXEtVNzo3tFa3iZn2sijcEGoyi+Yz0n+JW3T6y4fbv2NP936S0BW58vK4heV+gV6QmqzSUlSBNic1+aCW5wY4tuNekavWmGmdesTMTnl44nCLJmnU5p5HApiWVNbTv6ton8WRRsQfM0a3NHK4BXEtd9bTp61oj8WOeiEgMhhe8MaSXEFgDRpNi61/VdWJmPF49xTb63pW05viPd85mMtHj+B/u6mlYDLCSTEb2njOtvLrtyniWjWi8zF69Y/Lydzsumzpo6m01qf4WpiZ68pjpb9/cKPFsPeN/mQSDQ+KcbW9rvBp0FK7uJ6zifa1630Wik+hoxqVnpNYzEvNiGIwS3p8PibPO8Zu2NZ+yhB1vc7V/31LG+6mfR05zPyejbfRnbaf+NvNOtKR4THO3siP+mo2RMIjpsDewAF7HQZ0lt85xkBceS5WzSpwU4Xn32rXdbqdxNYiekecR4Qsn6P3en+dL8RWbQ6cg55s8945vTU/xhBWdh9gdhAadTpqhp5DYJLKtuGYluRknH9LJzNWnuY83Y+utT7kfMbk4/pZOZqvcx5n11qfcj5g5KR/SyczU7mPNPrrU+5HzQOTEYAc6SZjSAQXsDWkHVviLJ3HtaI+knLM1iI9uY+fRF2SUDx++eRr3uYU7lnPbXfVxw1n3ShuHg+ll/s6le69rX9YY/wAkfGWXczADbb334GjMLuYaVO49rO30his8MxXPlmc/DKbskmgBxM7WuOaHOaxuk3I0HTweBO4jzY/+Q6mYjuuU+POPznPyG5OP6WTmancx5vR9dan3I+Y3Jx/SyczU7mPM+utT7kfMbk4/pZOZqdzHmfXWp9yPm51su4cyl+SAXlEoqL59gW5u16rfWSNLHSWnW7T76MX04n4u9ZF976X0EfuC2uZOPBu0RzfZ/wC8rvtNP7ygoWxpKWUUTxrbLIeXfalupGavle1NSdLexevWMS6dIGzxEA714Gkaxpv+S186y71uDebfFZ5Wj4F8mcXxPc/O2mPamAMaze6ddtZ0q8XLDVp7Dh1aak3zwxiIxEfF6Fg6AVgeaspWygNdewNxY2N9I/NZVnHR5d1tabmkUv0icvIcGh/j9r/hXvJeD6l23t+L3rB1o5RhNIWDBVU6R5ie57A05xznDOewuNraS02cOUFTk093qVtM0mOfPE/v/DZOxWN+iWnLvDoikH9SD/RVjeZtyvpZ+E/n+yG3UGv5My/2RvUnPzae622fsf8A4hkZi0TNEVO4cjYo2++/9FPxbqzw8qaWPhH8/Jr8QkNRokZHm6w1w24g+FufvWnjDb8aMppq3iYtMVj2c5+M/sio3xGGCpoYZbGWKKQjVtkbH25LhY2pW3WMt+nuNbS+zvNfdMx+TJBAyNubGxrGjU1jQ1vMFYiI6ML6l9SeK9ptPtnKobLveif0lP8A+RqrBs/0fu9P86X4ig6cg55s8945vT0/xhBW9hrvU37RP/igvKAQIoM2G1TqcBrWNcwAAAPeywH8Ju2/IArmHmpTU06xWuLRHLynHz/R6311M/8Ae03rdFFIP6ElX8WNq0v9po5/CJQ2ygGkUzL8VK0H3JmfNrjR28dNGP8AhH7Mv64a0WigI+sWRj+25Ub62tEYpp49+I/LLV1A2x4ke1mc2+aQ3OeAeDbHXdbiBA4k5L3d7TE3npzxHT++7CSjeEAg5Js9a8P5Kv8A2UHb8jO99L6CP3BBukHN9n/vK77TT+8oK1sU0EcmFQucDcSz6iRcZ/CsotMdHi3Ow0dxaLXjnHtx8V7jja0BrQGgagFJmZenT0qadeGkYhJRmECKygJJREpCFdMI+eJsssXYbPqqlhGsOAbbnCxZ8mPd1inls3O3qRT3d4p5bNzt6kBu7xTy2bnb1IDd3inls3O3qQG7vFPLZudvUgN3eKeWzc7epAbu8U8tm/t6kEmZcYsdArKg8mafyQelmU+Ou+bNWu5InH/FBKtnxurhdDO3EZmOc05hp37WbG4JOb4UHb9hDDZqbDAyeN0TzLI7NeLOsSbaEHQ0FH2ZcMnqsHmip43SybZC/MZpcWteC6w4dCDgOHy45Rx7TDHiEEYcXZraeTNzjrOlvEgm/KfHW/Omrm8sTh/ig8r8uMWbodWVDT4DYfkgju8xXy2fnb1IDd5ivls3O3qQG7vFfLZudvUgN3eK+Wzc7epAbu8V8tm529SA3eYp5bNzt6kBu8xXy2fnb1IMkeWuLu+bV1LvqgH3BB6WZSY875steeSFx/xQYsVpMYrtq2+GvndGH222ne1rM4i+abDWGt5kH1DknC6OhpmPBa5sTGuB4CAg2yCh7NOFz1WESR08bppGzQyZjNLi1pNyBw60HBaCfHaSMQwsxCGJpcQwU8gaCTpOlqCT8p8db86atbyxOH+KDzPy4xZuh1ZUA+A2H5II7u8U8tn529SBbu8U8tn529SA3dYp5bNzt6kBu6xTy2bnb1IDdzinls3O3qQw+r30cR0ljSeMBXDUxOwemOuGI/cCYXKByeoz/wDXh9hqYWJV7LvDKGlwytqfk8DXR00gjJjboleMyP8Avc1Rk+V0VfdhYwOxVsNQ1j2TwvY1r2hwMgIcNfEHIPo1uTdENVND7DUGVuB0o1QRewEGZuGwDVEwfdCDK2kjGpjPZCDIIW+K3mCCYFkDQCCBib4o5gggaWM62N9kIMbsOhOuNh+6EGF+B0p1wRH7gQYjk5RnXTQ+w1BzDZ7pKSlw6JkUELJqipa0FrWh4jY0ueR69rH3kHAUHav0fqelqIqqGeKOSWORsrc9oJDHtA0X42nnQdjbk5RjVTxew1BlbglKNUEY+6EGZuHQjVGz2QgyNpIxqY32QgmImjgHMEDQCBFEQMbT/pHMEEHUsZ1sbzBUYn4dCdcTD90IMD8DpTrgiP3GomWF2TtGddPD7DUwmXLtnqlpKWggjhhhjmqKkaWsaH7TG0l9vvOj51FhwlGS/wCQWOUUFK+OqEZk297m57QTmFrLax4c5Ew+mAsmrJSStY1z3ENa0FznE2DWgXJJ8FkVw7K7Zvm28swtkQgYSNunjc58x8YNuMxvgvp5NSmWeFJyq2SMRxKnFNUuiEW2NkIij2suLQbBxvpGm9vCB4FFwqCK9GH1skE0c8Ts2SJ7ZGO8Dmm49SDoA2bMY8NL0H/6QdU2Mdk2PFR8nna2GtY3OLW32qZo1uZfSDqu0+Hh4A6GiGgEU7oC6BoBAIBBrsocbgoKaSrqX5kUQubC7nOOhrWjhcToQcCxTZ0xJ8z3U0dNDDf9mx8ZleG/xOuLnkAQUvLDLCrxWSOSscwmFhZG2NmYxoJu42vrOjmCCvoNxktlLU4bP8ppHNbIWGMh7c5jmm2gjlAQXWDZxxYOaXCke0EFzdpLc4cIuHaEHb8g8tKfFqfbobskYQ2eB3zon8v+pp4D7jcALLdAXQJAkQIEgFYhCVkBKiNXlHj0FBTSVdS4tijA1C73uPzWMHC4n/mwVHB8S2cMSfK90EdNDDf9nG6MyvDf4nEi55AFMssKZldlbV4pLHLVuYTEza2NjbmMaCbk2vrPh4goRGGhRQg+1Vk85kAgg6QRYjwgouVadsfYSTf5DTDkhYB7lMMuKQNj3CfIabomdSMuI+55hPkNN0TOpDJ9zzCfIabomdSuFyfc7wnyGm6JnUpyXL2YTkjQUsm209LDDJa2cxjWm3guArgb5TAFA0AgaKEDugLoC6DzYlQQ1MToZ42SxPtnRyNDmmxuLg8YCCvdzrCPIaboWdSA7nWEeQ03Qs6kB3OsI8hpuiZ1IDudYR5DTdEzqQLudYR5BTdEzqQbfBMn6SiDhSwxwB5u4RtDQT4TZBs0CRAgSAViEF1QKZCJVRElEeTE6CGpidDURslifbOZI0PabG40HjCGVeOx7hPkNN0TOpMJxI9z3CvIabomdSJxSXc+wryGn6JnUmE45Luf4V5FTdEzqTCcc+a0AoiQKLkwUXJgouUgUVIFFO6KYQCindUCmAJhTUAgLoBAIGgEUIBAIEiBAIErgCYQXVCUBdOaZK6oiSiIlEK6JkijFElERJRCRAgYKKkCipAouTui5O6MjuipXUDuqouimEyC6B3UwBMATChMATAd1AIBAIEgFcAUQXWQV0DUyFdEyV1QiURElEJEyRKJlElERJRCJRjMkiI3RBdBIIyO6KYKKkEU7osSd0U7op3QO6ZU0UwUDui5CmUyaZUrqgugLoC6AugLoC6YAgFMmRdRMi6uBG6oCURElEK6BXRMldGJEoiJKIiiZIlEJEK6o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6"/>
          <p:cNvSpPr>
            <a:spLocks noGrp="1"/>
          </p:cNvSpPr>
          <p:nvPr/>
        </p:nvSpPr>
        <p:spPr>
          <a:xfrm>
            <a:off x="155574" y="1219200"/>
            <a:ext cx="8836026" cy="2819400"/>
          </a:xfrm>
          <a:prstGeom prst="rect">
            <a:avLst/>
          </a:prstGeom>
        </p:spPr>
        <p:txBody>
          <a:bodyPr vert="horz" lIns="91440" tIns="45720" rIns="91440" bIns="45720" rtlCol="1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AUTOMATED VISUAL TESTING </a:t>
            </a:r>
            <a:endParaRPr lang="he-IL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7" name="Picture 3" descr="C:\Users\ahasan1\Desktop\Presentation\appli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542" y="3801035"/>
            <a:ext cx="2857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8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2" y="838200"/>
            <a:ext cx="9148481" cy="537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152400"/>
            <a:ext cx="914399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Need to compare the different </a:t>
            </a:r>
            <a:r>
              <a:rPr lang="en-US" sz="2400" b="1" dirty="0" err="1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urls</a:t>
            </a:r>
            <a:endParaRPr lang="en-US" sz="2400" b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05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14400"/>
            <a:ext cx="91440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84" y="228600"/>
            <a:ext cx="914399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Need to compare the UI against a given mock up</a:t>
            </a:r>
            <a:endParaRPr lang="en-US" sz="2400" b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5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  <a:endParaRPr lang="he-IL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40266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Why automated visual testing?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Tools &amp; Technology</a:t>
            </a:r>
          </a:p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Where does it fit?</a:t>
            </a:r>
          </a:p>
        </p:txBody>
      </p:sp>
    </p:spTree>
    <p:extLst>
      <p:ext uri="{BB962C8B-B14F-4D97-AF65-F5344CB8AC3E}">
        <p14:creationId xmlns:p14="http://schemas.microsoft.com/office/powerpoint/2010/main" val="89161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WORKFLOW</a:t>
            </a:r>
            <a:endParaRPr lang="he-IL" sz="6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2000180"/>
              </p:ext>
            </p:extLst>
          </p:nvPr>
        </p:nvGraphicFramePr>
        <p:xfrm>
          <a:off x="609600" y="1371600"/>
          <a:ext cx="7848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91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8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SCREENSHOTS</a:t>
            </a:r>
            <a:endParaRPr lang="he-IL" sz="4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707466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Real browsers?</a:t>
            </a:r>
          </a:p>
          <a:p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Full page?</a:t>
            </a:r>
          </a:p>
          <a:p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Frames?</a:t>
            </a:r>
          </a:p>
          <a:p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Regions?</a:t>
            </a:r>
          </a:p>
          <a:p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Viewport size?</a:t>
            </a:r>
          </a:p>
          <a:p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Page stabilization?</a:t>
            </a:r>
          </a:p>
          <a:p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Page preparation?</a:t>
            </a:r>
          </a:p>
          <a:p>
            <a:endParaRPr lang="en-US" sz="4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sz="4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524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WORKFLOW</a:t>
            </a:r>
            <a:endParaRPr lang="he-IL" sz="6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06182565"/>
              </p:ext>
            </p:extLst>
          </p:nvPr>
        </p:nvGraphicFramePr>
        <p:xfrm>
          <a:off x="609600" y="1371600"/>
          <a:ext cx="7848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99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One Does Not Simply Meme | ONE DOES NOT SIMPLY DO BITMAP COMPARISON | image tagged in memes,one does not simply | made w/ Imgflip meme m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1" y="457200"/>
            <a:ext cx="8939237" cy="525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7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Buxton Sketch" panose="03080500000500000004" pitchFamily="66" charset="0"/>
              </a:rPr>
              <a:t>WHY NOT?</a:t>
            </a:r>
            <a:endParaRPr lang="he-IL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2758" y="2514600"/>
            <a:ext cx="8229600" cy="167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FALSE POSITIVES</a:t>
            </a:r>
            <a:endParaRPr lang="he-IL" sz="8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8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  <a:cs typeface="Aharoni" panose="02010803020104030203" pitchFamily="2" charset="-79"/>
              </a:rPr>
              <a:t>ANTI-ALIASING?</a:t>
            </a:r>
            <a:endParaRPr lang="he-IL" sz="6000" dirty="0">
              <a:solidFill>
                <a:schemeClr val="accent2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387847" cy="49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ANTI ALIASING 1/2</a:t>
            </a:r>
            <a:endParaRPr lang="he-IL" sz="54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7068163" cy="3962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58" y="3274644"/>
            <a:ext cx="2956816" cy="303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  <a:endParaRPr lang="he-IL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40266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automated visual testing?</a:t>
            </a:r>
          </a:p>
          <a:p>
            <a:r>
              <a:rPr lang="en-US" sz="3600" dirty="0" smtClean="0"/>
              <a:t>Tools &amp; Technology</a:t>
            </a:r>
          </a:p>
          <a:p>
            <a:r>
              <a:rPr lang="en-US" sz="3600" dirty="0" smtClean="0"/>
              <a:t>Where does it fit?</a:t>
            </a:r>
          </a:p>
        </p:txBody>
      </p:sp>
    </p:spTree>
    <p:extLst>
      <p:ext uri="{BB962C8B-B14F-4D97-AF65-F5344CB8AC3E}">
        <p14:creationId xmlns:p14="http://schemas.microsoft.com/office/powerpoint/2010/main" val="18686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Cooper Black" panose="0208090404030B020404" pitchFamily="18" charset="0"/>
              </a:rPr>
              <a:t>ANTI </a:t>
            </a:r>
            <a:r>
              <a:rPr lang="en-US" sz="5400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ALIASING 2/2</a:t>
            </a:r>
            <a:endParaRPr lang="he-IL" sz="54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7087215" cy="3981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58" y="3274644"/>
            <a:ext cx="2956816" cy="303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062000" y="1390322"/>
            <a:ext cx="7068163" cy="379127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Cooper Black" panose="0208090404030B020404" pitchFamily="18" charset="0"/>
              </a:rPr>
              <a:t>BRIGHTNESS 1/2</a:t>
            </a:r>
            <a:endParaRPr lang="he-IL" sz="54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305" y="5410200"/>
            <a:ext cx="4572396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BRIGHTNESS 2/2</a:t>
            </a:r>
            <a:endParaRPr lang="he-IL" sz="54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00" y="1389600"/>
            <a:ext cx="6782388" cy="3924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410199"/>
            <a:ext cx="4526672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SUB PIXEL </a:t>
            </a:r>
            <a:r>
              <a:rPr lang="en-US" sz="5400" dirty="0">
                <a:solidFill>
                  <a:schemeClr val="tx1"/>
                </a:solidFill>
                <a:latin typeface="Cooper Black" panose="0208090404030B020404" pitchFamily="18" charset="0"/>
              </a:rPr>
              <a:t>SHIFTS 1/2</a:t>
            </a:r>
            <a:endParaRPr lang="he-IL" sz="54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18" y="3200400"/>
            <a:ext cx="3048264" cy="18289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31367"/>
            <a:ext cx="7487300" cy="24195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19400" y="4648200"/>
            <a:ext cx="577200" cy="404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4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SUB PIXEL </a:t>
            </a:r>
            <a:r>
              <a:rPr lang="en-US" sz="5400" dirty="0">
                <a:solidFill>
                  <a:schemeClr val="tx1"/>
                </a:solidFill>
                <a:latin typeface="Cooper Black" panose="0208090404030B020404" pitchFamily="18" charset="0"/>
              </a:rPr>
              <a:t>SHIFTS 2/2</a:t>
            </a:r>
            <a:endParaRPr lang="he-IL" sz="54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00" y="3200400"/>
            <a:ext cx="3048264" cy="182895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9" y="1331999"/>
            <a:ext cx="7468248" cy="23814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4648200"/>
            <a:ext cx="348600" cy="404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47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32" y="1371600"/>
            <a:ext cx="7544455" cy="447713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vert="horz" anchor="b" anchorCtr="0"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SUB PIXEL </a:t>
            </a:r>
            <a:r>
              <a:rPr lang="en-US" sz="5400" dirty="0">
                <a:solidFill>
                  <a:schemeClr val="tx1"/>
                </a:solidFill>
                <a:latin typeface="Cooper Black" panose="0208090404030B020404" pitchFamily="18" charset="0"/>
              </a:rPr>
              <a:t>SHIFTS 1</a:t>
            </a:r>
            <a:r>
              <a:rPr lang="en-US" sz="5400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/2</a:t>
            </a:r>
            <a:endParaRPr lang="he-IL" sz="54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70" y="1371600"/>
            <a:ext cx="7525403" cy="447713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vert="horz" anchor="b" anchorCtr="0"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SUB PIXEL </a:t>
            </a:r>
            <a:r>
              <a:rPr lang="en-US" sz="5400" dirty="0">
                <a:solidFill>
                  <a:schemeClr val="tx1"/>
                </a:solidFill>
                <a:latin typeface="Cooper Black" panose="0208090404030B020404" pitchFamily="18" charset="0"/>
              </a:rPr>
              <a:t>SHIFTS 2/2</a:t>
            </a:r>
            <a:endParaRPr lang="he-IL" sz="54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z="4900" dirty="0">
                <a:solidFill>
                  <a:schemeClr val="tx1"/>
                </a:solidFill>
                <a:latin typeface="Cooper Black" panose="0208090404030B020404" pitchFamily="18" charset="0"/>
              </a:rPr>
              <a:t>AND</a:t>
            </a:r>
            <a:r>
              <a:rPr lang="en-US" dirty="0" smtClean="0"/>
              <a:t> </a:t>
            </a:r>
            <a:r>
              <a:rPr lang="en-US" sz="4900" dirty="0">
                <a:solidFill>
                  <a:schemeClr val="tx1"/>
                </a:solidFill>
                <a:latin typeface="Cooper Black" panose="0208090404030B020404" pitchFamily="18" charset="0"/>
              </a:rPr>
              <a:t>MORE…</a:t>
            </a:r>
            <a:endParaRPr lang="he-IL" sz="49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478866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1 pixel offsets in element positioning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Dynamic content</a:t>
            </a:r>
          </a:p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Moving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elements</a:t>
            </a:r>
            <a:endParaRPr lang="en-US" sz="4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Images of different size</a:t>
            </a:r>
          </a:p>
          <a:p>
            <a:endParaRPr lang="en-US" sz="4400" dirty="0" smtClean="0"/>
          </a:p>
        </p:txBody>
      </p:sp>
      <p:pic>
        <p:nvPicPr>
          <p:cNvPr id="14340" name="Picture 4" descr="http://www.hiphopn.com/images/im-going-crazy-this-is-what-i-look-like-every-mor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2209800"/>
            <a:ext cx="311467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d Luck Brian Meme | COMPARES IDENTICAL IMAGES GETS A MISMATCH | image tagged in memes,bad luck brian | made w/ Imgflip meme m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57200"/>
            <a:ext cx="4524375" cy="53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5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Buxton Sketch" panose="03080500000500000004" pitchFamily="66" charset="0"/>
                <a:cs typeface="Aharoni" panose="02010803020104030203" pitchFamily="2" charset="-79"/>
              </a:rPr>
              <a:t>Image Comparison APIs</a:t>
            </a:r>
            <a:endParaRPr lang="he-IL" sz="6000" dirty="0">
              <a:solidFill>
                <a:schemeClr val="tx1"/>
              </a:solidFill>
              <a:latin typeface="Buxton Sketch" panose="03080500000500000004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5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WHAT IS VISUAL TESTING?</a:t>
            </a:r>
            <a:endParaRPr lang="he-IL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2133600"/>
            <a:ext cx="8229600" cy="2667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rgbClr val="737373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rgbClr val="737373"/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rgbClr val="737373"/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rgbClr val="737373"/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37373"/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en-US" sz="4000" dirty="0" smtClean="0"/>
              <a:t>A quality assurance activity aimed to verify that a Graphical User Interface appears correctly to users</a:t>
            </a:r>
          </a:p>
          <a:p>
            <a:pPr marL="0" indent="0" algn="ctr">
              <a:buFont typeface="Wingdings 3"/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10140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 descr="And Now a Touch of Magi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739" y="0"/>
            <a:ext cx="16062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err="1" smtClean="0">
                <a:solidFill>
                  <a:schemeClr val="tx1"/>
                </a:solidFill>
                <a:latin typeface="Buxton Sketch" panose="03080500000500000004" pitchFamily="66" charset="0"/>
              </a:rPr>
              <a:t>ImageMagick</a:t>
            </a:r>
            <a:endParaRPr lang="he-IL" sz="6000" dirty="0">
              <a:solidFill>
                <a:schemeClr val="tx1"/>
              </a:solidFill>
              <a:latin typeface="Buxton Sketch" panose="030805000005000000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9826" y="1447800"/>
            <a:ext cx="8229600" cy="213360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200" dirty="0" smtClean="0"/>
              <a:t>A powerful command line tool for image processing. </a:t>
            </a:r>
          </a:p>
          <a:p>
            <a:pPr lvl="1"/>
            <a:r>
              <a:rPr lang="en-US" sz="3200" dirty="0" smtClean="0"/>
              <a:t>APIs are available for most programming languages.</a:t>
            </a:r>
          </a:p>
          <a:p>
            <a:pPr lvl="1"/>
            <a:r>
              <a:rPr lang="en-US" sz="3200" dirty="0" smtClean="0"/>
              <a:t>Fuzzing is used to eliminate slight color differences</a:t>
            </a:r>
          </a:p>
          <a:p>
            <a:pPr lvl="1"/>
            <a:r>
              <a:rPr lang="en-US" sz="3200" dirty="0" smtClean="0"/>
              <a:t>An error ratio is usually used to determine a match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089737"/>
            <a:ext cx="80772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compare –metric AE –fuzz 5% img1.png img2.png diff.png</a:t>
            </a: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2246</a:t>
            </a:r>
            <a:endParaRPr lang="he-IL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Buxton Sketch" panose="03080500000500000004" pitchFamily="66" charset="0"/>
              </a:rPr>
              <a:t>Resemble.js</a:t>
            </a:r>
            <a:endParaRPr lang="he-IL" sz="6000" dirty="0">
              <a:solidFill>
                <a:schemeClr val="tx1"/>
              </a:solidFill>
              <a:latin typeface="Buxton Sketch" panose="030805000005000000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012266"/>
          </a:xfrm>
        </p:spPr>
        <p:txBody>
          <a:bodyPr vert="horz">
            <a:normAutofit/>
          </a:bodyPr>
          <a:lstStyle/>
          <a:p>
            <a:pPr lvl="1"/>
            <a:r>
              <a:rPr lang="en-US" sz="3200" dirty="0" smtClean="0"/>
              <a:t>An image </a:t>
            </a:r>
            <a:r>
              <a:rPr lang="en-US" sz="3200" dirty="0"/>
              <a:t>comparison </a:t>
            </a:r>
            <a:r>
              <a:rPr lang="en-US" sz="3200" dirty="0" smtClean="0"/>
              <a:t>tool implemented in JavaScript</a:t>
            </a:r>
            <a:endParaRPr lang="en-US" sz="3200" dirty="0"/>
          </a:p>
          <a:p>
            <a:pPr lvl="1"/>
            <a:r>
              <a:rPr lang="en-US" sz="3200" dirty="0" smtClean="0"/>
              <a:t>Used </a:t>
            </a:r>
            <a:r>
              <a:rPr lang="en-US" sz="3200" dirty="0"/>
              <a:t>by </a:t>
            </a:r>
            <a:r>
              <a:rPr lang="en-US" sz="3200" dirty="0" smtClean="0"/>
              <a:t>Phantom CSS </a:t>
            </a:r>
            <a:r>
              <a:rPr lang="en-US" sz="3200" dirty="0"/>
              <a:t>and other tools.</a:t>
            </a:r>
          </a:p>
          <a:p>
            <a:pPr lvl="1"/>
            <a:r>
              <a:rPr lang="en-US" sz="3200" dirty="0"/>
              <a:t>Good </a:t>
            </a:r>
            <a:r>
              <a:rPr lang="en-US" sz="3200" dirty="0" smtClean="0"/>
              <a:t>de-antialiasing</a:t>
            </a:r>
          </a:p>
          <a:p>
            <a:pPr lvl="1"/>
            <a:r>
              <a:rPr lang="en-US" sz="3200" dirty="0"/>
              <a:t>An error ratio is usually used to determine a </a:t>
            </a:r>
            <a:r>
              <a:rPr lang="en-US" sz="3200" dirty="0" smtClean="0"/>
              <a:t>match</a:t>
            </a:r>
          </a:p>
          <a:p>
            <a:pPr lvl="1"/>
            <a:r>
              <a:rPr lang="en-US" sz="3200" dirty="0">
                <a:hlinkClick r:id="rId2"/>
              </a:rPr>
              <a:t>http://huddle.github.io/Resemble.js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29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err="1">
                <a:solidFill>
                  <a:schemeClr val="tx1"/>
                </a:solidFill>
                <a:latin typeface="Buxton Sketch" panose="03080500000500000004" pitchFamily="66" charset="0"/>
              </a:rPr>
              <a:t>Applitools</a:t>
            </a:r>
            <a:r>
              <a:rPr lang="en-US" sz="6000" dirty="0">
                <a:solidFill>
                  <a:schemeClr val="tx1"/>
                </a:solidFill>
                <a:latin typeface="Buxton Sketch" panose="03080500000500000004" pitchFamily="66" charset="0"/>
              </a:rPr>
              <a:t> Eyes</a:t>
            </a:r>
            <a:endParaRPr lang="he-IL" sz="6000" dirty="0">
              <a:solidFill>
                <a:schemeClr val="tx1"/>
              </a:solidFill>
              <a:latin typeface="Buxton Sketch" panose="030805000005000000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 specialized image processing stack designed to compare computer generated UI images</a:t>
            </a:r>
          </a:p>
          <a:p>
            <a:pPr lvl="1"/>
            <a:r>
              <a:rPr lang="en-US" sz="2800" dirty="0" smtClean="0"/>
              <a:t>Anti-aliasing</a:t>
            </a:r>
          </a:p>
          <a:p>
            <a:pPr lvl="1"/>
            <a:r>
              <a:rPr lang="en-US" sz="2800" dirty="0" smtClean="0"/>
              <a:t>Partial and full pixel offsets</a:t>
            </a:r>
          </a:p>
          <a:p>
            <a:pPr lvl="1"/>
            <a:r>
              <a:rPr lang="en-US" sz="2800" dirty="0" smtClean="0"/>
              <a:t>Images of different size</a:t>
            </a:r>
          </a:p>
          <a:p>
            <a:pPr lvl="1"/>
            <a:r>
              <a:rPr lang="en-US" sz="2800" dirty="0" smtClean="0"/>
              <a:t>Dynamic content</a:t>
            </a:r>
          </a:p>
          <a:p>
            <a:pPr lvl="1"/>
            <a:r>
              <a:rPr lang="en-US" sz="2800" dirty="0" smtClean="0"/>
              <a:t>Moving elements</a:t>
            </a:r>
          </a:p>
          <a:p>
            <a:pPr lvl="1"/>
            <a:r>
              <a:rPr lang="en-US" sz="2800" dirty="0" smtClean="0"/>
              <a:t>Layout matching</a:t>
            </a:r>
          </a:p>
          <a:p>
            <a:r>
              <a:rPr lang="en-US" sz="3200" dirty="0"/>
              <a:t>Available as a cloud </a:t>
            </a:r>
            <a:r>
              <a:rPr lang="en-US" sz="3200" dirty="0" smtClean="0"/>
              <a:t>service</a:t>
            </a:r>
          </a:p>
          <a:p>
            <a:endParaRPr lang="en-US" sz="3100" dirty="0" smtClean="0"/>
          </a:p>
          <a:p>
            <a:endParaRPr lang="he-IL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67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WORKFLOW</a:t>
            </a:r>
            <a:endParaRPr lang="he-IL" sz="6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15818078"/>
              </p:ext>
            </p:extLst>
          </p:nvPr>
        </p:nvGraphicFramePr>
        <p:xfrm>
          <a:off x="609600" y="1371600"/>
          <a:ext cx="7848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52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REPORT DIFFERENCES</a:t>
            </a:r>
            <a:endParaRPr lang="he-IL" sz="44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524001"/>
            <a:ext cx="838707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WORKFLOW</a:t>
            </a:r>
            <a:endParaRPr lang="he-IL" sz="6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29767072"/>
              </p:ext>
            </p:extLst>
          </p:nvPr>
        </p:nvGraphicFramePr>
        <p:xfrm>
          <a:off x="609600" y="1371600"/>
          <a:ext cx="7848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57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ooper Black" panose="0208090404030B020404" pitchFamily="18" charset="0"/>
              </a:rPr>
              <a:t>UPDATE THE BASELINE</a:t>
            </a:r>
            <a:endParaRPr lang="he-IL" sz="44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3126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Rename or commit individual image files</a:t>
            </a:r>
          </a:p>
          <a:p>
            <a:r>
              <a:rPr lang="en-US" sz="4000" dirty="0" smtClean="0"/>
              <a:t>Overwrite mode</a:t>
            </a:r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3420533"/>
            <a:ext cx="64579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ooper Black" panose="0208090404030B020404" pitchFamily="18" charset="0"/>
              </a:rPr>
              <a:t>UPDATE THE BASELINE</a:t>
            </a:r>
            <a:endParaRPr lang="he-IL" sz="44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31266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GUI (Gemini GUI)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Automatic maintenance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2057400"/>
            <a:ext cx="37528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  <a:endParaRPr lang="he-IL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40266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Why automated visual testing?</a:t>
            </a:r>
          </a:p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Tools &amp; Technology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Where does it fit?</a:t>
            </a:r>
          </a:p>
        </p:txBody>
      </p:sp>
    </p:spTree>
    <p:extLst>
      <p:ext uri="{BB962C8B-B14F-4D97-AF65-F5344CB8AC3E}">
        <p14:creationId xmlns:p14="http://schemas.microsoft.com/office/powerpoint/2010/main" val="869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50374"/>
            <a:ext cx="8458200" cy="5072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WHERE DOES IT FIT?</a:t>
            </a:r>
            <a:endParaRPr lang="he-IL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3276600"/>
            <a:ext cx="1447800" cy="2246769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38100">
              <a:srgbClr val="FF0000"/>
            </a:glow>
          </a:effectLst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Code review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Designers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61406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Buxton Sketch" panose="03080500000500000004" pitchFamily="66" charset="0"/>
              </a:rPr>
              <a:t>A VISUAL BUG</a:t>
            </a:r>
            <a:endParaRPr lang="he-IL" sz="4800" dirty="0">
              <a:solidFill>
                <a:schemeClr val="tx1"/>
              </a:solidFill>
              <a:latin typeface="Buxton Sketch" panose="03080500000500000004" pitchFamily="66" charset="0"/>
            </a:endParaRPr>
          </a:p>
        </p:txBody>
      </p:sp>
      <p:pic>
        <p:nvPicPr>
          <p:cNvPr id="1026" name="Picture 2" descr="C:\Users\ahasan1\Documents\My Received Files\MovingPagePriceFontIss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8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Cooper Black" panose="0208090404030B020404" pitchFamily="18" charset="0"/>
              </a:rPr>
              <a:t>WHERE DOES IT FIT?</a:t>
            </a:r>
            <a:endParaRPr lang="he-IL" sz="48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50374"/>
            <a:ext cx="8458200" cy="5072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3800" y="3276600"/>
            <a:ext cx="1447800" cy="246221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38100">
              <a:srgbClr val="FF0000"/>
            </a:glow>
          </a:effectLst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Page sections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Designers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QA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23817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50374"/>
            <a:ext cx="8458200" cy="5072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WHERE DOES IT FIT?</a:t>
            </a:r>
            <a:endParaRPr lang="he-IL" sz="48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3276600"/>
            <a:ext cx="1447800" cy="20313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38100">
              <a:srgbClr val="C00000"/>
            </a:glow>
          </a:effectLst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Staging vs. Production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3247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50374"/>
            <a:ext cx="8458200" cy="5072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Cooper Black" panose="0208090404030B020404" pitchFamily="18" charset="0"/>
              </a:rPr>
              <a:t>WHERE DOES IT FIT?</a:t>
            </a:r>
            <a:endParaRPr lang="he-IL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0" y="3276600"/>
            <a:ext cx="1447800" cy="2246769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38100">
              <a:srgbClr val="C00000"/>
            </a:glow>
          </a:effectLst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26941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jpeg;base64,/9j/4AAQSkZJRgABAQAAAQABAAD/2wCEAAkGBxAQDxAPDxAPDw8PDw8ODw8PDw8PDw8PFBUWFhQVFBUYHCggGBolGxQUIjEhJSkrLi4uFx8zODMsNygtLisBCgoKDg0OGBAQGCwcHCQsLC0sLC0sLCwrLi4tLCwsLCwsLCwsLjcsLCwsLy8sLCwsLCwsLCwsLCwsLCwsLCwsLf/AABEIAKgBLAMBEQACEQEDEQH/xAAcAAACAgMBAQAAAAAAAAAAAAAAAQIGAwUHBAj/xABOEAABAwIBBAsLCAkEAgMAAAABAAIDBBEFBhIhMQcTFiJBYXGRk9HSFzVRUlRkc4GSsbIUMlNydIKVwQgVIzNig6GiwkLD4fCz8TRE4v/EABsBAQEAAwEBAQAAAAAAAAAAAAABAgMFBAYH/8QAOhEBAAIBAgMEBgoABgMBAAAAAAECEQMEEiExBRNBUSIyYXGRoQYVM1KBscHR4fAjQmJykvEWU6IU/9oADAMBAAIRAxEAPwDr1lk8SQRTsjIwEVIBA0U7IuDsjIwEDsipWQACZU7IYCmDBphSsqCyAsgLICyAsgEBdTAEwmCVMAhArIEQiEQiFZEmCIRMIohEIiJCISIRCIiUQrIMiKYCMkgEVIBFMBGWDsimAgkAinZFOyhgJhcCyodkApkCZAooQNAIBAkArkCZAqgsgVkAUCsgVkQiEQiERGyJgrIkkQiIkIiKMZgiEQkRkARmkAimAjKIOyLhIBFSARTsimpzAmFOyoFMgTKlI8NF3ENGgXJsNOgKCQQJxA0nRqGnj0BA0AgaARQgECRAgEAgSuQK5QrIBAEKc0RsqIkIhEIhEIxwiiIkIhWREbIxZbI2JAIpoySARUgEDspzWArhTQCgaihAIPPiFNtsMkZ/1sc3120f1RVGwfFqqO4jvIxgF2OBcGji4Qg9uI5Tbc2NgYYiJGuk03Fm6QBw69PqQWvD6+KYfsnh9gL2vcc6D12QFkBZAWQFkBZArIBAIEiBAkyBZZQrIBAkTBEIiJCIiQiYRKMUSERFEZrIzMBGWEgEVIBRTRcHZUCmQKKaBoBFOyDy1mIww/vZAzhAN7nkAQUGlxN0MsxgAdtjntYSCdBcbHN8NkHsyWw6Krz5pHh+k3ZnWeHHWXjWFImJ6NuroamlPpxhcMOwyKAERttfWb3JVantQCAQCAQCAQCBWQJAIEiBAkyBVCVAQiIkIiJCIiQiYRRiVkyjIAjYmAimAimimmQLFTQCBop2QNAIMU9OyQWe0OHGLoK3g+CvZWSyuYGxB8m1jR80uObb1WQc4xSaSmrpzE90bmTyhrmmxtnm3qtbQvJaZi04fZ6Na623pF4zExH5Ljk9sgtdaOsGa7UJmDen6zeDlH9Ftrq+bkbrseY9LRnPs/Ze4J2vaHsc17XC4c0ggjiIW5xbVms4tGJZEYhAIBAIBAIBAIBAiECQJECBKxKEqAoiJRESEREhGOEURzwbNeD+d9AO0plt4TGzbg/nfQDtJlcH3bcH876AdpMrg+7bg/nfQDtJkwO7dg/nfQDtKGB3bsH876AdpFPu3YP530A7SA7t+D+d9AO0gfdwwfzvoB2kB3cMH876AdpAd3DB/O+gHaQXXJnKKnxGnbU0rnOjcXDfNLHNc02II9SDbINXlLj8GH0z6uqLmxMLWnMaXuLnEAADlKDheUGVtJVVUtRBtu1yODm57A117AHRfw3Xk1JxaX1nZupE7anszHzlr/15D/H7P/K18UPdxw2eCZdupHXhfJmk3dG5t43covr4xpWddThebcbfR3EYvHPz8V7p9mbD9rDpo6lj/wDUI4xI3lBzgbepb6asW5Pntz2dqaU5r6VfP94Lu4YP530A7S2ueO7hg/nfQDtIDu4YP530A7SA7uGD+d9AO0gO7hg/nfQDtIDu4YP530A7SA7uGD+d9AO0gO7hg/nfQDtIAbN+D+GrHHtA0f3IOi0lSyVjZIznMe0OafCDpCDLZBqcpsoKfDqZ1VVFzYmuazeNL3FzjYABBSu7dg/nfQDtIF3bsH876AdpEwO7dg/nfQDtK5MF3bcH876AdpMmAdm3B/O+gHaTJhE7NmEed9AO0mU4SOzVhHnfQDtJlOGS7tWEeddAO0mU4JUY4fTXIswQh04ZUDBWOfJmtaYwYtbRckX4bcHBcM1hwXAcOkgY+pbTwSlrS6P9VmSxLQSbtbbWTo4FJHu3NYP49P8AhD+yoDc1g/j0/wCESdlA9zOD+PT/AIQ/soo3NYP49P8AhD+yg12IUGDRnMjbHUycMcOFMDm8ueR+a03161nEc59jpbbsrW1qd7MxSn3rTiPweaClwvOAqKX5M06NsfhkL4xy5rr8wKk68R60TDd9T2v9hq01J8onn824Zk7gzgHNkpiCLgjCXkEcy3RMTGYcrU07adpreMTHg8mL4Bh0cRdTMpp5LP3hw3arWY4g3cLHfBotxqsFMyvooG0c5iij3opy2UU0UTs50rwbObGwi7Awlum17XKDpv6P/ekeml+IoOnIOebPPeOb01P8YQcXyVp2Gma5zGuu+TSWg6ivPqRHE+l7ItnQmMZxP7PfUQRgt3rWNIddwgEmkDQLca0zEeDqx05wwtjbou1odeOzPk7bOBtnEu4OFMQuIbNlFTWF3MBsLj5M42PCNSYgxD0UlNRNO/ZTyNvpzqFrn24iR71trqTHVzt12Zpa3Ovo2+X4rLSYJgkou2SnvbSw4Sc5vKACt9bRPR89uNpq6E4vH4+DPuZwfx6f8If2Vk8w3NYN49P+EP7KA3NYN49P+EP7KA3NYN49P+EP7KA3M4N49P8AhD+yg1GNYLQxkCCKnkj3l5Rh7YiHHP3tnsNhcRjOsQM+/AgoGyDTRMbTGKJkYc+rbnNhZC57GuYGF2a1t9F9NhrQfS+Rne+l9BH8IQbpBzfZ+7yu+00/vKDnex7hdNJQNklp4JX58gvJFG5x32i5IvYWSIm1ornHt/vj7/b1ata1q1zEZ/vsbDFMKpWuYNpggY5sxdJHhsdUc9oGY3NA0XJOni9YyvERaYjnC6U2mkTfq8MdBCcwuhiEhfSgQDCozHJG8N21xmtvCLnRbRbmxbFriybwgtaXOp2uLQXN/VLzmm2kXzUE9zWD+PT/AIQ/sohbmcH8en/CH9lDJbmcH8en/CJOyiZLczg/j0/4Q/somZWnaGeIz2WrJXjqa2CM2zWucOBrGm3KdSyiky5+57T0NCeGZ4reUfu8v63i+gH9vUr3Tw/X1P8A1z8W2ijjc0ODG2cA4b1uorXMYdzS1I1KReOkxlPaGeIz2WqNjVZU1AgpXuja3bZC2GLetvnv0XGjWBc+pate81pMx1dDsvbV3G5rW/qxmZ90f3DBQYTHSNIc9rGsjzg7a8/5RPbfB54NOri9a2aOlWlcYzPi4fbfaW41d1Ote/BpVj0IiOXun++5t4I2SMBMTQHt0tcxuo8B0LK0eDfttedTTrqxE1meftaHCoG01fJSAAwTR/KIAQHbW4Gz2An1m3EF5aR3epweE830O6vG82VdzPO9J4bT5x4TKybQzxGey1elw1O2W4mjCJyGtB2yDSAAf3jUG1/R+70/zpfiKDpyDnmzz3jm9PT/ABhBzHJCEfqunfYaZ6ppNhwFhHvK0a3g7/YlvtK+6fzbTMHgHMFod4iweAcwVR531DBqAPIBZMPNfd0r05osqWkgZgFzbgVwxrvImcYSqyW5rm70gmxboKV6sd9WLUis84l7KDGrECa5Fxvx+Y6l66a/haHxG/7A1JnvNrqTH+mbTj8Jz8p5e2F9qKmFsW2tbG9pIDc0N3xPGs6+lPJd9rf/AI6TbUrOemHlhxWA6HRhnHmtcP6C6znTly9LtzRtOL1mvt6w2bIoyAQ1hB0ghrSCtTs0vW8Ras5hLaGeIz2WoyG0M8RnstQcm2eGAGgsALir1AD6FB3HIzvfS+gj9wQbpBzfZ/7yu+00/vKDQ7EMTThMRLWk7bPpLQT89Bc9pZ4jPZagNoZ4jPZagW0M8RnstRBtDPEZ7LUGoygYA2OwDd869gBwDwLbpxzcPtu9q0pNZmOc9Jx4NPH85vKPetkxDgU3GrxR6c9fOf3WvaGeIz2QvO+4ZS24I1XBFxrCq2jMTCvUuESOJDt41psXEa/qjh5Vt44w+T0OyNfUvMW9GInr5+7zbFuBxcJeT4bgfksO8l1a9h7eI5zMtjDGGta0Xs0BovrsFhM5dbS040qRSOkRhNRsaLLWFxpdsYLuppo6kDwhlweYOJ9S0biJmmY8ObrdialabqK25ReJr8enzZKjG2ENLWNkjkjbI0l2u/FbgsvVp4vXiiXyna+8tsdedtqafFjzn+JeaoxmRws0CMcWl3OtkaceLka/bWvqRw0iKR8/7+DW4ADLiGcPmU0Ts519G2SaLc1/ZK8epPHr8v8ALD6/sPQvtuxLW1OuteJiP9NYj0vxnPyldVtYKZsu96J/SQf+RqDZ/o/d6f50vxIOnIOebPPeOb01N8YQc7yNZfBIXeLWTjnA6gtWr0djsa2Na0ecfrD1rzvpWKpYS0gcvKkNOvWbUmIeWGkJ0nRxcKyy8entLW525M4pGix06OMKZeiNpSJzzRr9TeVKsd76se94lk5zdMkc35pI03tfenlClL2pOYe7f9m7ff6fd69cx4ece6Wzp6hjxYHMf4rjvXfVd4eI85Xs09xE8rcnwHav0Q1tCJ1NrPeV8p9b+W4wCZ4fmC5YQSf4T4Vt1IjGXG7G1tWut3URmvj7J/RYFpfVBByTZ614fyVf+yg7fkZ3vpfQR+4IN0g5vs/95Xfaaf3lBpNh/vRF6Wf40F0QCBIgQabKP5sf1j7lt0+rhdvfZU9/6S0jNY5R71tl83XrC4FefD75MIzY6p5axxaAXAb0HVe9tKkdWjc6ltPStesZmI5ZKn20F7Jgxr2OA3huLEX8KtoiOjVs9XWvxRrRETE+H/cs6xewIoIvoOkHQR4UInCnYjgJp3k000TWO33yaoLgxt9eY5ukDi/qtNdPUpmdKeXlL0b7d9lbyK17Uri8RyvWcWx7Y8fn7mpxOoqQY4mCmY+YloMb3yOAGtxLtDRx2vrWGrq7nMV5RM+Tb2X2X9G+DU3UTbUpp4m029WM9Ix4z/fFtMPyboGMtPK6d50uOdIxmdxBun1kq02MR62Zls3H00pNv8G9aVjpyzOPh8ohKpj+SftaGoe5rdL6SUvex7eHMJG9P/eI223vp+lp/Bjo/SLs/e2jR3cxEzyi8RiYmfPliYa7ZJxmGowaR0bjd7oHZpBu07YLgm1tGlbaTx0i0dHg3Vq7fd22l59OPZPTGYnOPGFj/R+70/zpfiKyHTkHPNnnvHN6am+MIKLkGy+AH+Gqe7+5o/Na9T1XQ7Ltw7mvtzHyNeZ9aFBB+dcBgBJPDq1KtOra0Y4epxkkC+vh5UZ6dptWJnq89fqHL+StXm3nqR73hWTnNwFg7kdHlYW5ws5xdnPzmn5oHAq8dJjves5zLd4VjElObAB7CbuadB9TuD3LKupMcmrcdlbfVm1q1itp6zEdff5rfh2KxTjeOs7hY7Q8dY4wvRW8WfP7nZau3n0o5efg9yyeRyTZ614fyVf+yg7fkZ3vpfQR/CEG6Qc32f8AvK77TT+8oNJsP96IvSz/ABoLqgSISAQajKL5jPrn3FbdPq4Xbv2VP936S0I1+tbXzMLgtD9AjoyBRmjNEHtLXanCx4NCkcpa9XTrqUmluk8kKWlbGCG30m5uSSSrNstW22mnt4mNPPPzlnWL1BA0Ffyi/eM+p+ZW7S6Pl+3ftqe79ZVcf/ON+Cn0e1/7Wjruuf3eTpR6P0Xng8df0v8AjmM/jhs163yIVJUjKTvZVDgFUA0cAGe3QFz9v6l/Li5P0HtfNt9sb39e23rNvfi38/B0z9H7vT/Ol+IrazdOQc82ee8c3pqf4wgp2xozOwGQfx1J5rH8ljf1ZenZ24dek+2HnXjfaBBCWIO18GnQq16mnF4xKTGgAAagjKlYrEVh56/5o+t+RVq8289SPe8Cyc1uAsJdyOgshgKKbXEEEEgjSCDYg8RVSYiYxMZWDDMpnNs2cZ7fpB88co4ffyrbTV83G3XZFbelo8p8vD+FM2cahkgw98bg5pFXpB9Dr8C3xMT0cDV0r6VuG8Yl3TIzvfS+gj9wVa26Qc32f+8rvtNP7ygp2xHK75LA3Odm7ZPvbnNOs6lsiI4cuHq6t47SpTimK+WeXSXSXvDQS4gAayTYBa3avetKza04hjZUscQA9pJFwARcjwhXEtVNzo3tFa3iZn2sijcEGoyi+Yz0n+JW3T6y4fbv2NP936S0BW58vK4heV+gV6QmqzSUlSBNic1+aCW5wY4tuNekavWmGmdesTMTnl44nCLJmnU5p5HApiWVNbTv6ton8WRRsQfM0a3NHK4BXEtd9bTp61oj8WOeiEgMhhe8MaSXEFgDRpNi61/VdWJmPF49xTb63pW05viPd85mMtHj+B/u6mlYDLCSTEb2njOtvLrtyniWjWi8zF69Y/Lydzsumzpo6m01qf4WpiZ68pjpb9/cKPFsPeN/mQSDQ+KcbW9rvBp0FK7uJ6zifa1630Wik+hoxqVnpNYzEvNiGIwS3p8PibPO8Zu2NZ+yhB1vc7V/31LG+6mfR05zPyejbfRnbaf+NvNOtKR4THO3siP+mo2RMIjpsDewAF7HQZ0lt85xkBceS5WzSpwU4Xn32rXdbqdxNYiekecR4Qsn6P3en+dL8RWbQ6cg55s8945vTU/xhBWdh9gdhAadTpqhp5DYJLKtuGYluRknH9LJzNWnuY83Y+utT7kfMbk4/pZOZqvcx5n11qfcj5g5KR/SyczU7mPNPrrU+5HzQOTEYAc6SZjSAQXsDWkHVviLJ3HtaI+knLM1iI9uY+fRF2SUDx++eRr3uYU7lnPbXfVxw1n3ShuHg+ll/s6le69rX9YY/wAkfGWXczADbb334GjMLuYaVO49rO30his8MxXPlmc/DKbskmgBxM7WuOaHOaxuk3I0HTweBO4jzY/+Q6mYjuuU+POPznPyG5OP6WTmancx5vR9dan3I+Y3Jx/SyczU7mPM+utT7kfMbk4/pZOZqdzHmfXWp9yPm51su4cyl+SAXlEoqL59gW5u16rfWSNLHSWnW7T76MX04n4u9ZF976X0EfuC2uZOPBu0RzfZ/wC8rvtNP7ygoWxpKWUUTxrbLIeXfalupGavle1NSdLexevWMS6dIGzxEA714Gkaxpv+S186y71uDebfFZ5Wj4F8mcXxPc/O2mPamAMaze6ddtZ0q8XLDVp7Dh1aak3zwxiIxEfF6Fg6AVgeaspWygNdewNxY2N9I/NZVnHR5d1tabmkUv0icvIcGh/j9r/hXvJeD6l23t+L3rB1o5RhNIWDBVU6R5ie57A05xznDOewuNraS02cOUFTk093qVtM0mOfPE/v/DZOxWN+iWnLvDoikH9SD/RVjeZtyvpZ+E/n+yG3UGv5My/2RvUnPzae622fsf8A4hkZi0TNEVO4cjYo2++/9FPxbqzw8qaWPhH8/Jr8QkNRokZHm6w1w24g+FufvWnjDb8aMppq3iYtMVj2c5+M/sio3xGGCpoYZbGWKKQjVtkbH25LhY2pW3WMt+nuNbS+zvNfdMx+TJBAyNubGxrGjU1jQ1vMFYiI6ML6l9SeK9ptPtnKobLveif0lP8A+RqrBs/0fu9P86X4ig6cg55s8945vT0/xhBW9hrvU37RP/igvKAQIoM2G1TqcBrWNcwAAAPeywH8Ju2/IArmHmpTU06xWuLRHLynHz/R6311M/8Ae03rdFFIP6ElX8WNq0v9po5/CJQ2ygGkUzL8VK0H3JmfNrjR28dNGP8AhH7Mv64a0WigI+sWRj+25Ub62tEYpp49+I/LLV1A2x4ke1mc2+aQ3OeAeDbHXdbiBA4k5L3d7TE3npzxHT++7CSjeEAg5Js9a8P5Kv8A2UHb8jO99L6CP3BBukHN9n/vK77TT+8oK1sU0EcmFQucDcSz6iRcZ/CsotMdHi3Ow0dxaLXjnHtx8V7jja0BrQGgagFJmZenT0qadeGkYhJRmECKygJJREpCFdMI+eJsssXYbPqqlhGsOAbbnCxZ8mPd1inls3O3qRT3d4p5bNzt6kBu7xTy2bnb1IDd3inls3O3qQG7vFPLZudvUgN3eKeWzc7epAbu8U8tm/t6kEmZcYsdArKg8mafyQelmU+Ou+bNWu5InH/FBKtnxurhdDO3EZmOc05hp37WbG4JOb4UHb9hDDZqbDAyeN0TzLI7NeLOsSbaEHQ0FH2ZcMnqsHmip43SybZC/MZpcWteC6w4dCDgOHy45Rx7TDHiEEYcXZraeTNzjrOlvEgm/KfHW/Omrm8sTh/ig8r8uMWbodWVDT4DYfkgju8xXy2fnb1IDd5ivls3O3qQG7vFfLZudvUgN3eK+Wzc7epAbu8V8tm529SA3eYp5bNzt6kBu8xXy2fnb1IMkeWuLu+bV1LvqgH3BB6WZSY875steeSFx/xQYsVpMYrtq2+GvndGH222ne1rM4i+abDWGt5kH1DknC6OhpmPBa5sTGuB4CAg2yCh7NOFz1WESR08bppGzQyZjNLi1pNyBw60HBaCfHaSMQwsxCGJpcQwU8gaCTpOlqCT8p8db86atbyxOH+KDzPy4xZuh1ZUA+A2H5II7u8U8tn529SBbu8U8tn529SA3dYp5bNzt6kBu6xTy2bnb1IDdzinls3O3qQw+r30cR0ljSeMBXDUxOwemOuGI/cCYXKByeoz/wDXh9hqYWJV7LvDKGlwytqfk8DXR00gjJjboleMyP8Avc1Rk+V0VfdhYwOxVsNQ1j2TwvY1r2hwMgIcNfEHIPo1uTdENVND7DUGVuB0o1QRewEGZuGwDVEwfdCDK2kjGpjPZCDIIW+K3mCCYFkDQCCBib4o5gggaWM62N9kIMbsOhOuNh+6EGF+B0p1wRH7gQYjk5RnXTQ+w1BzDZ7pKSlw6JkUELJqipa0FrWh4jY0ueR69rH3kHAUHav0fqelqIqqGeKOSWORsrc9oJDHtA0X42nnQdjbk5RjVTxew1BlbglKNUEY+6EGZuHQjVGz2QgyNpIxqY32QgmImjgHMEDQCBFEQMbT/pHMEEHUsZ1sbzBUYn4dCdcTD90IMD8DpTrgiP3GomWF2TtGddPD7DUwmXLtnqlpKWggjhhhjmqKkaWsaH7TG0l9vvOj51FhwlGS/wCQWOUUFK+OqEZk297m57QTmFrLax4c5Ew+mAsmrJSStY1z3ENa0FznE2DWgXJJ8FkVw7K7Zvm28swtkQgYSNunjc58x8YNuMxvgvp5NSmWeFJyq2SMRxKnFNUuiEW2NkIij2suLQbBxvpGm9vCB4FFwqCK9GH1skE0c8Ts2SJ7ZGO8Dmm49SDoA2bMY8NL0H/6QdU2Mdk2PFR8nna2GtY3OLW32qZo1uZfSDqu0+Hh4A6GiGgEU7oC6BoBAIBBrsocbgoKaSrqX5kUQubC7nOOhrWjhcToQcCxTZ0xJ8z3U0dNDDf9mx8ZleG/xOuLnkAQUvLDLCrxWSOSscwmFhZG2NmYxoJu42vrOjmCCvoNxktlLU4bP8ppHNbIWGMh7c5jmm2gjlAQXWDZxxYOaXCke0EFzdpLc4cIuHaEHb8g8tKfFqfbobskYQ2eB3zon8v+pp4D7jcALLdAXQJAkQIEgFYhCVkBKiNXlHj0FBTSVdS4tijA1C73uPzWMHC4n/mwVHB8S2cMSfK90EdNDDf9nG6MyvDf4nEi55AFMssKZldlbV4pLHLVuYTEza2NjbmMaCbk2vrPh4goRGGhRQg+1Vk85kAgg6QRYjwgouVadsfYSTf5DTDkhYB7lMMuKQNj3CfIabomdSMuI+55hPkNN0TOpDJ9zzCfIabomdSuFyfc7wnyGm6JnUpyXL2YTkjQUsm209LDDJa2cxjWm3guArgb5TAFA0AgaKEDugLoC6DzYlQQ1MToZ42SxPtnRyNDmmxuLg8YCCvdzrCPIaboWdSA7nWEeQ03Qs6kB3OsI8hpuiZ1IDudYR5DTdEzqQLudYR5BTdEzqQbfBMn6SiDhSwxwB5u4RtDQT4TZBs0CRAgSAViEF1QKZCJVRElEeTE6CGpidDURslifbOZI0PabG40HjCGVeOx7hPkNN0TOpMJxI9z3CvIabomdSJxSXc+wryGn6JnUmE45Luf4V5FTdEzqTCcc+a0AoiQKLkwUXJgouUgUVIFFO6KYQCindUCmAJhTUAgLoBAIGgEUIBAIEiBAIErgCYQXVCUBdOaZK6oiSiIlEK6JkijFElERJRCRAgYKKkCipAouTui5O6MjuipXUDuqouimEyC6B3UwBMATChMATAd1AIBAIEgFcAUQXWQV0DUyFdEyV1QiURElEJEyRKJlElERJRCJRjMkiI3RBdBIIyO6KYKKkEU7osSd0U7op3QO6ZU0UwUDui5CmUyaZUrqgugLoC6AugLoC6YAgFMmRdRMi6uBG6oCURElEK6BXRMldGJEoiJKIiiZIlEJEK6o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6"/>
          <p:cNvSpPr>
            <a:spLocks noGrp="1"/>
          </p:cNvSpPr>
          <p:nvPr/>
        </p:nvSpPr>
        <p:spPr>
          <a:xfrm>
            <a:off x="155574" y="2438400"/>
            <a:ext cx="8836026" cy="990600"/>
          </a:xfrm>
          <a:prstGeom prst="rect">
            <a:avLst/>
          </a:prstGeom>
        </p:spPr>
        <p:txBody>
          <a:bodyPr vert="horz" lIns="91440" tIns="45720" rIns="91440" bIns="45720" rtlCol="1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5400" dirty="0" smtClean="0">
                <a:latin typeface="Buxton Sketch" panose="03080500000500000004" pitchFamily="66" charset="0"/>
                <a:cs typeface="Aharoni" panose="02010803020104030203" pitchFamily="2" charset="-79"/>
              </a:rPr>
              <a:t>QUESTIONS?</a:t>
            </a:r>
            <a:endParaRPr lang="he-IL" sz="5400" dirty="0">
              <a:latin typeface="Buxton Sketch" panose="03080500000500000004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01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jpeg;base64,/9j/4AAQSkZJRgABAQAAAQABAAD/2wCEAAkGBxAQDxAPDxAPDw8PDw8ODw8PDw8PDw8PFBUWFhQVFBUYHCggGBolGxQUIjEhJSkrLi4uFx8zODMsNygtLisBCgoKDg0OGBAQGCwcHCQsLC0sLC0sLCwrLi4tLCwsLCwsLCwsLjcsLCwsLy8sLCwsLCwsLCwsLCwsLCwsLCwsLf/AABEIAKgBLAMBEQACEQEDEQH/xAAcAAACAgMBAQAAAAAAAAAAAAAAAQIGAwUHBAj/xABOEAABAwIBBAsLCAkEAgMAAAABAAIDBBEFBhIhMQcTFiJBYXGRk9HSFzVRUlRkc4GSsbIUMlNydIKVwQgVIzNig6GiwkLD4fCz8TRE4v/EABsBAQEAAwEBAQAAAAAAAAAAAAABAgMFBAYH/8QAOhEBAAIBAgMEBgoABgMBAAAAAAECEQMEEiExBRNBUSIyYXGRoQYVM1KBscHR4fAjQmJykvEWU6IU/9oADAMBAAIRAxEAPwDr1lk8SQRTsjIwEVIBA0U7IuDsjIwEDsipWQACZU7IYCmDBphSsqCyAsgLICyAsgEBdTAEwmCVMAhArIEQiEQiFZEmCIRMIohEIiJCISIRCIiUQrIMiKYCMkgEVIBFMBGWDsimAgkAinZFOyhgJhcCyodkApkCZAooQNAIBAkArkCZAqgsgVkAUCsgVkQiEQiERGyJgrIkkQiIkIiKMZgiEQkRkARmkAimAjKIOyLhIBFSARTsimpzAmFOyoFMgTKlI8NF3ENGgXJsNOgKCQQJxA0nRqGnj0BA0AgaARQgECRAgEAgSuQK5QrIBAEKc0RsqIkIhEIhEIxwiiIkIhWREbIxZbI2JAIpoySARUgEDspzWArhTQCgaihAIPPiFNtsMkZ/1sc3120f1RVGwfFqqO4jvIxgF2OBcGji4Qg9uI5Tbc2NgYYiJGuk03Fm6QBw69PqQWvD6+KYfsnh9gL2vcc6D12QFkBZAWQFkBZArIBAIEiBAkyBZZQrIBAkTBEIiJCIiQiYRKMUSERFEZrIzMBGWEgEVIBRTRcHZUCmQKKaBoBFOyDy1mIww/vZAzhAN7nkAQUGlxN0MsxgAdtjntYSCdBcbHN8NkHsyWw6Krz5pHh+k3ZnWeHHWXjWFImJ6NuroamlPpxhcMOwyKAERttfWb3JVantQCAQCAQCAQCBWQJAIEiBAkyBVCVAQiIkIiJCIiQiYRRiVkyjIAjYmAimAimimmQLFTQCBop2QNAIMU9OyQWe0OHGLoK3g+CvZWSyuYGxB8m1jR80uObb1WQc4xSaSmrpzE90bmTyhrmmxtnm3qtbQvJaZi04fZ6Na623pF4zExH5Ljk9sgtdaOsGa7UJmDen6zeDlH9Ftrq+bkbrseY9LRnPs/Ze4J2vaHsc17XC4c0ggjiIW5xbVms4tGJZEYhAIBAIBAIBAIBAiECQJECBKxKEqAoiJRESEREhGOEURzwbNeD+d9AO0plt4TGzbg/nfQDtJlcH3bcH876AdpMrg+7bg/nfQDtJkwO7dg/nfQDtKGB3bsH876AdpFPu3YP530A7SA7t+D+d9AO0gfdwwfzvoB2kB3cMH876AdpAd3DB/O+gHaQXXJnKKnxGnbU0rnOjcXDfNLHNc02II9SDbINXlLj8GH0z6uqLmxMLWnMaXuLnEAADlKDheUGVtJVVUtRBtu1yODm57A117AHRfw3Xk1JxaX1nZupE7anszHzlr/15D/H7P/K18UPdxw2eCZdupHXhfJmk3dG5t43covr4xpWddThebcbfR3EYvHPz8V7p9mbD9rDpo6lj/wDUI4xI3lBzgbepb6asW5Pntz2dqaU5r6VfP94Lu4YP530A7S2ueO7hg/nfQDtIDu4YP530A7SA7uGD+d9AO0gO7hg/nfQDtIDu4YP530A7SA7uGD+d9AO0gO7hg/nfQDtIAbN+D+GrHHtA0f3IOi0lSyVjZIznMe0OafCDpCDLZBqcpsoKfDqZ1VVFzYmuazeNL3FzjYABBSu7dg/nfQDtIF3bsH876AdpEwO7dg/nfQDtK5MF3bcH876AdpMmAdm3B/O+gHaTJhE7NmEed9AO0mU4SOzVhHnfQDtJlOGS7tWEeddAO0mU4JUY4fTXIswQh04ZUDBWOfJmtaYwYtbRckX4bcHBcM1hwXAcOkgY+pbTwSlrS6P9VmSxLQSbtbbWTo4FJHu3NYP49P8AhD+yoDc1g/j0/wCESdlA9zOD+PT/AIQ/soo3NYP49P8AhD+yg12IUGDRnMjbHUycMcOFMDm8ueR+a03161nEc59jpbbsrW1qd7MxSn3rTiPweaClwvOAqKX5M06NsfhkL4xy5rr8wKk68R60TDd9T2v9hq01J8onn824Zk7gzgHNkpiCLgjCXkEcy3RMTGYcrU07adpreMTHg8mL4Bh0cRdTMpp5LP3hw3arWY4g3cLHfBotxqsFMyvooG0c5iij3opy2UU0UTs50rwbObGwi7Awlum17XKDpv6P/ekeml+IoOnIOebPPeOb01P8YQcXyVp2Gma5zGuu+TSWg6ivPqRHE+l7ItnQmMZxP7PfUQRgt3rWNIddwgEmkDQLca0zEeDqx05wwtjbou1odeOzPk7bOBtnEu4OFMQuIbNlFTWF3MBsLj5M42PCNSYgxD0UlNRNO/ZTyNvpzqFrn24iR71trqTHVzt12Zpa3Ovo2+X4rLSYJgkou2SnvbSw4Sc5vKACt9bRPR89uNpq6E4vH4+DPuZwfx6f8If2Vk8w3NYN49P+EP7KA3NYN49P+EP7KA3NYN49P+EP7KA3M4N49P8AhD+yg1GNYLQxkCCKnkj3l5Rh7YiHHP3tnsNhcRjOsQM+/AgoGyDTRMbTGKJkYc+rbnNhZC57GuYGF2a1t9F9NhrQfS+Rne+l9BH8IQbpBzfZ+7yu+00/vKDnex7hdNJQNklp4JX58gvJFG5x32i5IvYWSIm1ornHt/vj7/b1ata1q1zEZ/vsbDFMKpWuYNpggY5sxdJHhsdUc9oGY3NA0XJOni9YyvERaYjnC6U2mkTfq8MdBCcwuhiEhfSgQDCozHJG8N21xmtvCLnRbRbmxbFriybwgtaXOp2uLQXN/VLzmm2kXzUE9zWD+PT/AIQ/sohbmcH8en/CH9lDJbmcH8en/CJOyiZLczg/j0/4Q/somZWnaGeIz2WrJXjqa2CM2zWucOBrGm3KdSyiky5+57T0NCeGZ4reUfu8v63i+gH9vUr3Tw/X1P8A1z8W2ijjc0ODG2cA4b1uorXMYdzS1I1KReOkxlPaGeIz2WqNjVZU1AgpXuja3bZC2GLetvnv0XGjWBc+pate81pMx1dDsvbV3G5rW/qxmZ90f3DBQYTHSNIc9rGsjzg7a8/5RPbfB54NOri9a2aOlWlcYzPi4fbfaW41d1Ote/BpVj0IiOXun++5t4I2SMBMTQHt0tcxuo8B0LK0eDfttedTTrqxE1meftaHCoG01fJSAAwTR/KIAQHbW4Gz2An1m3EF5aR3epweE830O6vG82VdzPO9J4bT5x4TKybQzxGey1elw1O2W4mjCJyGtB2yDSAAf3jUG1/R+70/zpfiKDpyDnmzz3jm9PT/ABhBzHJCEfqunfYaZ6ppNhwFhHvK0a3g7/YlvtK+6fzbTMHgHMFod4iweAcwVR531DBqAPIBZMPNfd0r05osqWkgZgFzbgVwxrvImcYSqyW5rm70gmxboKV6sd9WLUis84l7KDGrECa5Fxvx+Y6l66a/haHxG/7A1JnvNrqTH+mbTj8Jz8p5e2F9qKmFsW2tbG9pIDc0N3xPGs6+lPJd9rf/AI6TbUrOemHlhxWA6HRhnHmtcP6C6znTly9LtzRtOL1mvt6w2bIoyAQ1hB0ghrSCtTs0vW8Ras5hLaGeIz2WoyG0M8RnstQcm2eGAGgsALir1AD6FB3HIzvfS+gj9wQbpBzfZ/7yu+00/vKDQ7EMTThMRLWk7bPpLQT89Bc9pZ4jPZagNoZ4jPZagW0M8RnstRBtDPEZ7LUGoygYA2OwDd869gBwDwLbpxzcPtu9q0pNZmOc9Jx4NPH85vKPetkxDgU3GrxR6c9fOf3WvaGeIz2QvO+4ZS24I1XBFxrCq2jMTCvUuESOJDt41psXEa/qjh5Vt44w+T0OyNfUvMW9GInr5+7zbFuBxcJeT4bgfksO8l1a9h7eI5zMtjDGGta0Xs0BovrsFhM5dbS040qRSOkRhNRsaLLWFxpdsYLuppo6kDwhlweYOJ9S0biJmmY8ObrdialabqK25ReJr8enzZKjG2ENLWNkjkjbI0l2u/FbgsvVp4vXiiXyna+8tsdedtqafFjzn+JeaoxmRws0CMcWl3OtkaceLka/bWvqRw0iKR8/7+DW4ADLiGcPmU0Ts519G2SaLc1/ZK8epPHr8v8ALD6/sPQvtuxLW1OuteJiP9NYj0vxnPyldVtYKZsu96J/SQf+RqDZ/o/d6f50vxIOnIOebPPeOb01N8YQc7yNZfBIXeLWTjnA6gtWr0djsa2Na0ecfrD1rzvpWKpYS0gcvKkNOvWbUmIeWGkJ0nRxcKyy8entLW525M4pGix06OMKZeiNpSJzzRr9TeVKsd76se94lk5zdMkc35pI03tfenlClL2pOYe7f9m7ff6fd69cx4ece6Wzp6hjxYHMf4rjvXfVd4eI85Xs09xE8rcnwHav0Q1tCJ1NrPeV8p9b+W4wCZ4fmC5YQSf4T4Vt1IjGXG7G1tWut3URmvj7J/RYFpfVBByTZ614fyVf+yg7fkZ3vpfQR+4IN0g5vs/95Xfaaf3lBpNh/vRF6Wf40F0QCBIgQabKP5sf1j7lt0+rhdvfZU9/6S0jNY5R71tl83XrC4FefD75MIzY6p5axxaAXAb0HVe9tKkdWjc6ltPStesZmI5ZKn20F7Jgxr2OA3huLEX8KtoiOjVs9XWvxRrRETE+H/cs6xewIoIvoOkHQR4UInCnYjgJp3k000TWO33yaoLgxt9eY5ukDi/qtNdPUpmdKeXlL0b7d9lbyK17Uri8RyvWcWx7Y8fn7mpxOoqQY4mCmY+YloMb3yOAGtxLtDRx2vrWGrq7nMV5RM+Tb2X2X9G+DU3UTbUpp4m029WM9Ix4z/fFtMPyboGMtPK6d50uOdIxmdxBun1kq02MR62Zls3H00pNv8G9aVjpyzOPh8ohKpj+SftaGoe5rdL6SUvex7eHMJG9P/eI223vp+lp/Bjo/SLs/e2jR3cxEzyi8RiYmfPliYa7ZJxmGowaR0bjd7oHZpBu07YLgm1tGlbaTx0i0dHg3Vq7fd22l59OPZPTGYnOPGFj/R+70/zpfiKyHTkHPNnnvHN6am+MIKLkGy+AH+Gqe7+5o/Na9T1XQ7Ltw7mvtzHyNeZ9aFBB+dcBgBJPDq1KtOra0Y4epxkkC+vh5UZ6dptWJnq89fqHL+StXm3nqR73hWTnNwFg7kdHlYW5ws5xdnPzmn5oHAq8dJjves5zLd4VjElObAB7CbuadB9TuD3LKupMcmrcdlbfVm1q1itp6zEdff5rfh2KxTjeOs7hY7Q8dY4wvRW8WfP7nZau3n0o5efg9yyeRyTZ614fyVf+yg7fkZ3vpfQR/CEG6Qc32f8AvK77TT+8oNJsP96IvSz/ABoLqgSISAQajKL5jPrn3FbdPq4Xbv2VP936S0I1+tbXzMLgtD9AjoyBRmjNEHtLXanCx4NCkcpa9XTrqUmluk8kKWlbGCG30m5uSSSrNstW22mnt4mNPPPzlnWL1BA0Ffyi/eM+p+ZW7S6Pl+3ftqe79ZVcf/ON+Cn0e1/7Wjruuf3eTpR6P0Xng8df0v8AjmM/jhs163yIVJUjKTvZVDgFUA0cAGe3QFz9v6l/Li5P0HtfNt9sb39e23rNvfi38/B0z9H7vT/Ol+IrazdOQc82ee8c3pqf4wgp2xozOwGQfx1J5rH8ljf1ZenZ24dek+2HnXjfaBBCWIO18GnQq16mnF4xKTGgAAagjKlYrEVh56/5o+t+RVq8289SPe8Cyc1uAsJdyOgshgKKbXEEEEgjSCDYg8RVSYiYxMZWDDMpnNs2cZ7fpB88co4ffyrbTV83G3XZFbelo8p8vD+FM2cahkgw98bg5pFXpB9Dr8C3xMT0cDV0r6VuG8Yl3TIzvfS+gj9wVa26Qc32f+8rvtNP7ygp2xHK75LA3Odm7ZPvbnNOs6lsiI4cuHq6t47SpTimK+WeXSXSXvDQS4gAayTYBa3avetKza04hjZUscQA9pJFwARcjwhXEtVNzo3tFa3iZn2sijcEGoyi+Yz0n+JW3T6y4fbv2NP936S0BW58vK4heV+gV6QmqzSUlSBNic1+aCW5wY4tuNekavWmGmdesTMTnl44nCLJmnU5p5HApiWVNbTv6ton8WRRsQfM0a3NHK4BXEtd9bTp61oj8WOeiEgMhhe8MaSXEFgDRpNi61/VdWJmPF49xTb63pW05viPd85mMtHj+B/u6mlYDLCSTEb2njOtvLrtyniWjWi8zF69Y/Lydzsumzpo6m01qf4WpiZ68pjpb9/cKPFsPeN/mQSDQ+KcbW9rvBp0FK7uJ6zifa1630Wik+hoxqVnpNYzEvNiGIwS3p8PibPO8Zu2NZ+yhB1vc7V/31LG+6mfR05zPyejbfRnbaf+NvNOtKR4THO3siP+mo2RMIjpsDewAF7HQZ0lt85xkBceS5WzSpwU4Xn32rXdbqdxNYiekecR4Qsn6P3en+dL8RWbQ6cg55s8945vTU/xhBWdh9gdhAadTpqhp5DYJLKtuGYluRknH9LJzNWnuY83Y+utT7kfMbk4/pZOZqvcx5n11qfcj5g5KR/SyczU7mPNPrrU+5HzQOTEYAc6SZjSAQXsDWkHVviLJ3HtaI+knLM1iI9uY+fRF2SUDx++eRr3uYU7lnPbXfVxw1n3ShuHg+ll/s6le69rX9YY/wAkfGWXczADbb334GjMLuYaVO49rO30his8MxXPlmc/DKbskmgBxM7WuOaHOaxuk3I0HTweBO4jzY/+Q6mYjuuU+POPznPyG5OP6WTmancx5vR9dan3I+Y3Jx/SyczU7mPM+utT7kfMbk4/pZOZqdzHmfXWp9yPm51su4cyl+SAXlEoqL59gW5u16rfWSNLHSWnW7T76MX04n4u9ZF976X0EfuC2uZOPBu0RzfZ/wC8rvtNP7ygoWxpKWUUTxrbLIeXfalupGavle1NSdLexevWMS6dIGzxEA714Gkaxpv+S186y71uDebfFZ5Wj4F8mcXxPc/O2mPamAMaze6ddtZ0q8XLDVp7Dh1aak3zwxiIxEfF6Fg6AVgeaspWygNdewNxY2N9I/NZVnHR5d1tabmkUv0icvIcGh/j9r/hXvJeD6l23t+L3rB1o5RhNIWDBVU6R5ie57A05xznDOewuNraS02cOUFTk093qVtM0mOfPE/v/DZOxWN+iWnLvDoikH9SD/RVjeZtyvpZ+E/n+yG3UGv5My/2RvUnPzae622fsf8A4hkZi0TNEVO4cjYo2++/9FPxbqzw8qaWPhH8/Jr8QkNRokZHm6w1w24g+FufvWnjDb8aMppq3iYtMVj2c5+M/sio3xGGCpoYZbGWKKQjVtkbH25LhY2pW3WMt+nuNbS+zvNfdMx+TJBAyNubGxrGjU1jQ1vMFYiI6ML6l9SeK9ptPtnKobLveif0lP8A+RqrBs/0fu9P86X4ig6cg55s8945vT0/xhBW9hrvU37RP/igvKAQIoM2G1TqcBrWNcwAAAPeywH8Ju2/IArmHmpTU06xWuLRHLynHz/R6311M/8Ae03rdFFIP6ElX8WNq0v9po5/CJQ2ygGkUzL8VK0H3JmfNrjR28dNGP8AhH7Mv64a0WigI+sWRj+25Ub62tEYpp49+I/LLV1A2x4ke1mc2+aQ3OeAeDbHXdbiBA4k5L3d7TE3npzxHT++7CSjeEAg5Js9a8P5Kv8A2UHb8jO99L6CP3BBukHN9n/vK77TT+8oK1sU0EcmFQucDcSz6iRcZ/CsotMdHi3Ow0dxaLXjnHtx8V7jja0BrQGgagFJmZenT0qadeGkYhJRmECKygJJREpCFdMI+eJsssXYbPqqlhGsOAbbnCxZ8mPd1inls3O3qRT3d4p5bNzt6kBu7xTy2bnb1IDd3inls3O3qQG7vFPLZudvUgN3eKeWzc7epAbu8U8tm/t6kEmZcYsdArKg8mafyQelmU+Ou+bNWu5InH/FBKtnxurhdDO3EZmOc05hp37WbG4JOb4UHb9hDDZqbDAyeN0TzLI7NeLOsSbaEHQ0FH2ZcMnqsHmip43SybZC/MZpcWteC6w4dCDgOHy45Rx7TDHiEEYcXZraeTNzjrOlvEgm/KfHW/Omrm8sTh/ig8r8uMWbodWVDT4DYfkgju8xXy2fnb1IDd5ivls3O3qQG7vFfLZudvUgN3eK+Wzc7epAbu8V8tm529SA3eYp5bNzt6kBu8xXy2fnb1IMkeWuLu+bV1LvqgH3BB6WZSY875steeSFx/xQYsVpMYrtq2+GvndGH222ne1rM4i+abDWGt5kH1DknC6OhpmPBa5sTGuB4CAg2yCh7NOFz1WESR08bppGzQyZjNLi1pNyBw60HBaCfHaSMQwsxCGJpcQwU8gaCTpOlqCT8p8db86atbyxOH+KDzPy4xZuh1ZUA+A2H5II7u8U8tn529SBbu8U8tn529SA3dYp5bNzt6kBu6xTy2bnb1IDdzinls3O3qQw+r30cR0ljSeMBXDUxOwemOuGI/cCYXKByeoz/wDXh9hqYWJV7LvDKGlwytqfk8DXR00gjJjboleMyP8Avc1Rk+V0VfdhYwOxVsNQ1j2TwvY1r2hwMgIcNfEHIPo1uTdENVND7DUGVuB0o1QRewEGZuGwDVEwfdCDK2kjGpjPZCDIIW+K3mCCYFkDQCCBib4o5gggaWM62N9kIMbsOhOuNh+6EGF+B0p1wRH7gQYjk5RnXTQ+w1BzDZ7pKSlw6JkUELJqipa0FrWh4jY0ueR69rH3kHAUHav0fqelqIqqGeKOSWORsrc9oJDHtA0X42nnQdjbk5RjVTxew1BlbglKNUEY+6EGZuHQjVGz2QgyNpIxqY32QgmImjgHMEDQCBFEQMbT/pHMEEHUsZ1sbzBUYn4dCdcTD90IMD8DpTrgiP3GomWF2TtGddPD7DUwmXLtnqlpKWggjhhhjmqKkaWsaH7TG0l9vvOj51FhwlGS/wCQWOUUFK+OqEZk297m57QTmFrLax4c5Ew+mAsmrJSStY1z3ENa0FznE2DWgXJJ8FkVw7K7Zvm28swtkQgYSNunjc58x8YNuMxvgvp5NSmWeFJyq2SMRxKnFNUuiEW2NkIij2suLQbBxvpGm9vCB4FFwqCK9GH1skE0c8Ts2SJ7ZGO8Dmm49SDoA2bMY8NL0H/6QdU2Mdk2PFR8nna2GtY3OLW32qZo1uZfSDqu0+Hh4A6GiGgEU7oC6BoBAIBBrsocbgoKaSrqX5kUQubC7nOOhrWjhcToQcCxTZ0xJ8z3U0dNDDf9mx8ZleG/xOuLnkAQUvLDLCrxWSOSscwmFhZG2NmYxoJu42vrOjmCCvoNxktlLU4bP8ppHNbIWGMh7c5jmm2gjlAQXWDZxxYOaXCke0EFzdpLc4cIuHaEHb8g8tKfFqfbobskYQ2eB3zon8v+pp4D7jcALLdAXQJAkQIEgFYhCVkBKiNXlHj0FBTSVdS4tijA1C73uPzWMHC4n/mwVHB8S2cMSfK90EdNDDf9nG6MyvDf4nEi55AFMssKZldlbV4pLHLVuYTEza2NjbmMaCbk2vrPh4goRGGhRQg+1Vk85kAgg6QRYjwgouVadsfYSTf5DTDkhYB7lMMuKQNj3CfIabomdSMuI+55hPkNN0TOpDJ9zzCfIabomdSuFyfc7wnyGm6JnUpyXL2YTkjQUsm209LDDJa2cxjWm3guArgb5TAFA0AgaKEDugLoC6DzYlQQ1MToZ42SxPtnRyNDmmxuLg8YCCvdzrCPIaboWdSA7nWEeQ03Qs6kB3OsI8hpuiZ1IDudYR5DTdEzqQLudYR5BTdEzqQbfBMn6SiDhSwxwB5u4RtDQT4TZBs0CRAgSAViEF1QKZCJVRElEeTE6CGpidDURslifbOZI0PabG40HjCGVeOx7hPkNN0TOpMJxI9z3CvIabomdSJxSXc+wryGn6JnUmE45Luf4V5FTdEzqTCcc+a0AoiQKLkwUXJgouUgUVIFFO6KYQCindUCmAJhTUAgLoBAIGgEUIBAIEiBAIErgCYQXVCUBdOaZK6oiSiIlEK6JkijFElERJRCRAgYKKkCipAouTui5O6MjuipXUDuqouimEyC6B3UwBMATChMATAd1AIBAIEgFcAUQXWQV0DUyFdEyV1QiURElEJEyRKJlElERJRCJRjMkiI3RBdBIIyO6KYKKkEU7osSd0U7op3QO6ZU0UwUDui5CmUyaZUrqgugLoC6AugLoC6YAgFMmRdRMi6uBG6oCURElEK6BXRMldGJEoiJKIiiZIlEJEK6o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4648200"/>
            <a:ext cx="6858000" cy="1143000"/>
          </a:xfrm>
        </p:spPr>
        <p:txBody>
          <a:bodyPr>
            <a:noAutofit/>
          </a:bodyPr>
          <a:lstStyle/>
          <a:p>
            <a:pPr algn="ctr"/>
            <a:endParaRPr lang="he-IL" dirty="0">
              <a:latin typeface="Calibri" panose="020F0502020204030204" pitchFamily="34" charset="0"/>
            </a:endParaRPr>
          </a:p>
        </p:txBody>
      </p:sp>
      <p:sp>
        <p:nvSpPr>
          <p:cNvPr id="9" name="Title 6"/>
          <p:cNvSpPr>
            <a:spLocks noGrp="1"/>
          </p:cNvSpPr>
          <p:nvPr/>
        </p:nvSpPr>
        <p:spPr>
          <a:xfrm>
            <a:off x="155574" y="1981200"/>
            <a:ext cx="8836026" cy="990600"/>
          </a:xfrm>
          <a:prstGeom prst="rect">
            <a:avLst/>
          </a:prstGeom>
        </p:spPr>
        <p:txBody>
          <a:bodyPr vert="horz" lIns="91440" tIns="45720" rIns="91440" bIns="45720" rtlCol="1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endParaRPr lang="he-IL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415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WHY SHOULD IT BE AUTOMATED?</a:t>
            </a:r>
            <a:endParaRPr lang="he-IL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AutoShape 2" descr="data:image/jpeg;base64,/9j/4AAQSkZJRgABAQAAAQABAAD/2wCEAAkGBxQTEhUUExQVFBQXGBUZGBYWFRgYHRUZFRcXFhgXGBcYHSggHBwlHRgUIjEiJSkrLi4uGCAzODMsNygtLisBCgoKDg0OGhAQGy0kICQsLCwsMDQsLDQsNCwsLCwsLCwsLCwsLCwsLCwsLCwsLCwsLCwsLCwsLCwsLCwsLCwsLP/AABEIAJ8BPgMBEQACEQEDEQH/xAAcAAEAAwADAQEAAAAAAAAAAAAABAUGAgMHAQj/xABKEAABAwEEBAYQBQMDAgcAAAABAAIDEQQFEiEGMUFRE1NhcYGRFRYiMjM0QlJzk6GisbLR0gcjYpLBFHLwQ4LhJPFEY4OzwsPi/8QAGwEBAAIDAQEAAAAAAAAAAAAAAAQFAQIDBgf/xAA5EQACAQMCBAMGBAUDBQAAAAAAAQIDBBEhMQUSQVETYXEigZGx0fAUMqHBBhUjM+FCUmJDY4KS8f/aAAwDAQACEQMRAD8A9aui64eAi/Ji8HH/AKbfNHIgJfYqDiYvVt+iAdioOJi9W36IB2Kg4mL1bfogHYqDiYvVt+iAdioOJi9W36IB2Kg4mL1bfogHYqDiYvVt+iAdioOJi9W36IAbrg4mL1bfogIM13w8TF6tv0QFdbrJEGnDFFU0Dfy2987IbOnoWGCXZboga0N4GPIAZxt2DmWQJ7BFk1kMRe7V+W2gA1vOWoe00G1AT7NcsDGhohjNNpY2pJzJOWsmqA7exUHExerb9EBGtd2QAxngYqY6H8tupwLRs84tQEnsVBxMXq2/RAOxUHExerb9EBGsd1wF0h4GLv6D8tvktaN2/EgJPYqDiYvVt+iAdioOJi9W36IB2Kg4mL1bfogHYqDiYvVt+iA4y3RAQRwMWYI8G3b0IDrsV3QujaTDFWgr+W3WMjs31QHd2Kg4mL1bfogI1puuAvjHAxd85x/Lbqa0jdvc1ASexUHExerb9EA7FQcTF6tv0QDsVBxMXq2/RAOxUHExerb9EBwnueBzXN4GLMEeDbtFNyA42S74XMa7gYs2g+DbtHMgO3sVBxMXq2/RARp7shMkbeBi8t3g2+SA3d+tASexUHExerb9EA7FQcTF6tv0QDsVBxMXq2/RAZ7Te7YRA2kUY/MbqY3zX8iA0Nz+Lw+jj+UICYgCAIAgCAIAgCA6Z30CArp3oCDG3HKBsjFT/c7IdTa/vCwZLGaUNaSdQ2DWTqAA2knKiyYO+7rMWgvf4R1K7cIGpgO4b9pJPIgJqAICNeLaxuprAxDnZ3Q9oQHex1RUajmgPqAjXd4MHzsTv3uLv5QEpAEAQBAEBFsOWNvmvd71H/8AyQEpARdc39rPnd/+EBKQBAEAQBARbvyDm+a946Ccbfdc1ASkBFZnM79LGgc7nOJ+VqAlIAgCAzmnXi7fSN+V6At7n8Xh9HH8oQExAEAQBAEAQBAfCUBCtEiAr5X0qSchUk7gNaA+3ZEQzE7JzziPJi1DoFB0ICTYI+EcJD3g8GPO2GT+G8lTtywC0WQEAQHwhAR7u8G0ebVv7CW/wgOVtfhjedzXU56ZIDshZhaBuAHUKIDmgCAIAgCAiMymd+pjSOdhId7HMQEtARbNm+Q8rW/taD8XFASkAQBAEAQEWLKV485rXdIq0+wMQEpARrHmZDvfT9rWt+IKAkoAgCAzmnXi7fSN+V6At7n8Xh9HH8oQExAEAQBAEAQBAR7RKgIErqoCFaGYy2PzjV39jaF3WcLf9ywZJrmcK4x+QPCHfXMRjlI17hzoYLZoosg+oAgCAICLZcnyN/UHDmcB/IcgPt4ZtA85zB0YgT7AUBJQBAEAQBAEBFtWT43cpaeZwr8WtQEpARbuzZi85zz0Fxp7KICUgCAIAgCAiz5SRnfib1jEPlQElAR7u8GD51XfvJd/KAkoAgCAzmnXi7fSN+V6At7n8Xh9HH8oQExAEAQBAEAQHXLKANaArnyVQHU5AdEBOIltC95wMrqa1nfPPIHE89GjasGS7stnDGho6zrJOZJ5Sc1kwdyAIAgCAICK7KYfqYR0sII9jndSAWjOSIbi53U3D8XhASkAQBAEAQBARrx8GT5tHftId/CA52mXCxztzSeoVQCyRYWNbua0dQQHcgCAIAgCAi3jkzF5pa7oaRX2VQHK3SYY3nc11OemSA7YWYWhu4AdQogOaAIAgM5p14u30jflegLe5/F4fRx/KEBMQHwlAcTIgwfOFQzg+iUIMB7wBWqGCuMrTlVAcXR7j/KArrRa31e2OJ8jm5Esw0DiKhpxubU5tNBXWsGS0uKFoja8GpcBnuAyDc86jOv6iURgs1kBAEAQBAEBEt2Rjd5r29T6x/FwPQgPrc5j+lgH73En5WoCUgCAIAgCAIDjI2oIO0EdaAry4ugaNpwMPPiDXfAoCyQBAEAQBAEBwmjDmlp1EEHpFEBAdIXQxV1uMYPOCC8e65AWSAIAgCAzmnXi7fSN+V6At7n8Xh9HH8oQEpzkB0ucsGURLTacK0lLB1jDJSW2/cK4SrYJULfJQ2vTZrDQuFd2tcHcsmQ4fKXQgu/ERmYxdf8AxVY/Ez7Hb+VZ3Ohn4gxVz62nV0FdFdyW6OU+DN/leC+urS+GUhrJW4j5LjgPtyPQpMK0JFdWsK9LWUcruj7opppHaJ5YLOx0jjJI8Vq1uEa3l4Bo0u1ZV7oLeMk3hEWUWtzc3dZzGwNJq6rnOIFAXPcXOoN1SVuaklAEAQBAEAQEe3srG8DXQkc4zHtAQHCwOxF7/OcKcwa0fGqAloAgCAIAgCAICsj8Jg3Sud0FmKv7nexYBZrICAIAgCAIAgKyDwgZ5r5XfuAcP/d9iwCzWQEAQBAZzTrxdvpG/K9AW10n/p4fRx/KEB3krBgi2mRYbGTNXrO4AmtBy6lymdY14U05TeEjza+L3ktEs0MYIbEGF8gqKg5lurIkVpXXhKi1INR5i24TeRryylpjT/4Ze8i1xAjaQ0VFSc3cp3KOmkejjF9WRobve/vGPf8A2tLvgF0WXsg5Rjuz5abvkj79j28rmOb8QtteqNU4t+yyPhK1yjblaNZ+H2mXY+VxfGHxyUEhA/MAGotO0Cp7nau9KpyFTe8OVZc0dJH6DsFtZNG2SNwex4Ba4aiCpqedjzUouL5ZbklZNQgCAIAgCAi22RwLGtIBeSKnOgDS40G05fE7EB0XfEYiIsRc3CXNJpiFHCoNNffCnMUBYoAgCAIAgCA4SvwtJ3AnqFUBVmNzf+oL6uwtq2gw4Sa0btrnr20WAW6yAgCAIAgCA6rVLgY51K4Wk030FUBXGJzDw5ficcAc2gw0JA7jbXMa61oEBbIAgCAIDOadeLt9I35XoCzus/kQ+jj+UIYZynfRaswymtdrouTlg4zngy9rvJs1oZG4gRtqTU5OcBt5AfgVlPLKWtdKtXjSk/ZWvqyPFYYzNamtcDHbGMo5vkTQ48jzteCN+ErLjGScO5ecMvIwqJwaeHn3dUYq0wR2NodaGcJK4kR2cHI0NC+Snk11Db8IdG3w/aWWewu+IRUMxeF36+iOlt53hOKtmELNjImhrR0gZ9ZVvSsKk1nRHmLnjEKcsPr7zrgvy8oXUcXTt2tlaHNcNvdbOtYlY1dsG8OK03h5Xu3Jc1ghtkT5rKwxTR+Gs27eWD/OgqtrUsN6YZ6OyvlJLXMXszMPh6CouS2xk9E/CPSowTCySH8qU9wT/pyHZzOOXPTepFGrh4exScWs1KHjR3W/oe3BTzzYQBAEAQHRa7WyJuKR7WN3ucAOsrMYuTwlk1lKMVmTwZLSPSyB8EjLO8umwu4J4aaMkocLsRpqO5So2NaXTHqV1Xi9rTeG8+iIGgl72hjJP6sGZ7n1EjKANZQdyS4igBxHLeod14dphVqi5ntFZcn6RSbN7fiMbl/0acsdXokve3gl3x+IDG1bA3hHece9HNTvujrXe2s7it7U1yR8/wA3wW3vefI53XFaVLSn7T/T4kOwxXhbRiMwjj5Dh91mfWVPl+Gt3jDbINL8ZermU1GPkWUeg5pU2qXFvA/5XJ3/APwR3/k//dkLNap7FOyKd/CwyGjXnWDkNZz2ioKzKFOvBzgsNbo1p1a9lWjSrPmjLRM2Kri9DnUFTkEBmLy0/sEJwmdr3bogZOgloI9q6xoVJbI4zuKcN2YWPTt39YDgd/QteS1oHd4cGQwk0yfmBXUAuqsqr7HB8Rorv8DcWH8QbDIQDKYieNaWj93e+1aytaq6G8LyjPRM08MrXAOaQ5p1EEEHmIUdrG5Kzk5oAgCAICsvG/rPD4SVo5B3R6gsZBgrLpHKLaC5rzYWF+AMgnc6lO4q3BTI125ZLXOptjQ2Vj0xscjgwTtY86mSh0TjzCQBbZRjBeg1WTB9QBAZzTrxdvpG/K9AWV1+Ai9HH8gWDDOq2uyWsjWRlr7tWBjnbgevZ7aLg9yvuqnLBswmPM/5q2rdHk6m5caOxCSZsTu9frpkRTOoOw5ZFZS9pE7hVRxrqK6mSvWeO0W1lWnhAyRspOYeWSuja4DUKtaTQecrPh6jKbeOh6TiNxL8OsM0V2Qh7gCQ0fBW8nyptHkautRQbxndnbfFkaxxaCHDesQlzRy0b0m6dd01LKMZbbHE+1QMe57OFLWY2EAtLnYQSDrCq+KQjhT69fQ9Vwi4qe1FvYvr3/C+0RkiK0iSmxxLa/wvKV+J2tGq6dRNY8voehpVrjlUoyMjeNktViOKaItIpgeQcOLYQ9uRNdlVKouhcL+lLPodnxGsouNTqfpnR28RaLNDMP8AUja7pIz9qm0ZOUE3v19Spqx5ZtFkupoEB8KAx+nOmzLH+XGBJaCK4TqjB1Of/A28ymWto62r0RHr11TXmea2d9otsuKRzpXnfqaOQamtVnXrW1jR56jUYrr97vyPO1HXuqnJFNv5fQ1zLsgsjOEtBxHY0bTuA8rpyXjJ8eveLVnbcNi4rrN9u/l5demCzp8JtrOPjXj5n26fDqUF43tNajhHcRDUwav9288i9JwvgtCx9t+3Ue8nv7uyKy/4pKqsflj0SOVmsrW8p3lXB56pWlP0J9ktL43YmOLXbwf8qtJwjNYkhSr1KMuam8M3ujt+8MMMgwybNzubceRUtzbeG8x2PacM4n+JjyzWJfMh6eCrIGjvjM0Dq/7Lex0lJ+THF1mFNdedYOL9MoYn2gzvDIogaE7cBwkDe4nUNqpqFx4lZw9y/c9NWs5U6EanxPJdJtLrXebyGtkiste5iaD3Q2GRze+J3ahy61dUKcI6trPqiiuKk3pFP4E+HRdtnhEk7g17u8iaKuPK46gBkutvcxrScaSyluyBd0HQp81Z4b2XU+iLLnVmkeblVk5ZI4BBq04TyfTauNalGaxJZLC1rSUtHg0uiV9OifhDmUce6DG4DnqcY9TjyjNeE4k7m0q5hzRj2esfc1se7s4Ua1HMZKUlvj91uvkeiWC92vdgdk6lQdjgNdOUblIseIK4j7Wkka1LdxXMti0BViiORb0vGOzxmSV2FopykkmjWtAzLiaAAZklZBmb0vI8GZrZJ/SwZUhB7t1dQeRmXHzR7Vgzgxc+nUhcWXfY2R/+ZK0vk5yxve11904cy2hCc9kHiOjOP9dfD2l/9UWuqBwbWQioIJxDI5ClMztW/gSzjI5l2ZHm0nvKMUtUcVqi2tmhGf8A6kdQOkLEqFReYUo+hfaLaRQvIbZXuskx/wDCTuxQy018C/UDl5NCNrVyRlo9Aui9WzBwoWSMoHxu1sJ1HladjhkVsaligM5p14u30jflegLK7PAQ+jj+UIYZ0W8LSRrLYw+lLu4P9zPmCjvcqb/+2zGxOzPOVtFnnJoudH7UI7RE86g4V5jl/K6J6o3spqncQk+/z0MhphZHWO8XmhpicRytkc6QdeJw52FSLet4NTL2/bc9fVp+LQcFui2u+8WuaC01HwXoYyUlmLyjztxaKTxJH28Lya1pc40A/wAoElLCyzFvZKMlymf0Xifbr0s7Wg4RI15/SyI4yT1AdK87fV1VlpseqsaHgRbe73PeLe+sjj/mS+d8SqKpdSkvT4FvRjywRX2xjXMc1zQ5rsi1wqDXLMHWuds5RfMtzq1nRl5obG1tmDGtDWsc5rWjUANg5F7ThU3Ohl938yuulifuL1WRHCAqNKr6bZLNJMcyBRg857smjrz5gV1oUnVmoI1nLlWTxG5rrlt0znvd3zqySHaTnQbzybBRTOKcXt+GUkn+bGkf39PMh0rSd0/Lqz0Ce0QXfCA0ZnvW+VIRtJ3cq8DTtr3+ILrNR+yt30S7LzZY1Z0OHUtFq9l1ZkGumtkuJ9XVNGgfKwbl9Js7K3sKHhUlhLf6s8XeXdW4q66yeyNbZ9DLRhFAxv6S7P2Ciw+IUk+pj+R3c1zPGfUrbVYHxPwPaWu3b+UHaFJhVjOPNFlRcW1WhPw5rD+9i2u+7BTPMqJVrlzZ8OjjL1ZZNseGhGRGYUd1ObRlmrbk1XQvcEUrWSytBMdSCfII1n2BQpSdLmWcLr6FtCEbjlk1lrb1PJLS10kjsqtDjWoBBJO2q8lKeZZR7j2eVRfYnRylrcLchyVWyNVQhnOCLa5i5wxbBlza16Pg19ToQdOppl6M8r/EvAq91ivb6tLDj9DhZ5Y5BiaQ6hIqNhGsHlC9TCcZrMXlHzWvQq0JuFRNPz3OE4C2FNyzkp7ZZi41BoRqO1RqlKM04S1XY9BbXO046SNdozf7pQ6OTw0JBxHLG096/pzBXguKWH4K4U6T0fz7Ht7Oq69LmksPZ/X3npFwWvhIuVpofiPZRWPDqzqUE3utCLc0vDn6mat95Nc82uTOOMubZWHMEiofaCNpOYbyf3KacPIxlojlttoxSE9yaa/B11sadWOnfP2agpFGisc8/cjnOfRF5YrI2NoaxoaBsA/yqks55wWtmkPBubSrRX/aXigI9tQuUo+0jdS0Ikka3wa8xlb9uFtC+Nu0EsGQcRmC3zXjWCFpVpxno9+h0g3utupdXBe8juDOLFOwHgnnIzNHfwScp2HzsJ3qHhrRm+j1R6dYLW2WNkjM2vaHDp2HlWTBR6deLt9I35XoC1uof9PD6OP5QgOFsjqFqzVmF0sgJjdTXrHOMwo8tysvoZgzBvf3RpqOY6c1jqedkiRFIt08nCUS8tDILfC2G0nBKwUjm3jzX+z4ihXRNNal/wAP4isKE3iS69zCX3ofNZXO/NYMwBR1S/EaNDcIqScsiK57V0h4kFmLwXseSovaidlg/Di853AOhdG063TOAA6Kk15KLSdWpLSTZ0jCnHZI9X0Q0ThuyNwa7hbQ8APlpSg81g2N9p2qi4jxGNJOEH7XyJVOm5vL2LNy8i9yaiJa36h09X/NFLpJRWQafR2HDAzlq79xr9F7ThlPw7aK76/ErLiXNUZaKecQgPNPxbkMklngrRgxSv5+8Z/9izK+jZUpVN5PSKMwtpXE1Hp1KuC8o7NFWmQya0eUd31K8jb2NxxW8bb13k+yJ91Xp2dLL9y7mebI+1SmSU/8DY1u4L6daWlK0oqjSWEvn3fmeA4heznJzlu/kbjQ+2QQOc6U4TQNZ3JNB5RyGWwLje06lSKjBadTnwi6t6M5VKz9p7aP3mzZpFZj/rN6aj4qrdrWX+lnpVxO0f8A1F8Su0itEEsYc2RjnMcCKOBNCaEf5uXe2jUhPDTSZB4jUtq9NSjOLcWuqOF20yWKuTta4wWFrLaZLjDOSZUxgzukdvkjssvB8lTXvRqrynVQKHxSLdNds6+nYmcFUZ3HK/cZe5m4Yg92eGtAfLe4nM8wXlHJzqYX2j1E/aqcq6/og91SSdqlenQlpYWDnZ7QyMOcYmyPp3OLU3lLdTlYcNp061ZU6nUqeN1q9C0lVovbf6+4r57c57i5xqTzDoA1Be6p0o0oqEFhI+RVpzrVHUqvLZVWq1nUVzlJ9S3oW8F7UDrjtIc0Z56taypZR0jR5ZaI1OjkAdHHJQYmyYCdpYc6dGfWvCfxA+S6nHo0n7z2/DambRLyf6N4NFYLaWMlhBIdKQxpGzF3JcOUAk9CcLqrHL31Nr+nmEahQ3vb8TpnMyjs2GGIbMeQHU4g9AV3TjzzSKmT5Y5OVgiEbGtqKAZk7TtPWrR6vQht4WpZWOaN7gwSMxHJoxDM7ucrSUZRWWjSNSLeM6ltZ7VAxkkUksbZXUGHFUtIzGKmo12LhKM9JpPHc7RnFy8PK5n06kJ7ANZBH6TWvSuErrL5ae5Op2eE51dEiLaBi17NQ3KRSpcqy9WRqtdTfLHRIy9paYnSBppSkrKeS4GjqdND0rldR2kZoyzoen6FWwSQkjvXYZWjdwoq4esEijpnRnzTrxdvpG/K9ZMFvc/gIfRx/KEB3Sx1WDBnr7u/EDkuU4nGrDmWDyi9bvMTi3PIkt5QTWnQuONDy1em6VTlZBjmRSOMoE6xYnua1jHSPfXAxut1NbiTk1gyq47+vuklHmlsXFjwlSxUqr0X1N1o/o22BwllIltA1Op3ENRTDE07aa3nM8gyVBf8YnKXLRfv+h6qnQilhrTsaCS0OOtxVVVvK81iU38TsqcVsiO5QXg6I6ZHU1rWEcs2I9mspmkDd/ffpaNf+cqs7S2deoofH0W/xNak1COTcMaAABqGQXtUklhFSclkHRbrWyKN8khDWMa5zidgaKkrDeEZSbeEfn68NJnWu0PnfUAnuW+Ywd63qzPKSqirQqXNZRjq3sXjjC2oty2W5BtdqL3VOoZAbgvb8PsadnRVOC13b6tnhb26ndVXN7dPJFzdTxQKWzztym2W4C1yQsPfABWTQ7GOWr1MZw8ovbBeYAzNCodWg+he2fEUliW5MlvQU1rjGgydU4jDG5S3/ascNK5F7QemtPaqzjUOW395d/wxcKrcya6RZUulyYBqGLrBwn2Ada8bRjhvue4pQw235EeR5JKsEkuhKS00Iloe9hLXE0Nc9hC9fZ/hK8Y1acVleWqZ8/4lG9oSnTqTbjL4NP12Ptnhe/vGOdzCqm1LulSeJySfqU8OGVaqcowbXfoZ/SSUsIqaHUWnIinIc0lJP2k8nWjRcPZxsU11gyyihFGFrjy55U6QFosyRLpw5WvU9huqPg/y6U7oyfuGXxC+fcRru5lzvtj4aHr/AAI06fs7f5LWwQfmMfTW57uqN+H2grrwfLqv/jH9W/oRbypimo+hi7lbwl1cKXtYX2qV5c6uZa44WigOeQXqLL+4tCouV7LWex29hmus7bRJOWlzWmjs6nU4NrQmmujSSrRVnz8ijkr6tKHhubeC50duuy1xRWh0toAcYozGWAvwnD3wNaHPXsWterVSxKOI9SJbwt5SzGeZdFtqWkmilngs7jK8mYMc5z8XlHOgB159arbupK4eFnHRF3wvlsXzvGf9Uml79d0vQpdHbPCGSS2kyNFWtj4NzgcVHFwyyOWHXkOldLeynQxy4cmtdtDnxP8AiCjd51apxeItZy31enTscLVfsYNGMlLfOkLK9AaAFZK2njMmij/mVLOI5x54Itre2QlzTUcDPXkowHMc9FCu4uMMPuW9pUU5Jo1n4SSF1kYf0vHQ2WSnxKr4bE2RcadeLt9I35XrY1Le5/F4fRx/KEBMQHXLCCM1jAwZXSTRfhWnCMxmCNi5yh2K+8slXj59Dy2+bkewlrgRXX/JC5OHU8/7dCaVRF5+Gt7NjDrJL3MxNY3n/WYAKMDt7aE4eXkVZxWFadJcr9lbrv8AfY9jY3VOusrc3pXnFhbFmcHuWknkyjqc5acmpsjpihc80aMTvYPoFLt7adWXLBf4MSmorLNPdd3CJu9x752/m5F6+ys420MLfq/voV1Wq6jyTlMOQQHnP45XqYrAImmhnkDT/a0Y3e0NHSudV6E2xhmrl9Dxu64qMqdvsCuOF2qhHxWtXt6Ffxu8dSfgx2W/qSsStyoVNKOC0uufYjKO5pnq/wCHdua5j4TTEDiAO0GgNOYj2qm4jTakpltwKtHklRe6efcax9ijdrjYedoP8KAqkls2XcqFKX5op+5EG33fZY2Oe+KMNaKkhoHQKbV1p1a0pKMZPPqRLi1sqcHOpCKS8kUXDXY7yS3okHwUzlvI9fkUzlwab1WP/ZHIWK7napMP+8j5gseJdrdfobfhOES2kl/5P9yPfNwQmxzOs7zIWlj9Yd4JweQKDdVV/EZ1K1NwmsMvv4ft7a0rOdCWVL2Xqn97mJfJVjHDMOLv3DX1ihXkJRcZs91Be00fcNVIjLJ2T0Ou03g2MfmlobsLiBq2ZqRRpzb/AKbefI5VvCjH+pjHn/kqbw0zZGwmD8xwp3hIArqq7oOQ3bFNocKq1XzT0Xd7ldc8St6S5Y4k/wBDB3/pDNbJOFnLS/CG1a0NqG1pWms56yr+jSVNckTztSXiPLRrdEtHnNa17u+e5v7QC6p3bB0rhc8QhRjOEfzJfq9kSrawnU5KktFnbyXX6HrUti7nhDliwNHKGjM9S8O4NUm330LTxG5cnbLLOCPDZzOdTXsdzRNOF7v2ukPQrrhNv4dHm6yefcV15L2uXt8zGaMXaXWC32MD8yzWmRzRvaSJG05xUK3t58s0yFXjzRM7FEXuaAC4mgaNZz2Behg4qOTyt25uSgsvPQ2t3SxWBpApLanCjsJyiHmYtVd+1QaniXUvZ0iS4To8OhmprUfT9juuwMteM2jFijaXgNcQ1wFa9ya0Iyz15pOm7bHJ101ONK5jxBSVbTlWcJ6NeZV2m344xGY2ta01ZhrVte+BJ76vLnUBTIUeWfPltvcpqt8qlPw3FJJ+zjp39c+ZU2hmRXcjU3qcYouDsdqnOQwcCzldIQD1BU3Eqizy9j2vB4Pw+ZnoP4X2Mx2KOuRwjrJdIfnA6FXR2LST1JunXi7fSN+V62MFvc/i8Po4/lCAmIAgCAh2+7YphSRgd8etYwcqtGFVYmsmJv38NGSeCftqGvqC0jUWvbmCOZaOBWrhs6M+e3njyf1ON32S84KMlhbaoxkJGSNbIB+rEaP58iqe64RGprDR/p8C1oXddaVYfA0bbtkcAcOE7iRUc9KhVn8luttPj/gsFcwwd8Vy+e7ob9SptvwJLWrLPp9X/g0ldf7UWlnszWCjQB/POVeUaFOjHlgsIjSm5PLO5djUIAgPJ/x7s5c2x+bwkjT0tafgHJGl4tSMO7JVvW8KE59kZrQnRwW2WSMnC1kTjUbHmjY+jWaci9Bc1/AhHl749xRUYeLNuX3korxsMkEropWlr2GhHwI3g6wVIhOM4qUdjEouLaZxs8lCtyBc0crJpLqvAtIc1xa4aiDQhaTipJpopZ89OXNB4aNfZtMrQBQlj+Vzc/dIUKXD6TedUSY8du4LDw/VfRohXlfEs5/MdUDU0ZAdH1XelbwpflRBu7+vdf3Hp26ffqQarsQTvsVmdK8MYKucerlPItJzUI80tjtb2869RU4LV/eT1C7bA2GJsYzAGZ84nWeleeq1HUm5M+hWlvG3pRpx6fPueUaVXU6xSuZT8h7sUbtgzrgO4tqeceylubZcx7CyuFcQT/1Lf6ke0SM7l0daFuYyyP8An+ZqsjTms56EmlzaqRwfEyZpY9oc12sEZFdIVZ03zReGZqRjKLU1lEeLQsMFIg5o6HDbtqD1lXNH+IZQSjOKfxT+hQVuFW85ZjNryIzNBYTNjkJecqtFMJI3ga+ui43PGqlVPlXL8/v0JFtw2jSXNJuXrt8Pqbm67oaHBz8wNTfu+i87VvNeVe8kV7l8vLHT76Fi5rrVOI2ZMZ3zhsG0jl2BWFtRlXkk9kRsq3pOct2bAWduDBQYKYcOylKU6l6NJJYRTNtvLPKJZ5LtvPOrg9gaa/60be8fXzwO5dy56lpszbdEi+btDD/V2WroJK4sOToie/ZvZnUbxqVpb1oziqcynvqE4N1aS16913x69yohpsyCt46LB46tlybLG6y8ve2MgO4MilKl4f3JDAXAEjXSuxR7mSSWe/yLDhVBzcmn0ax66Mh2eTE2tKa/YaLunoVdel4c3FdCRYbtfaH4GD+5x1MG0krhXuI0o+ZYcOsalxPTRLdkbSCUWqSCx2UF8DH0aePk8uT+wDFnuxHdXz1SbnPLPd0qcacFFbLQ9eu2yCKJkYzwjM7ztPSarKWDBTadeLt9I35XrILe5/F4fRx/KEBMQBAEAQBAfKID6gCAIAgCAIDKfiXdP9RYXkCr4SJW019yCHD9pcpFrJRrRb7mtRvkkl1RjvwctTWzzRkgOkYwt5eDLqgdDgegqw4nFuMX2Idpo2jc6W6Iw25oxdxK0dxK0ZjkcPKbydVFXW9zOi9NiVUpqe549pFojabGayNDo60ErDVp3VBzB5COlXdC7p1dt+xBq0ZJalVZrThKlblTcW5dWW3ZLVoqKlu0yay2hYI7osvLouaa0UwMIb57hQdG/oUardU6e717Eq24VcV3osLuz0C47jZZ25d089887eQDYORU1e4lWeux66x4fTtI4jq3u/voWq4E8h3rdsdoidFK3Ex3WDsIOwjetZRUlhnSlVlSlzweGeSX9ojabG7G3FLCNUjRm0bntGrnGXMq+rQcfNfe56O24hSrLD0fb6FdZrRXd0KK4onk50rqZONOdcnBZ2MRUX0JNhnK4VYZRpVimaO7rLNPkwYWbXnV0b+hYt+Huo8r4lZWq0qOr1fY2V13cyBmFg5ydbjvK9JRoxpR5YlLWrSqy5pE1dTkUWl+jMduh4NxLJGnFFK3von7xvB2jb1LDjkyng8v/rrZds2CQNjldQEPzs1tAyBa7yJKZZ0P9wAC11RtoyZ2cu6U0l4S7ptrJGl0RO9rxlTnw8ylUr2cNCuuuE0K+uMPuvoTrFZ7KHB/ZCyFtDm2cMOYyOvY6h6FInxDmWOUhUOCyoT5o1H6Y/fJAmvO7IKCS2Cd2oRWVpeXHdizHwWlTiE2sRWDelwGkpc9RuX6L9PqfZL0ntVIGQmzwuzbZIzinnHnWl4yjj5CRXUSdSgyk5PL1LiFONOKjFYN3ojowLNWWTC6dwocPexN4uPk1VdtpsAAGUjLeTTLJgzmnXi7fSN+V6At7n8Xh9HH8oQExAEAQBAEAQBAEAQBAEAQHxwqgPOr9/DSsnC2OQRGuIMdUBp3se3NvNQqypX+I8lVZRGnb65i8M64rkvzvTamAb+EBPXwVVl1rLflf37zTw7j/d9/Ak2T8Nsb+EttpknduBIHNicSac1FpK/5VilFRCtM/wByWTTO0SsRYGGzRFo1dwK/u1+1RfxFXOeZkjwoYxgjDQSwA1Fnb+5/3Lf8ZX/3HJ2dF7xLCxaO2WLOOCMHfhqes1XOdepLeTNoW1KH5YoswFyO59QBAEB8IQFRbtGbLKavhbiPlN7k+7Rc5UoS3RJp3lan+WRCGhVmGrhByYvqFxdpTO/8zr+XwJ1l0bs7MxHiP6iXew5LaNrSi84OM72vPRyLVraZDJd9iK9TksgIAgI9usUczDHKxsjHZFr2hwPOCgMbb/wys7soJZYG8WcM0fMGSg4RyNIWrijbmZRyfhBV3hbLTlsbq+7OB7FjkM87La6vwthjNXTP5WwsZAD/AL21kHQ8IoJBzbNldV0Q2duGGNsYOZoM3He5xzceUlb4NCcgCAzmnXi7fSN+V6At7n8Xh9HH8oQExAEAQBAEAQBAEAQBAEAQBAEAQBAEAQBAEAQBAEAQBAEAQBAEAQBAEAQBAEAQBAEBnNOvF2+kb8r0Bb3P4vD6OP5QgJiAIAgCAIAgCAIAgCAIAgCAIAgCAIAgCAIAgCAIAgCAIAgCAIAgCAIAgCAIAgCAIDOadeLt9I35XoD7dWklmEEQMmYjZ5D/ADR+lAS+2ay8b7j/ALUA7ZrLxvuP+1AO2ay8b7j/ALUA7ZrLxvuP+1AO2ay8b7j/ALUA7ZrLxvuP+1AO2ay8b7j/ALUA7ZrLxvuP+1AO2ay8b7j/ALUA7ZrLxvuP+1AO2ay8b7j/ALUA7ZrLxvuP+1AO2ay8b7j/ALUA7ZrLxvuP+1AO2ay8b7j/ALUA7ZrLxvuP+1AO2ay8b7j/ALUA7ZrLxvuP+1AO2ay8b7j/ALUA7ZrLxvuP+1AO2ay8b7j/ALUA7ZrLxvuP+1AO2ay8b7j/ALUA7ZrLxvuP+1AO2ay8b7j/ALUA7ZrLxvuP+1AO2ay8b7j/ALUA7ZrLxvuP+1AO2ay8b7j/ALUA7ZrLxvuP+1AO2ay8b7j/ALUA7ZrLxvuP+1AO2ay8b7j/ALUA7ZrLxvuP+1AO2ay8b7j/ALUA7ZrLxvuP+1AO2ay8b7j/ALUA7ZrLxvuP+1AUGmmkFndA0NkqeEHkP81/6UB//9k="/>
          <p:cNvSpPr>
            <a:spLocks noChangeAspect="1" noChangeArrowheads="1"/>
          </p:cNvSpPr>
          <p:nvPr/>
        </p:nvSpPr>
        <p:spPr bwMode="auto">
          <a:xfrm>
            <a:off x="3124200" y="2743200"/>
            <a:ext cx="4419600" cy="44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2060" name="Picture 12" descr="https://encrypted-tbn1.gstatic.com/images?q=tbn:ANd9GcQA_S1sSHu_kvdR9M1LCRnyemWL-tnmWdyiDxeeHSRUFr4aNTY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574" y="3276600"/>
            <a:ext cx="5914425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5943600"/>
            <a:ext cx="3733800" cy="914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402666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TEST MATRIX IS TOO BIG TO APPROXIMATE MANUALLY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Web browsers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Operating systems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Screen resolutions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Responsive designs</a:t>
            </a:r>
          </a:p>
          <a:p>
            <a:endParaRPr lang="he-IL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oper Black" panose="0208090404030B020404" pitchFamily="18" charset="0"/>
              </a:rPr>
              <a:t>WHY SHOULD IT BE AUTOMATED?</a:t>
            </a:r>
            <a:endParaRPr lang="he-IL" dirty="0"/>
          </a:p>
        </p:txBody>
      </p:sp>
      <p:pic>
        <p:nvPicPr>
          <p:cNvPr id="3074" name="Picture 2" descr="http://blog.crisp.se/wp-content/uploads/2013/02/continuous-delivery-deployment-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1" y="1295400"/>
            <a:ext cx="774699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9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34728"/>
            <a:ext cx="2286000" cy="48967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MANUAL</a:t>
            </a:r>
            <a:br>
              <a:rPr lang="en-US" sz="28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VISUAL</a:t>
            </a:r>
            <a:br>
              <a:rPr lang="en-US" sz="28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TESTING</a:t>
            </a:r>
            <a:br>
              <a:rPr lang="en-US" sz="28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br>
              <a:rPr lang="en-US" sz="28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ERROR</a:t>
            </a:r>
            <a:br>
              <a:rPr lang="en-US" sz="28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PRONE</a:t>
            </a:r>
            <a:endParaRPr lang="en-US" sz="28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he-IL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ooper Black" panose="0208090404030B020404" pitchFamily="18" charset="0"/>
              </a:rPr>
              <a:t>WHY SHOULD IT BE AUTOMATED?</a:t>
            </a:r>
            <a:endParaRPr lang="he-IL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pic>
        <p:nvPicPr>
          <p:cNvPr id="1026" name="Picture 2" descr="http://i.imgur.com/96pHbK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08" y="1334728"/>
            <a:ext cx="5116192" cy="465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oper Black" panose="0208090404030B020404" pitchFamily="18" charset="0"/>
              </a:rPr>
              <a:t>WHY SHOULD IT BE AUTOMATED?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Buxton Sketch" panose="03080500000500000004" pitchFamily="66" charset="0"/>
              </a:rPr>
              <a:t>Many are already doing it (and sharing)…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0474" y="2751428"/>
            <a:ext cx="1615518" cy="1428750"/>
            <a:chOff x="533400" y="2590800"/>
            <a:chExt cx="1615518" cy="14287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2590800"/>
              <a:ext cx="1438275" cy="1428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62000" y="3429000"/>
              <a:ext cx="138691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err="1" smtClean="0"/>
                <a:t>PhantomCSS</a:t>
              </a:r>
              <a:endParaRPr lang="en-US" dirty="0" smtClean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032707" y="3684166"/>
            <a:ext cx="20767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Fighting Layout Bugs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51467" y="4131781"/>
            <a:ext cx="1335622" cy="1158723"/>
            <a:chOff x="618847" y="4525559"/>
            <a:chExt cx="1335622" cy="115872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469" y="4525559"/>
              <a:ext cx="973131" cy="97313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18847" y="5314950"/>
              <a:ext cx="133562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err="1" smtClean="0"/>
                <a:t>CSSCritique</a:t>
              </a:r>
              <a:endParaRPr lang="en-US" dirty="0" smtClean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44183" y="3943673"/>
            <a:ext cx="1219200" cy="1024840"/>
            <a:chOff x="2895601" y="4171950"/>
            <a:chExt cx="1219200" cy="10248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5601" y="4171950"/>
              <a:ext cx="1219200" cy="68687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076237" y="4827458"/>
              <a:ext cx="85792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Wraith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44485" y="2898971"/>
            <a:ext cx="1533525" cy="642080"/>
            <a:chOff x="3648075" y="2558320"/>
            <a:chExt cx="1533525" cy="642080"/>
          </a:xfrm>
        </p:grpSpPr>
        <p:pic>
          <p:nvPicPr>
            <p:cNvPr id="6150" name="Picture 6" descr="Docker - An open platform for distributed applications for developers and sysadmins.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075" y="2558320"/>
              <a:ext cx="1533525" cy="36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982667" y="2831068"/>
              <a:ext cx="86433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Needle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025119" y="2514493"/>
            <a:ext cx="17505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Grunt </a:t>
            </a:r>
            <a:r>
              <a:rPr lang="en-US" dirty="0" err="1" smtClean="0"/>
              <a:t>PhotoBox</a:t>
            </a:r>
            <a:endParaRPr lang="en-US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1418842" y="2177781"/>
            <a:ext cx="1441338" cy="1081004"/>
            <a:chOff x="1673337" y="1862309"/>
            <a:chExt cx="1441338" cy="108100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73337" y="1862309"/>
              <a:ext cx="1441338" cy="1081004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031262" y="2540300"/>
              <a:ext cx="72648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err="1" smtClean="0"/>
                <a:t>dpdxt</a:t>
              </a:r>
              <a:endParaRPr lang="en-US" dirty="0" smtClean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6736287" y="5782560"/>
            <a:ext cx="1563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cs typeface="Calibri" panose="020F0502020204030204" pitchFamily="34" charset="0"/>
              </a:rPr>
              <a:t>WebdriverCSS</a:t>
            </a:r>
            <a:endParaRPr lang="he-IL" dirty="0"/>
          </a:p>
        </p:txBody>
      </p:sp>
      <p:grpSp>
        <p:nvGrpSpPr>
          <p:cNvPr id="28" name="Group 27"/>
          <p:cNvGrpSpPr/>
          <p:nvPr/>
        </p:nvGrpSpPr>
        <p:grpSpPr>
          <a:xfrm>
            <a:off x="4684628" y="4083367"/>
            <a:ext cx="751319" cy="1069957"/>
            <a:chOff x="4136064" y="4983657"/>
            <a:chExt cx="751319" cy="1069957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064" y="4983657"/>
              <a:ext cx="751319" cy="75131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4212264" y="5684282"/>
              <a:ext cx="59522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Eyes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25313" y="4404049"/>
            <a:ext cx="843244" cy="966644"/>
            <a:chOff x="5696096" y="4648198"/>
            <a:chExt cx="843244" cy="96664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91200" y="4648198"/>
              <a:ext cx="653037" cy="630678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5696096" y="5245510"/>
              <a:ext cx="84324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dirty="0" smtClean="0"/>
                <a:t>Huxley</a:t>
              </a:r>
            </a:p>
          </p:txBody>
        </p:sp>
      </p:grpSp>
      <p:grpSp>
        <p:nvGrpSpPr>
          <p:cNvPr id="6148" name="Group 6147"/>
          <p:cNvGrpSpPr/>
          <p:nvPr/>
        </p:nvGrpSpPr>
        <p:grpSpPr>
          <a:xfrm>
            <a:off x="6709242" y="2415798"/>
            <a:ext cx="2103461" cy="1033571"/>
            <a:chOff x="6801944" y="3260495"/>
            <a:chExt cx="2103461" cy="1033571"/>
          </a:xfrm>
        </p:grpSpPr>
        <p:pic>
          <p:nvPicPr>
            <p:cNvPr id="6145" name="Picture 614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92583" y="3260495"/>
              <a:ext cx="722184" cy="722184"/>
            </a:xfrm>
            <a:prstGeom prst="rect">
              <a:avLst/>
            </a:prstGeom>
          </p:spPr>
        </p:pic>
        <p:sp>
          <p:nvSpPr>
            <p:cNvPr id="6147" name="Rectangle 6146"/>
            <p:cNvSpPr/>
            <p:nvPr/>
          </p:nvSpPr>
          <p:spPr>
            <a:xfrm>
              <a:off x="6801944" y="3924734"/>
              <a:ext cx="21034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dirty="0"/>
                <a:t>FBSnapshotTestCase</a:t>
              </a:r>
            </a:p>
          </p:txBody>
        </p:sp>
      </p:grpSp>
      <p:grpSp>
        <p:nvGrpSpPr>
          <p:cNvPr id="6152" name="Group 6151"/>
          <p:cNvGrpSpPr/>
          <p:nvPr/>
        </p:nvGrpSpPr>
        <p:grpSpPr>
          <a:xfrm>
            <a:off x="3550754" y="5079824"/>
            <a:ext cx="862737" cy="1026356"/>
            <a:chOff x="4598765" y="3321198"/>
            <a:chExt cx="862737" cy="1026356"/>
          </a:xfrm>
        </p:grpSpPr>
        <p:pic>
          <p:nvPicPr>
            <p:cNvPr id="6151" name="Picture 615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39460" y="3321198"/>
              <a:ext cx="774188" cy="77418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598765" y="3978222"/>
              <a:ext cx="86273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Gemini</a:t>
              </a:r>
            </a:p>
          </p:txBody>
        </p:sp>
      </p:grpSp>
      <p:sp>
        <p:nvSpPr>
          <p:cNvPr id="6153" name="Rectangle 6152"/>
          <p:cNvSpPr/>
          <p:nvPr/>
        </p:nvSpPr>
        <p:spPr>
          <a:xfrm>
            <a:off x="987136" y="5675248"/>
            <a:ext cx="199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 smtClean="0"/>
              <a:t>Selenium</a:t>
            </a:r>
            <a:r>
              <a:rPr lang="en-US" dirty="0" smtClean="0"/>
              <a:t> Visual Diff</a:t>
            </a:r>
            <a:endParaRPr lang="he-IL" dirty="0"/>
          </a:p>
        </p:txBody>
      </p:sp>
      <p:grpSp>
        <p:nvGrpSpPr>
          <p:cNvPr id="6155" name="Group 6154"/>
          <p:cNvGrpSpPr/>
          <p:nvPr/>
        </p:nvGrpSpPr>
        <p:grpSpPr>
          <a:xfrm>
            <a:off x="7178394" y="4321130"/>
            <a:ext cx="1547299" cy="1004648"/>
            <a:chOff x="6972031" y="4031737"/>
            <a:chExt cx="1547299" cy="1004648"/>
          </a:xfrm>
        </p:grpSpPr>
        <p:pic>
          <p:nvPicPr>
            <p:cNvPr id="6154" name="Picture 615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95330" y="4031737"/>
              <a:ext cx="1524000" cy="7620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972031" y="4667053"/>
              <a:ext cx="148790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err="1" smtClean="0"/>
                <a:t>VisualCeption</a:t>
              </a:r>
              <a:endParaRPr lang="en-US" dirty="0" smtClean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079109" y="3371743"/>
            <a:ext cx="8963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Specter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91402" y="5433088"/>
            <a:ext cx="20622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Snap And Compare</a:t>
            </a:r>
          </a:p>
        </p:txBody>
      </p:sp>
    </p:spTree>
    <p:extLst>
      <p:ext uri="{BB962C8B-B14F-4D97-AF65-F5344CB8AC3E}">
        <p14:creationId xmlns:p14="http://schemas.microsoft.com/office/powerpoint/2010/main" val="16946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1"/>
            <a:ext cx="8755178" cy="492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312003"/>
            <a:ext cx="9144000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Need to compare the UI of </a:t>
            </a:r>
            <a:r>
              <a:rPr lang="en-US" sz="2400" b="1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different </a:t>
            </a:r>
            <a:r>
              <a:rPr lang="en-US" sz="2400" b="1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environments </a:t>
            </a:r>
            <a:r>
              <a:rPr lang="en-US" sz="2400" b="1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eg</a:t>
            </a:r>
            <a:r>
              <a:rPr lang="en-US" sz="2400" b="1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 Prod and QA)</a:t>
            </a:r>
            <a:endParaRPr lang="en-US" sz="2400" b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88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56617</TotalTime>
  <Words>609</Words>
  <Application>Microsoft Office PowerPoint</Application>
  <PresentationFormat>On-screen Show (4:3)</PresentationFormat>
  <Paragraphs>185</Paragraphs>
  <Slides>44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Origin</vt:lpstr>
      <vt:lpstr>PowerPoint Presentation</vt:lpstr>
      <vt:lpstr>AGENDA</vt:lpstr>
      <vt:lpstr>WHAT IS VISUAL TESTING?</vt:lpstr>
      <vt:lpstr>A VISUAL BUG</vt:lpstr>
      <vt:lpstr>WHY SHOULD IT BE AUTOMATED?</vt:lpstr>
      <vt:lpstr>WHY SHOULD IT BE AUTOMATED?</vt:lpstr>
      <vt:lpstr>WHY SHOULD IT BE AUTOMATED?</vt:lpstr>
      <vt:lpstr>WHY SHOULD IT BE AUTOMATED?</vt:lpstr>
      <vt:lpstr>Need to compare the UI of different environments (eg. Prod and QA)</vt:lpstr>
      <vt:lpstr>Need to compare the different urls</vt:lpstr>
      <vt:lpstr>Need to compare the UI against a given mock up</vt:lpstr>
      <vt:lpstr>AGENDA</vt:lpstr>
      <vt:lpstr>THE WORKFLOW</vt:lpstr>
      <vt:lpstr>SCREENSHOTS</vt:lpstr>
      <vt:lpstr>THE WORKFLOW</vt:lpstr>
      <vt:lpstr>PowerPoint Presentation</vt:lpstr>
      <vt:lpstr>WHY NOT?</vt:lpstr>
      <vt:lpstr>ANTI-ALIASING?</vt:lpstr>
      <vt:lpstr>ANTI ALIASING 1/2</vt:lpstr>
      <vt:lpstr>ANTI ALIASING 2/2</vt:lpstr>
      <vt:lpstr>BRIGHTNESS 1/2</vt:lpstr>
      <vt:lpstr>BRIGHTNESS 2/2</vt:lpstr>
      <vt:lpstr>SUB PIXEL SHIFTS 1/2</vt:lpstr>
      <vt:lpstr>SUB PIXEL SHIFTS 2/2</vt:lpstr>
      <vt:lpstr>SUB PIXEL SHIFTS 1/2</vt:lpstr>
      <vt:lpstr>SUB PIXEL SHIFTS 2/2</vt:lpstr>
      <vt:lpstr>AND MORE…</vt:lpstr>
      <vt:lpstr>PowerPoint Presentation</vt:lpstr>
      <vt:lpstr>Image Comparison APIs</vt:lpstr>
      <vt:lpstr>ImageMagick</vt:lpstr>
      <vt:lpstr>Resemble.js</vt:lpstr>
      <vt:lpstr>Applitools Eyes</vt:lpstr>
      <vt:lpstr>THE WORKFLOW</vt:lpstr>
      <vt:lpstr>REPORT DIFFERENCES</vt:lpstr>
      <vt:lpstr>THE WORKFLOW</vt:lpstr>
      <vt:lpstr>UPDATE THE BASELINE</vt:lpstr>
      <vt:lpstr>UPDATE THE BASELINE</vt:lpstr>
      <vt:lpstr>AGENDA</vt:lpstr>
      <vt:lpstr>WHERE DOES IT FIT?</vt:lpstr>
      <vt:lpstr>WHERE DOES IT FIT?</vt:lpstr>
      <vt:lpstr>WHERE DOES IT FIT?</vt:lpstr>
      <vt:lpstr>WHERE DOES IT FIT?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Testing Webinar</dc:title>
  <dc:creator>Moshe Milman</dc:creator>
  <cp:lastModifiedBy>Ayaz Hasan</cp:lastModifiedBy>
  <cp:revision>698</cp:revision>
  <cp:lastPrinted>2013-12-10T08:17:40Z</cp:lastPrinted>
  <dcterms:created xsi:type="dcterms:W3CDTF">2013-12-06T09:44:28Z</dcterms:created>
  <dcterms:modified xsi:type="dcterms:W3CDTF">2016-11-30T12:53:09Z</dcterms:modified>
</cp:coreProperties>
</file>