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24-Aug-25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24-Aug-25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24-Aug-25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24-Aug-25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24-Aug-25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24-Aug-25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24-Aug-25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Python Calculator using </a:t>
            </a:r>
            <a:r>
              <a:rPr dirty="0" err="1" smtClean="0"/>
              <a:t>Tkinter</a:t>
            </a:r>
            <a:r>
              <a:rPr lang="en-US" dirty="0" smtClean="0"/>
              <a:t> library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Submission - </a:t>
            </a:r>
            <a:r>
              <a:rPr dirty="0" err="1"/>
              <a:t>NextHikes</a:t>
            </a:r>
            <a:r>
              <a:rPr dirty="0"/>
              <a:t> IT 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This project </a:t>
            </a:r>
            <a:r>
              <a:rPr lang="en-US" dirty="0" smtClean="0"/>
              <a:t>shows</a:t>
            </a:r>
            <a:r>
              <a:rPr dirty="0" smtClean="0"/>
              <a:t> </a:t>
            </a:r>
            <a:r>
              <a:rPr dirty="0"/>
              <a:t>how to create a </a:t>
            </a:r>
            <a:r>
              <a:rPr lang="en-US" dirty="0" smtClean="0"/>
              <a:t>basic level</a:t>
            </a:r>
            <a:r>
              <a:rPr dirty="0" smtClean="0"/>
              <a:t> </a:t>
            </a:r>
            <a:r>
              <a:rPr dirty="0"/>
              <a:t>calculator using Python.</a:t>
            </a:r>
          </a:p>
          <a:p>
            <a:endParaRPr dirty="0"/>
          </a:p>
          <a:p>
            <a:r>
              <a:rPr dirty="0"/>
              <a:t>We </a:t>
            </a:r>
            <a:r>
              <a:rPr dirty="0" smtClean="0"/>
              <a:t>use </a:t>
            </a:r>
            <a:r>
              <a:rPr dirty="0"/>
              <a:t>the </a:t>
            </a:r>
            <a:r>
              <a:rPr dirty="0" err="1"/>
              <a:t>Tkinter</a:t>
            </a:r>
            <a:r>
              <a:rPr dirty="0"/>
              <a:t> library to build a GUI application.</a:t>
            </a:r>
          </a:p>
          <a:p>
            <a:endParaRPr dirty="0"/>
          </a:p>
          <a:p>
            <a:r>
              <a:rPr dirty="0"/>
              <a:t>The calculator performs basic arithmetic operations such as addition, subtraction, multiplication, and division.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b="1" u="sng" dirty="0">
                <a:solidFill>
                  <a:srgbClr val="FF0000"/>
                </a:solidFill>
              </a:rPr>
              <a:t>Features of the Calculator:</a:t>
            </a:r>
          </a:p>
          <a:p>
            <a:pPr>
              <a:buNone/>
            </a:pPr>
            <a:r>
              <a:rPr lang="en-US" dirty="0" smtClean="0"/>
              <a:t>1. </a:t>
            </a:r>
            <a:r>
              <a:rPr dirty="0" smtClean="0"/>
              <a:t>Equation </a:t>
            </a:r>
            <a:r>
              <a:rPr dirty="0"/>
              <a:t>display area to show input and </a:t>
            </a:r>
            <a:r>
              <a:rPr lang="en-US" dirty="0" smtClean="0"/>
              <a:t>  </a:t>
            </a:r>
            <a:r>
              <a:rPr dirty="0" smtClean="0"/>
              <a:t>results</a:t>
            </a:r>
            <a:r>
              <a:rPr lang="en-US" dirty="0" smtClean="0"/>
              <a:t>.</a:t>
            </a:r>
            <a:endParaRPr dirty="0"/>
          </a:p>
          <a:p>
            <a:pPr>
              <a:buNone/>
            </a:pPr>
            <a:r>
              <a:rPr lang="en-US" dirty="0" smtClean="0"/>
              <a:t>2. B</a:t>
            </a:r>
            <a:r>
              <a:rPr dirty="0" smtClean="0"/>
              <a:t>uttons </a:t>
            </a:r>
            <a:r>
              <a:rPr dirty="0"/>
              <a:t>for numbers and </a:t>
            </a:r>
            <a:r>
              <a:rPr dirty="0" smtClean="0"/>
              <a:t>operators</a:t>
            </a:r>
            <a:r>
              <a:rPr lang="en-US" dirty="0" smtClean="0"/>
              <a:t>.</a:t>
            </a:r>
            <a:endParaRPr dirty="0"/>
          </a:p>
          <a:p>
            <a:pPr>
              <a:buNone/>
            </a:pPr>
            <a:r>
              <a:rPr lang="en-US" dirty="0" smtClean="0"/>
              <a:t>3. O</a:t>
            </a:r>
            <a:r>
              <a:rPr dirty="0" smtClean="0"/>
              <a:t>perations</a:t>
            </a:r>
            <a:r>
              <a:rPr dirty="0"/>
              <a:t>: </a:t>
            </a:r>
            <a:r>
              <a:rPr sz="4000" b="1" dirty="0"/>
              <a:t>+, -, ×, ÷</a:t>
            </a:r>
          </a:p>
          <a:p>
            <a:pPr>
              <a:buNone/>
            </a:pPr>
            <a:r>
              <a:rPr lang="en-US" dirty="0" smtClean="0"/>
              <a:t>4. </a:t>
            </a:r>
            <a:r>
              <a:rPr dirty="0" smtClean="0"/>
              <a:t>Ability </a:t>
            </a:r>
            <a:r>
              <a:rPr dirty="0"/>
              <a:t>to clear input (C) and compute result (=)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sz="1900" b="1" u="sng" dirty="0"/>
              <a:t>Key Functions:</a:t>
            </a:r>
          </a:p>
          <a:p>
            <a:pPr>
              <a:buNone/>
            </a:pPr>
            <a:r>
              <a:rPr lang="en-US" sz="1900" dirty="0" smtClean="0"/>
              <a:t>1.</a:t>
            </a:r>
            <a:r>
              <a:rPr sz="1900" dirty="0" smtClean="0">
                <a:solidFill>
                  <a:schemeClr val="accent6"/>
                </a:solidFill>
              </a:rPr>
              <a:t>press</a:t>
            </a:r>
            <a:r>
              <a:rPr sz="1900" dirty="0" smtClean="0"/>
              <a:t>(</a:t>
            </a:r>
            <a:r>
              <a:rPr sz="1900" dirty="0" smtClean="0">
                <a:solidFill>
                  <a:srgbClr val="00B050"/>
                </a:solidFill>
              </a:rPr>
              <a:t>num</a:t>
            </a:r>
            <a:r>
              <a:rPr sz="1900" dirty="0"/>
              <a:t>): </a:t>
            </a:r>
            <a:r>
              <a:rPr lang="en-US" sz="1900" dirty="0" smtClean="0"/>
              <a:t>It </a:t>
            </a:r>
            <a:r>
              <a:rPr lang="en-GB" sz="2000" dirty="0" smtClean="0"/>
              <a:t>is </a:t>
            </a:r>
            <a:r>
              <a:rPr lang="en-GB" sz="2000" dirty="0" smtClean="0"/>
              <a:t>the function that builds the mathematical expression as </a:t>
            </a:r>
            <a:r>
              <a:rPr lang="en-GB" sz="2000" smtClean="0"/>
              <a:t>it get clicked </a:t>
            </a:r>
            <a:r>
              <a:rPr lang="en-GB" sz="2000" dirty="0" smtClean="0"/>
              <a:t>on the number and operator </a:t>
            </a:r>
            <a:r>
              <a:rPr lang="en-GB" sz="2000" dirty="0" smtClean="0"/>
              <a:t>buttons.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2. 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global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rgbClr val="00B050"/>
                </a:solidFill>
              </a:rPr>
              <a:t>expression</a:t>
            </a:r>
            <a:r>
              <a:rPr lang="en-US" sz="1900" dirty="0" smtClean="0"/>
              <a:t>: we use global variable named </a:t>
            </a:r>
            <a:r>
              <a:rPr lang="en-US" sz="1900" dirty="0" smtClean="0">
                <a:solidFill>
                  <a:srgbClr val="00B050"/>
                </a:solidFill>
              </a:rPr>
              <a:t>expression. </a:t>
            </a:r>
            <a:r>
              <a:rPr lang="en-US" sz="1900" dirty="0" smtClean="0"/>
              <a:t>It acts as a computer’s memory. It’s a string that stores the sequence of buttons pressed.</a:t>
            </a:r>
            <a:endParaRPr sz="19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900" dirty="0" smtClean="0"/>
              <a:t>3. </a:t>
            </a:r>
            <a:r>
              <a:rPr sz="1900" dirty="0" err="1" smtClean="0">
                <a:solidFill>
                  <a:schemeClr val="accent6">
                    <a:lumMod val="75000"/>
                  </a:schemeClr>
                </a:solidFill>
              </a:rPr>
              <a:t>equalpress</a:t>
            </a:r>
            <a:r>
              <a:rPr sz="1900" dirty="0">
                <a:solidFill>
                  <a:schemeClr val="accent6">
                    <a:lumMod val="75000"/>
                  </a:schemeClr>
                </a:solidFill>
              </a:rPr>
              <a:t>(): </a:t>
            </a:r>
            <a:r>
              <a:rPr lang="en-US" sz="1900" dirty="0" smtClean="0"/>
              <a:t>This function is called when “=” sign is pressed.</a:t>
            </a:r>
          </a:p>
          <a:p>
            <a:pPr>
              <a:buNone/>
            </a:pPr>
            <a:r>
              <a:rPr lang="en-US" sz="1900" dirty="0" smtClean="0"/>
              <a:t>4. </a:t>
            </a:r>
            <a:r>
              <a:rPr lang="en-US" sz="1900" dirty="0" err="1" smtClean="0">
                <a:solidFill>
                  <a:schemeClr val="accent6">
                    <a:lumMod val="75000"/>
                  </a:schemeClr>
                </a:solidFill>
              </a:rPr>
              <a:t>eval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(expression): </a:t>
            </a:r>
            <a:r>
              <a:rPr lang="en-US" sz="1900" dirty="0" smtClean="0"/>
              <a:t>This </a:t>
            </a:r>
            <a:r>
              <a:rPr lang="en-US" sz="1900" dirty="0" err="1" smtClean="0">
                <a:solidFill>
                  <a:schemeClr val="accent6"/>
                </a:solidFill>
              </a:rPr>
              <a:t>eval</a:t>
            </a:r>
            <a:r>
              <a:rPr lang="en-US" sz="1900" dirty="0" smtClean="0">
                <a:solidFill>
                  <a:schemeClr val="accent6"/>
                </a:solidFill>
              </a:rPr>
              <a:t>()</a:t>
            </a:r>
            <a:r>
              <a:rPr lang="en-US" sz="1900" dirty="0" smtClean="0"/>
              <a:t> function takes a string and evaluates it as a Python expression, and returns the result.</a:t>
            </a:r>
            <a:endParaRPr sz="19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900" dirty="0" smtClean="0"/>
              <a:t>5. </a:t>
            </a:r>
            <a:r>
              <a:rPr sz="1900" dirty="0" smtClean="0">
                <a:solidFill>
                  <a:schemeClr val="accent6"/>
                </a:solidFill>
              </a:rPr>
              <a:t>clear</a:t>
            </a:r>
            <a:r>
              <a:rPr sz="1900" dirty="0">
                <a:solidFill>
                  <a:schemeClr val="accent6"/>
                </a:solidFill>
              </a:rPr>
              <a:t>()</a:t>
            </a:r>
            <a:r>
              <a:rPr sz="1900" dirty="0"/>
              <a:t>: Clears the input </a:t>
            </a:r>
            <a:r>
              <a:rPr sz="1900" dirty="0" smtClean="0"/>
              <a:t>screen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6. </a:t>
            </a:r>
            <a:r>
              <a:rPr sz="1900" dirty="0" err="1" smtClean="0">
                <a:solidFill>
                  <a:srgbClr val="FF0000"/>
                </a:solidFill>
              </a:rPr>
              <a:t>Tkinter</a:t>
            </a:r>
            <a:r>
              <a:rPr sz="1900" dirty="0" smtClean="0"/>
              <a:t> </a:t>
            </a:r>
            <a:r>
              <a:rPr lang="en-GB" sz="1900" dirty="0" smtClean="0"/>
              <a:t>is the standard built-in </a:t>
            </a:r>
            <a:r>
              <a:rPr lang="en-GB" sz="1900" b="1" dirty="0" smtClean="0"/>
              <a:t>Graphical User Interface (GUI)</a:t>
            </a:r>
            <a:r>
              <a:rPr lang="en-GB" sz="1900" dirty="0" smtClean="0"/>
              <a:t> library for Python. It's the easiest way to create windows, buttons, text boxes.</a:t>
            </a: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2000" dirty="0"/>
              <a:t>The application launches a GUI window with buttons and an input field.</a:t>
            </a:r>
          </a:p>
          <a:p>
            <a:endParaRPr sz="2000" dirty="0"/>
          </a:p>
          <a:p>
            <a:pPr>
              <a:buNone/>
            </a:pPr>
            <a:r>
              <a:rPr sz="2000" dirty="0"/>
              <a:t>Users can perform calculations just like a basic calculator</a:t>
            </a:r>
            <a:r>
              <a:rPr sz="2000" dirty="0" smtClean="0"/>
              <a:t>.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dirty="0"/>
          </a:p>
          <a:p>
            <a:pPr>
              <a:buNone/>
            </a:pPr>
            <a:endParaRPr dirty="0"/>
          </a:p>
        </p:txBody>
      </p:sp>
      <p:pic>
        <p:nvPicPr>
          <p:cNvPr id="5" name="Picture 4" descr="Screenshot 2025-08-24 1241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52206"/>
            <a:ext cx="2222720" cy="2581216"/>
          </a:xfrm>
          <a:prstGeom prst="rect">
            <a:avLst/>
          </a:prstGeom>
        </p:spPr>
      </p:pic>
      <p:pic>
        <p:nvPicPr>
          <p:cNvPr id="6" name="Picture 5" descr="Screenshot 2025-08-24 1314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53" y="2952206"/>
            <a:ext cx="1952297" cy="2046924"/>
          </a:xfrm>
          <a:prstGeom prst="rect">
            <a:avLst/>
          </a:prstGeom>
        </p:spPr>
      </p:pic>
      <p:pic>
        <p:nvPicPr>
          <p:cNvPr id="7" name="Picture 6" descr="Screenshot 2025-08-24 1315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1" y="2952206"/>
            <a:ext cx="2033308" cy="2033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Python Calculator using Tkinter library</vt:lpstr>
      <vt:lpstr>Introduction</vt:lpstr>
      <vt:lpstr>Project Overview</vt:lpstr>
      <vt:lpstr>Code Explanation</vt:lpstr>
      <vt:lpstr>Output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Calculator using Tkinter library</dc:title>
  <dc:subject/>
  <dc:creator/>
  <cp:keywords/>
  <dc:description>generated using python-pptx</dc:description>
  <cp:lastModifiedBy>mitra</cp:lastModifiedBy>
  <cp:revision>11</cp:revision>
  <dcterms:created xsi:type="dcterms:W3CDTF">2013-01-27T09:14:16Z</dcterms:created>
  <dcterms:modified xsi:type="dcterms:W3CDTF">2025-08-24T07:49:32Z</dcterms:modified>
  <cp:category/>
</cp:coreProperties>
</file>