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7" r:id="rId3"/>
    <p:sldId id="257" r:id="rId4"/>
    <p:sldId id="294" r:id="rId5"/>
    <p:sldId id="290" r:id="rId6"/>
    <p:sldId id="298" r:id="rId7"/>
    <p:sldId id="268" r:id="rId8"/>
    <p:sldId id="291" r:id="rId9"/>
    <p:sldId id="296" r:id="rId10"/>
    <p:sldId id="289" r:id="rId11"/>
    <p:sldId id="297" r:id="rId12"/>
    <p:sldId id="288" r:id="rId13"/>
    <p:sldId id="265" r:id="rId1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4" y="-16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returns http request parameters. Those passed from the client to the server. For example http://example.com/servlet?parameter=1. Can only return String</a:t>
            </a: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getAttribute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is for server-side usage only - you fill the request with attributes that you can use within the same request. For example - you set an attribute in a servlet, and read it from a JSP.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for any object, not just string.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ee/servlet/webfilter-annotation-examples" TargetMode="External"/><Relationship Id="rId2" Type="http://schemas.openxmlformats.org/officeDocument/2006/relationships/hyperlink" Target="https://www.codejava.net/java-ee/servlet/webservlet-annotation-examp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Features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Presented by : Asfiya Khan	                                       ( Sr. Technical Trainer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6868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between 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sendRedirect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&amp; forward()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1319"/>
              </p:ext>
            </p:extLst>
          </p:nvPr>
        </p:nvGraphicFramePr>
        <p:xfrm>
          <a:off x="1066800" y="1305719"/>
          <a:ext cx="8686800" cy="3793163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3789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Forward</a:t>
                      </a:r>
                    </a:p>
                  </a:txBody>
                  <a:tcPr marL="54136" marR="54136" marT="81204" marB="812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Redirect</a:t>
                      </a:r>
                    </a:p>
                  </a:txBody>
                  <a:tcPr marL="54136" marR="54136" marT="81204" marB="812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</a:tr>
              <a:tr h="97444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forwarding, the destination resource must be java enabled resource only.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redirection, the destination resource can be either java or non-java resource also.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753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forwarding, both source and destination resource must run within the same server. It is not possible to communicate across the server.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redirection, it is possible to communicate, either within the serve or even across the server.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444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forwarding, both the data and control are forwarded to destination (by default).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 redirection, only control is redirected, but not the data (by default).</a:t>
                      </a:r>
                    </a:p>
                  </a:txBody>
                  <a:tcPr marL="54136" marR="54136" marT="54136" marB="5413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34319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</a:lvl1pPr>
          </a:lstStyle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Config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 Context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Dispatcher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Config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392" y="1297013"/>
            <a:ext cx="909340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web container carries out following activities :</a:t>
            </a:r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loads &amp; instantiates a Servlet</a:t>
            </a:r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initializes the servlet   </a:t>
            </a:r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Delivers requests from clients  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 Servlet parameters can be initialized by reading from configuration files.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read this configuration environment during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initialization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Servlet -Configuration object is used by the servlet 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API provides various means of accessing Servlet Config object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of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ServletConfig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getInitParameter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name)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returns a String value initialized parameter, or NULL if the parameter does not exist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Enumeration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getInitParameterNames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returns the names of the servlet's initialization parameters as an Enumeration of String objects, or an empty Enumeration if the servlet has no initialization parameters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ServletContext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getServletContext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returns a reference to the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ServletContext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getServletName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returns the name of the servlet instance 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621878"/>
          </a:xfrm>
        </p:spPr>
        <p:txBody>
          <a:bodyPr/>
          <a:lstStyle/>
          <a:p>
            <a:r>
              <a:rPr lang="en-US" dirty="0" smtClean="0"/>
              <a:t>Web-</a:t>
            </a:r>
            <a:r>
              <a:rPr lang="en-US" dirty="0" err="1" smtClean="0"/>
              <a:t>Init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@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WebInitParam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to specify an initialization parameter for a servlet or a filter. It is used in conjunction with the 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@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WebServlet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 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@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WebFilter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annotations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30752"/>
              </p:ext>
            </p:extLst>
          </p:nvPr>
        </p:nvGraphicFramePr>
        <p:xfrm>
          <a:off x="533400" y="2536282"/>
          <a:ext cx="7167563" cy="1720915"/>
        </p:xfrm>
        <a:graphic>
          <a:graphicData uri="http://schemas.openxmlformats.org/drawingml/2006/table">
            <a:tbl>
              <a:tblPr/>
              <a:tblGrid>
                <a:gridCol w="305003"/>
                <a:gridCol w="6862560"/>
              </a:tblGrid>
              <a:tr h="1720915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dirty="0">
                          <a:solidFill>
                            <a:srgbClr val="787878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rgbClr val="787878"/>
                          </a:solidFill>
                          <a:effectLst/>
                          <a:latin typeface="Consolas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rgbClr val="787878"/>
                          </a:solidFill>
                          <a:effectLst/>
                          <a:latin typeface="Consolas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rgbClr val="787878"/>
                          </a:solidFill>
                          <a:effectLst/>
                          <a:latin typeface="Consolas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rgbClr val="787878"/>
                          </a:solidFill>
                          <a:effectLst/>
                          <a:latin typeface="Consolas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@</a:t>
                      </a:r>
                      <a:r>
                        <a:rPr lang="en-US" b="0" i="0" dirty="0" err="1">
                          <a:effectLst/>
                          <a:latin typeface="Consolas"/>
                        </a:rPr>
                        <a:t>WebInitParam</a:t>
                      </a:r>
                      <a:r>
                        <a:rPr lang="en-US" b="0" i="0" dirty="0">
                          <a:effectLst/>
                          <a:latin typeface="Consolas"/>
                        </a:rPr>
                        <a:t> (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  name = &lt;name&gt;,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  value = &lt;value&gt;,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    description = &lt;value&gt;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2067719"/>
            <a:ext cx="10058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Syntax of @WebInitParam Annotation: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4236323"/>
            <a:ext cx="949779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WebServlet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urlPatterns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Consolas" pitchFamily="49" charset="0"/>
              </a:rPr>
              <a:t>"/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Consolas" pitchFamily="49" charset="0"/>
              </a:rPr>
              <a:t>uploadFiles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initParams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WebInitParam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(name 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Consolas" pitchFamily="49" charset="0"/>
              </a:rPr>
              <a:t>"location"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value 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Consolas" pitchFamily="49" charset="0"/>
              </a:rPr>
              <a:t>"D:/Uploads"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Context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551653"/>
            <a:ext cx="899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ServletContext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 used by servlet to  communicate with web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Context allows servlets in an application to share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servlet can log events, store attributes that are accessible by other servlets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WebListener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WebListener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 is used to register a class as a listener of a web application.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annotated class must implement one or more of the following interfaces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javax.servlet.ServletContextListener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javax.servlet.ServletContextAttributeListener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javax.servlet.ServletRequestListener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javax.servlet.ServletRequestAttributeListener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javax.servlet.http.HttpSessionListener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javax.servlet.http.HttpSessionAttributeListener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Dispatcher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516" y="1511995"/>
            <a:ext cx="9114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an object that receives requests from the client 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and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them to any resource (such as a servlet, HTML file, or JSP file) on the server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servlet container creates this RequestDispatcher object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is used as a wrapper around a server resource located at a particular path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: include(…,….)   &amp;  forward(….,…..)</a:t>
            </a:r>
          </a:p>
        </p:txBody>
      </p:sp>
    </p:spTree>
    <p:extLst>
      <p:ext uri="{BB962C8B-B14F-4D97-AF65-F5344CB8AC3E}">
        <p14:creationId xmlns:p14="http://schemas.microsoft.com/office/powerpoint/2010/main" val="175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Redirection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516" y="1511995"/>
            <a:ext cx="9114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you want the browser to initiate a new request for a resource which is not available on same web application ,then use 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response.sendRedirect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public void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sendRedirect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(String path) : This method is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for 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HttpServeltResponse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514</Words>
  <Application>Microsoft Office PowerPoint</Application>
  <PresentationFormat>Custom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Web-Init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121</cp:revision>
  <dcterms:created xsi:type="dcterms:W3CDTF">2018-01-05T05:23:08Z</dcterms:created>
  <dcterms:modified xsi:type="dcterms:W3CDTF">2019-11-15T10:45:35Z</dcterms:modified>
</cp:coreProperties>
</file>