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7" r:id="rId3"/>
    <p:sldId id="257" r:id="rId4"/>
    <p:sldId id="294" r:id="rId5"/>
    <p:sldId id="290" r:id="rId6"/>
    <p:sldId id="268" r:id="rId7"/>
    <p:sldId id="291" r:id="rId8"/>
    <p:sldId id="297" r:id="rId9"/>
    <p:sldId id="289" r:id="rId10"/>
    <p:sldId id="296" r:id="rId11"/>
    <p:sldId id="288" r:id="rId12"/>
    <p:sldId id="265" r:id="rId1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4" y="-21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 Filters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Presented by : Asfiya Khan	                                       ( Sr. Technical Trainer</a:t>
            </a: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4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24424" y="5066608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217343" y="5066607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44743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1534319"/>
            <a:ext cx="4876800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</a:lvl1pPr>
          </a:lstStyle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in Servlets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</a:t>
            </a:r>
            <a:r>
              <a:rPr lang="en-US" sz="16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LifeCycle</a:t>
            </a:r>
            <a:endParaRPr lang="en-US" sz="1600" b="1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r>
              <a:rPr lang="en-US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configuration</a:t>
            </a: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indent="-285750">
              <a:lnSpc>
                <a:spcPct val="160000"/>
              </a:lnSpc>
              <a:spcBef>
                <a:spcPct val="0"/>
              </a:spcBef>
              <a:defRPr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392" y="1297013"/>
            <a:ext cx="909340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: A  new component introduced in Java Servlet spec 2.3</a:t>
            </a: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 ability to encapsulate recurring tasks in reusable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modularity &amp; 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extensibility.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Filters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filter dynamically intercepts requests and responses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or use the information contained in the requests or responses.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Filters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provide universal functions that can be "attached" to any type of servlet or JSP page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preprocessing of requests &amp; post processing of response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Lifecycle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m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ethods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Filter Interface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08" y="1575131"/>
            <a:ext cx="65203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FilterConfig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filterConfig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fr-FR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doFilter</a:t>
            </a:r>
            <a:r>
              <a:rPr lang="fr-FR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ServletRequest</a:t>
            </a:r>
            <a:r>
              <a:rPr lang="fr-FR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fr-FR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ServletResponse</a:t>
            </a:r>
            <a:r>
              <a:rPr lang="fr-FR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fr-FR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FilterChain</a:t>
            </a:r>
            <a:r>
              <a:rPr lang="fr-FR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</a:t>
            </a:r>
            <a:r>
              <a:rPr lang="fr-FR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destroy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pic>
        <p:nvPicPr>
          <p:cNvPr id="2050" name="Picture 2" descr="Image result for filter life cycle metho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9" t="31327" r="21643" b="16510"/>
          <a:stretch/>
        </p:blipFill>
        <p:spPr bwMode="auto">
          <a:xfrm>
            <a:off x="6520058" y="1821373"/>
            <a:ext cx="3385942" cy="23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Chaining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 descr="Description of invfilt.gif follo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9"/>
          <a:stretch/>
        </p:blipFill>
        <p:spPr bwMode="auto">
          <a:xfrm>
            <a:off x="3200400" y="867966"/>
            <a:ext cx="3048000" cy="44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Chaining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1038" y="1359833"/>
            <a:ext cx="857776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defTabSz="91440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3669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FilterChain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interface also specifies a 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doFilter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ServletRequest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ServletResponse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FilterChain</a:t>
            </a:r>
            <a:r>
              <a:rPr lang="fr-FR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chain</a:t>
            </a:r>
            <a:r>
              <a:rPr lang="fr-FR" sz="16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method, which takes a request and response pair as input and is used by each filter to invoke the next entity in the chain.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Annotation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278" y="1158937"/>
            <a:ext cx="92202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WebFilter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annotation is used to declare a filter in a web application.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annotated class must extend the </a:t>
            </a: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javax.servlet.Filter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interface.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</a:t>
            </a:r>
          </a:p>
          <a:p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@</a:t>
            </a:r>
            <a:r>
              <a:rPr lang="en-US" sz="14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WebFilter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attribute1=value1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attribute2=value2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…) 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public 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sz="14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TheFilter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sz="14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javax.servlet.Filter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</a:t>
            </a:r>
          </a:p>
          <a:p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 </a:t>
            </a: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Filter's 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 Annotation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8898"/>
            <a:ext cx="8382000" cy="367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2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196</Words>
  <Application>Microsoft Office PowerPoint</Application>
  <PresentationFormat>Custom</PresentationFormat>
  <Paragraphs>53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133</cp:revision>
  <dcterms:created xsi:type="dcterms:W3CDTF">2018-01-05T05:23:08Z</dcterms:created>
  <dcterms:modified xsi:type="dcterms:W3CDTF">2019-09-10T05:08:46Z</dcterms:modified>
</cp:coreProperties>
</file>