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7" r:id="rId3"/>
    <p:sldId id="257" r:id="rId4"/>
    <p:sldId id="294" r:id="rId5"/>
    <p:sldId id="290" r:id="rId6"/>
    <p:sldId id="268" r:id="rId7"/>
    <p:sldId id="291" r:id="rId8"/>
    <p:sldId id="289" r:id="rId9"/>
    <p:sldId id="297" r:id="rId10"/>
    <p:sldId id="296" r:id="rId11"/>
    <p:sldId id="299" r:id="rId12"/>
    <p:sldId id="300" r:id="rId13"/>
    <p:sldId id="288" r:id="rId14"/>
    <p:sldId id="265" r:id="rId1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37" autoAdjust="0"/>
  </p:normalViewPr>
  <p:slideViewPr>
    <p:cSldViewPr>
      <p:cViewPr>
        <p:scale>
          <a:sx n="76" d="100"/>
          <a:sy n="76" d="100"/>
        </p:scale>
        <p:origin x="-90" y="10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4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Form Field Advantage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knowledge of html is enough to work with this technique.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always work whether cookie is disabled or not.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boxes resides in web pages of browser window so they do not provide burden to the server.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technique can be used along with all kind of web server or application server.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Form Field Dis-Advantage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complex than URL Rewriting.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maintained at server side.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 form submission is required on each pages.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form field can not store java object as values. They only store text value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increase network traffic because hidden boxes data travels over the network along with request and response.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boxes does not provides data security because their data can be view through view source 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of URL Rewriting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always work whether cookie is disabled or not (browser independent).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 form submission is not required on each pages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Dis-advantage of URL Rewriting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more network traffic.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work only with links.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send Only textual information.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query string in session id displace on address bar.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Dis-Advantage of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HttpSession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session objects allocate memory on the server so this increase burden on the server.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cookies are restricted coming to browser window this technique fails to perform session tracking.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Tracking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Presented by : Asfiya Khan	                                       ( Sr. Technical Trainer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Session Tracking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1458119"/>
            <a:ext cx="857776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reliable way of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Tracking.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Obtain a session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name-value pairs to Session through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setAttribute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values using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getAttribute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Session API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0" y="2196783"/>
            <a:ext cx="857776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09606"/>
              </p:ext>
            </p:extLst>
          </p:nvPr>
        </p:nvGraphicFramePr>
        <p:xfrm>
          <a:off x="609600" y="1183012"/>
          <a:ext cx="9144000" cy="4085107"/>
        </p:xfrm>
        <a:graphic>
          <a:graphicData uri="http://schemas.openxmlformats.org/drawingml/2006/table">
            <a:tbl>
              <a:tblPr/>
              <a:tblGrid>
                <a:gridCol w="3276600"/>
                <a:gridCol w="5867400"/>
              </a:tblGrid>
              <a:tr h="3131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US" sz="4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670" marR="27670" marT="41504" marB="415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7670" marR="27670" marT="41504" marB="4150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</a:tr>
              <a:tr h="69676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</a:t>
                      </a:r>
                      <a:r>
                        <a:rPr lang="en-US" sz="1600" dirty="0" err="1">
                          <a:effectLst/>
                        </a:rPr>
                        <a:t>HttpSession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getSession</a:t>
                      </a:r>
                      <a:r>
                        <a:rPr lang="en-US" sz="1600" dirty="0">
                          <a:effectLst/>
                        </a:rPr>
                        <a:t>():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returns the current session associated with this request, or if the request does not have a session, creates one.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00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</a:t>
                      </a:r>
                      <a:r>
                        <a:rPr lang="en-US" sz="1600" dirty="0" err="1">
                          <a:effectLst/>
                        </a:rPr>
                        <a:t>HttpSession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getSession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create)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returns the current </a:t>
                      </a:r>
                      <a:r>
                        <a:rPr lang="en-US" sz="1600" dirty="0" err="1">
                          <a:effectLst/>
                        </a:rPr>
                        <a:t>HttpSession</a:t>
                      </a:r>
                      <a:r>
                        <a:rPr lang="en-US" sz="1600" dirty="0">
                          <a:effectLst/>
                        </a:rPr>
                        <a:t> associated with this request or, if there is no current session and create is true, returns a new session.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02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String </a:t>
                      </a:r>
                      <a:r>
                        <a:rPr lang="en-US" sz="1600" dirty="0" err="1">
                          <a:effectLst/>
                        </a:rPr>
                        <a:t>getId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returns a string containing the unique identifier value.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766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long </a:t>
                      </a:r>
                      <a:r>
                        <a:rPr lang="en-US" sz="1600" dirty="0" err="1">
                          <a:effectLst/>
                        </a:rPr>
                        <a:t>getCreationTime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returns the time when this session was created, measured in milliseconds since midnight January 1, 1970 GMT.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00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public long getLastAccessedTime()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returns the last time the client sent a request associated with this session, as the number of milliseconds since midnight January 1, 1970 GMT.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84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void invalidate()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Invalidates this session then unbinds any objects bound to it.</a:t>
                      </a:r>
                    </a:p>
                  </a:txBody>
                  <a:tcPr marL="27670" marR="27670" marT="27670" marB="2767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34319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</a:lvl1pPr>
          </a:lstStyle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Session?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maintain sessions?</a:t>
            </a: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way of session tracking.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392" y="1297013"/>
            <a:ext cx="909340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simply the limited interval of time in which two systems communicate with each other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HTTP is a 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protocol, server do not remember the client over multiple request.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situations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a series of request and response takes place between same client and a server (for example online shopping system ) so to maintain the conversational state , session tracking is needed.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Session Tracking Method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Hidden Form Fields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URL  Rewriting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Cookies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Http Session</a:t>
            </a:r>
          </a:p>
        </p:txBody>
      </p:sp>
      <p:pic>
        <p:nvPicPr>
          <p:cNvPr id="1026" name="Picture 2" descr="session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602992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Form Fields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575131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Form Fields can be used for storing Session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information can be retrieved later on through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HttpServletRequest</a:t>
            </a: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cannot be used for session tracking when the conversation included static resources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used only on Dynamically generated pages</a:t>
            </a:r>
          </a:p>
          <a:p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 Security loopholes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1183"/>
              </p:ext>
            </p:extLst>
          </p:nvPr>
        </p:nvGraphicFramePr>
        <p:xfrm>
          <a:off x="2400300" y="3525679"/>
          <a:ext cx="601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&lt;input type="hidden" name="</a:t>
                      </a:r>
                      <a:r>
                        <a:rPr lang="en-US" sz="1600" dirty="0" err="1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uname</a:t>
                      </a:r>
                      <a:r>
                        <a:rPr lang="en-US" sz="1600" dirty="0" smtClean="0">
                          <a:solidFill>
                            <a:srgbClr val="2B3B4B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 value="porter"&gt;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 Rewriting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278" y="1305719"/>
            <a:ext cx="90783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parameters are appended to the URL.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It is a less elegant solution as :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Session cannot be maintained by requesting well-known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Does not allow the use of static pages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URLs may get quite lengthy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Must be ensured that every URL referencing your site is </a:t>
            </a:r>
          </a:p>
          <a:p>
            <a:pPr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appended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session info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It brings up some privacy issues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-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leave the session &amp; come back with a bookmark.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cases, Session info is lost.</a:t>
            </a: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Cookie works?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coockie tracking in 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48618"/>
            <a:ext cx="4953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1038" y="1491397"/>
            <a:ext cx="85777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most common way of Session Tracking</a:t>
            </a:r>
          </a:p>
          <a:p>
            <a:pPr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Cookies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(Name-Value pairs) are sent to client by server.</a:t>
            </a:r>
          </a:p>
          <a:p>
            <a:pPr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sends them back if it wants to continue with session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Limitations: 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-Cookie can not grow more than 4k in size</a:t>
            </a:r>
          </a:p>
          <a:p>
            <a:pPr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-Cookie may pose some privacy concern for user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600" dirty="0"/>
              <a:t>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of Cookie class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18064"/>
              </p:ext>
            </p:extLst>
          </p:nvPr>
        </p:nvGraphicFramePr>
        <p:xfrm>
          <a:off x="699857" y="1261590"/>
          <a:ext cx="8977542" cy="3819373"/>
        </p:xfrm>
        <a:graphic>
          <a:graphicData uri="http://schemas.openxmlformats.org/drawingml/2006/table">
            <a:tbl>
              <a:tblPr/>
              <a:tblGrid>
                <a:gridCol w="3872143"/>
                <a:gridCol w="5105399"/>
              </a:tblGrid>
              <a:tr h="2313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Methods</a:t>
                      </a:r>
                    </a:p>
                  </a:txBody>
                  <a:tcPr marL="33057" marR="33057" marT="49585" marB="495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3057" marR="33057" marT="49585" marB="495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8E4"/>
                    </a:solidFill>
                  </a:tcPr>
                </a:tc>
              </a:tr>
              <a:tr h="46279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void </a:t>
                      </a:r>
                      <a:r>
                        <a:rPr lang="en-US" sz="1600" dirty="0" err="1">
                          <a:effectLst/>
                        </a:rPr>
                        <a:t>setMaxAge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expiry)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is used for Sets the maximum age of the cookie in seconds.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018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String </a:t>
                      </a:r>
                      <a:r>
                        <a:rPr lang="en-US" sz="1600" dirty="0" err="1">
                          <a:effectLst/>
                        </a:rPr>
                        <a:t>getName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is used for Returns the name of the cookie. The name cannot be changed after creation.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56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String </a:t>
                      </a:r>
                      <a:r>
                        <a:rPr lang="en-US" sz="1600" dirty="0" err="1">
                          <a:effectLst/>
                        </a:rPr>
                        <a:t>getValue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is used for Returns the value of the cookie.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5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public void setName(String name)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is used for changes the name of the cookie.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5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public void setValue(String value)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is used for changes the value of the cookie.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961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public void </a:t>
                      </a:r>
                      <a:r>
                        <a:rPr lang="en-US" sz="1600" dirty="0" err="1">
                          <a:effectLst/>
                        </a:rPr>
                        <a:t>addCookie</a:t>
                      </a:r>
                      <a:r>
                        <a:rPr lang="en-US" sz="1600" dirty="0">
                          <a:effectLst/>
                        </a:rPr>
                        <a:t>(Cookie </a:t>
                      </a:r>
                      <a:r>
                        <a:rPr lang="en-US" sz="1600" dirty="0" err="1">
                          <a:effectLst/>
                        </a:rPr>
                        <a:t>ck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is method of HttpServletResponse interface which is used to add cookie in response object.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724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public Cookie[] getCookies()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is method of HttpServletRequest interface which is used to return all the cookies from the browser.</a:t>
                      </a:r>
                    </a:p>
                  </a:txBody>
                  <a:tcPr marL="33057" marR="33057" marT="33057" marB="3305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2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948</Words>
  <Application>Microsoft Office PowerPoint</Application>
  <PresentationFormat>Custom</PresentationFormat>
  <Paragraphs>138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169</cp:revision>
  <dcterms:created xsi:type="dcterms:W3CDTF">2018-01-05T05:23:08Z</dcterms:created>
  <dcterms:modified xsi:type="dcterms:W3CDTF">2019-11-18T05:16:49Z</dcterms:modified>
</cp:coreProperties>
</file>