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7" r:id="rId3"/>
    <p:sldId id="257" r:id="rId4"/>
    <p:sldId id="294" r:id="rId5"/>
    <p:sldId id="301" r:id="rId6"/>
    <p:sldId id="290" r:id="rId7"/>
    <p:sldId id="268" r:id="rId8"/>
    <p:sldId id="291" r:id="rId9"/>
    <p:sldId id="289" r:id="rId10"/>
    <p:sldId id="297" r:id="rId11"/>
    <p:sldId id="296" r:id="rId12"/>
    <p:sldId id="299" r:id="rId13"/>
    <p:sldId id="300" r:id="rId14"/>
    <p:sldId id="302" r:id="rId15"/>
    <p:sldId id="303" r:id="rId16"/>
    <p:sldId id="304" r:id="rId17"/>
    <p:sldId id="288" r:id="rId18"/>
    <p:sldId id="265" r:id="rId1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8" autoAdjust="0"/>
  </p:normalViewPr>
  <p:slideViewPr>
    <p:cSldViewPr>
      <p:cViewPr>
        <p:scale>
          <a:sx n="75" d="100"/>
          <a:sy n="75" d="100"/>
        </p:scale>
        <p:origin x="-144" y="-11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Server Pages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Presented by : Asfiya Khan	                                       ( Sr. Technical Trainer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Directives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678" y="1534319"/>
            <a:ext cx="86973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general syntax for JSP Directives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&lt;%@ directive [---]  %&gt;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@page  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Controls  JSP Page properties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@include :  Includes content of a file into JSP  page at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translation 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taglib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:   Makes a custom tag library available within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JSP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2196783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696119"/>
            <a:ext cx="358140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Directive Attributes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76800" y="1305719"/>
            <a:ext cx="3130550" cy="3611562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isThreadSafe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errorPage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isErrorPage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contentType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defRPr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autoflush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19200" y="1077119"/>
            <a:ext cx="3130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uffer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 dirty="0" smtClean="0">
              <a:solidFill>
                <a:srgbClr val="404040"/>
              </a:solidFill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1700" dirty="0" smtClean="0">
              <a:solidFill>
                <a:srgbClr val="40404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directive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2400" y="2609305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762919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Syntax:</a:t>
            </a:r>
          </a:p>
          <a:p>
            <a:pPr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&lt;%@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file= “file name”  %&gt;</a:t>
            </a:r>
          </a:p>
        </p:txBody>
      </p:sp>
    </p:spTree>
    <p:extLst>
      <p:ext uri="{BB962C8B-B14F-4D97-AF65-F5344CB8AC3E}">
        <p14:creationId xmlns:p14="http://schemas.microsoft.com/office/powerpoint/2010/main" val="20536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directive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2400" y="2609305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762919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Syntax:</a:t>
            </a:r>
          </a:p>
          <a:p>
            <a:pPr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&lt;%@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file= “file name”  %&gt;</a:t>
            </a:r>
          </a:p>
        </p:txBody>
      </p:sp>
    </p:spTree>
    <p:extLst>
      <p:ext uri="{BB962C8B-B14F-4D97-AF65-F5344CB8AC3E}">
        <p14:creationId xmlns:p14="http://schemas.microsoft.com/office/powerpoint/2010/main" val="32286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Standard Actions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2400" y="2609305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8114"/>
              </p:ext>
            </p:extLst>
          </p:nvPr>
        </p:nvGraphicFramePr>
        <p:xfrm>
          <a:off x="685800" y="1579975"/>
          <a:ext cx="8763000" cy="2499424"/>
        </p:xfrm>
        <a:graphic>
          <a:graphicData uri="http://schemas.openxmlformats.org/drawingml/2006/table">
            <a:tbl>
              <a:tblPr/>
              <a:tblGrid>
                <a:gridCol w="2466234"/>
                <a:gridCol w="6296766"/>
              </a:tblGrid>
              <a:tr h="290239"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 element</a:t>
                      </a: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dirty="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           Description</a:t>
                      </a: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44507"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&lt;jsp:useBean&gt;</a:t>
                      </a: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en-US" sz="1600" b="0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Makes a JavaBeans component available in a page</a:t>
                      </a:r>
                    </a:p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600" b="1" kern="1200" smtClean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971640"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&lt;jsp:getProperty&gt;</a:t>
                      </a: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 Gets a property value from a JavaBeans</a:t>
                      </a:r>
                    </a:p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component and adds it to the response</a:t>
                      </a:r>
                    </a:p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600" b="0" kern="1200" smtClean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600" b="0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90239"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kern="120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&lt;jsp:setProperty&gt;</a:t>
                      </a:r>
                      <a:endParaRPr lang="en-US" sz="1600" b="1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1005566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0" kern="1200" dirty="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 Sets a JavaBeans component property value</a:t>
                      </a:r>
                      <a:endParaRPr lang="en-US" sz="1600" b="0" kern="1200" dirty="0">
                        <a:solidFill>
                          <a:srgbClr val="2B3B4B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8095" marR="38095" marT="38108" marB="381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6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Standard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2400" y="2609305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278" y="1686719"/>
            <a:ext cx="50292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include&gt;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forward&gt;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params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plugin&gt;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useBean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setProperty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</a:t>
            </a:r>
            <a:r>
              <a:rPr lang="en-US" dirty="0" err="1"/>
              <a:t>getProperty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jsp</a:t>
            </a:r>
            <a:r>
              <a:rPr lang="en-US" dirty="0"/>
              <a:t>: fallback&gt;</a:t>
            </a:r>
          </a:p>
        </p:txBody>
      </p:sp>
    </p:spTree>
    <p:extLst>
      <p:ext uri="{BB962C8B-B14F-4D97-AF65-F5344CB8AC3E}">
        <p14:creationId xmlns:p14="http://schemas.microsoft.com/office/powerpoint/2010/main" val="39962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393478"/>
            <a:ext cx="78486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</a:lvl1pPr>
          </a:lstStyle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JSP Technology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 of JSP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Directives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Implicit Objects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Standard Actions</a:t>
            </a: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JSP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258" y="1258233"/>
            <a:ext cx="902834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Embedding java code into tags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Separation of  Presentation  from  Business logic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content generation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JSP works?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JSP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0518"/>
            <a:ext cx="70675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Life Cycle of JSP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524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Translation of JSP Page to Servlet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Compilation of JSP Page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Classloading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(class file is loaded by the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classloader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Instantiation (Object of the Generated Servlet is created).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Initialization (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jspInit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method is invoked by the container).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Reqeust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 ( _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jspService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method is invoked by the container).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Destroy (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jspDestroy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method is invoked by the container).</a:t>
            </a:r>
          </a:p>
        </p:txBody>
      </p:sp>
      <p:pic>
        <p:nvPicPr>
          <p:cNvPr id="2052" name="Picture 4" descr="JSP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33932"/>
            <a:ext cx="3886200" cy="34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Components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575131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predefined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Scripting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Implicit objects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Scripting Elements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0" name="Picture 4" descr="JSP Scripting E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919"/>
            <a:ext cx="78676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1381919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Implicit Objects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02163" y="1281113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3" descr="data:image/png;base64,iVBORw0KGgoAAAANSUhEUgAAAkwAAAGJCAIAAAD3y/sOAAAgAElEQVR4nO2dz8GzKtPGU+fTgjU8Tbg4RZwVDZy9m7cEi0gF37cwyvyFQU0i5vpt7jsGYWAGLkCjj/8DAAAAbsrj2wYAAAAA7wIiBwAA4LZkkfsXAAAAuAW2yP0PXBK4BgAA4kDkOgOuAQCAOBC5zoBrAAAgDkSuM+AaAACIA5HrDLgGAADiQOQ6A64BAIA4ELnOgGsAACAORK4z4BoAAIjTlcj9+/dB+fPPf/qrv6bly9f2d31xUdeAiyH6yqPYPU7kv3/+7Chm31kAROhG5F6ddhM2+fnVT0oiR0Wxgf/++edCrXFB14CL8uoSa59YdW9nP2gpMyZXuWdB5MD76EPkRG9dWPvs62BR5I4VfaXOdzXXgOuius164K0yF+VqPQvclS5EzpmCcpV7i8hdb5vzYq4BF0bPDdcj3w/p6/UscFd6EDmvZ/Ljq8j9sx6VO5vGjJZlmQ++DvPLGhfpj9dyDbgyxgaIni/qvkA7wpbO7x1//vnv9T/re9sJf/7+lSXwnvXnj+ixpCyrE39k2xXch55ETga1KXJLKrGsWzshWfL9+ee/5fiSaz5Ivn7XFugRruUacGUMkRMTRqsvsE4R6B2Px+Pvv//98+fx+Pvveox2wldq1gdFz9JnkXPWbk/nqsv/UDkQoSeRi63krE5EO5jqprLv6hIgcqBHqiu5Ql+gnaHcO9hxQ+SESFkXF0hK9oX7gSsmACV6EDlvKVe6JueLnL632p8ZQuRAxxREbjlk9gVyIluEHRU5X75oSlYWywEiB/bRhcjZKid+RGDJmjWJNPuH+kHC/4w8L8HVXAOuixY5EedFrcjBX+4d567kLJHDSg4coQ+R+1/8d3J01rf1AdYn+Jn//fPn779yPHgdzP3q379X6U8XdA24KELkjKmi1Rf+/ctOqPaOmsiVd1r+/WteyfOvyUHkQCPdiNz//sfv8FIhvnQ9875JtSIj2zS5i1oHzR/ofZWLugZcDPuJJ8atGirs//379+92zO8ype6ynLlK158/KjfWs9SNm+qAKO6P/hoAl65EbjcX3Hbcy91cA26LtdID4OPcXeT+/ZuvKtyit93HNeDmQOTAJbi7yLHfrH7bljO4kWvAnTF/Ug7A57m9yN0NuAYAAOJA5DoDrgEAgDgQuc6AawAAIA5ErjPgGgAAiAOR6wy4BgAA4kDkOgOuAQCAOK7IAQAAADfAFrknuCRwDQAAxIHIdQZcAwAAcSBynQHXAABAHIhcZ8A1AAAQByLXGXANAADEgch1BlwDAABxIHKdAdcAAEAciFxnwDUAABAnKnLT+FAMaf6KzT9NzDUL4zSn4fEYJ5WLd1wTT3neubJGQ5rScGrszTm/cXo+p3RSKG/5Bu1zfbezxb+N6/Fp7LFOR4L/HXkWzm3N9h1VuyotKznWLkt3hs59GuWaOQ2rF5iD8vj5HZFbx/sj/ZmfvtaI5TinVPjoZ71F7jSeGscvu2sZEjtfZ2y1Wqv5/b4VaUyW3Pc4RC5neLBTeN25IduDZvTGbpE7fXRopLED3gZD5PhwOU70i48PLswvB0qPidychsLHQs40bsk04TghkWN2SpHbqv5llQs1puTseLt+N2+18EThbO1rZ/XNL7IrHvoUuV9aawtK1+SMZvlsKEsD3ixyywHvY0vOZ21XhkRO2OmK3FcDPNiY1mmn2X39br7HwpOaqLWvndg3v8XeeNgtcnYnsPbIyPWP5TDrxK8zaEY6E34JhV7I6MxNx9kncq8mW4dee5j1HRpJ+TT8YpcuU5s+rIocv5w1juzjMKzXxsZxtVhMzx6GTbyKrxO21EOa15oMOaTH6UkrKETOz2076GxX8lZR+eg2nMZXodtR2les/mh0r8VwbWTBQ6ppX5eC8xehPs7bpt7N89fEh9omy0o3irkB9iSKlGhbaFYtFzkM1khNL+aStGmm0yZiT1tfO61v5l65/KeC+pLDfrPICT+LhqQSOE6vc15JlUZa/1uZkO2kaWQe+kF2iBwNMqPNjeaVOcRSPpVfvNLNUDHqYiP6gP2R7/nJPsVzz7FMrjRP44NFLu3c46QLT6xcMjw5uTm2WD3YzocMeXL5SKvLq25llfPMDlbLS8PTbMrEhrstN2Zs2fskBbPMNmEbV2hc6fi0ItaxvGaAWaKy0KyasNFpV+JaZuTzOaeBGOYU7fY1muCMvpldPE2Tk/5aw/6ulZy6qkFbjXVWWZFqba1MjLiAyFlUtiud//1u15jyaXakqJetujysbtkkcnztystRCxgqATTI7S1IOp7n/U6StpybFLksnPYqTuTDc6G2iCJYzUtZsepVRI4MYmvxeTbBZ/P6uNfH9bw50s2L8WkfsSxvMKCuNDywC52CQU3gujjS2Uuh6Ko4ndE3A1W+2LC/c7vSkDkrSvix4IBrXc5YG4GOWRA5yT6Re+rm9XIop1SJW72s6vIwu9MekSNf8kUoW/GpvmYvlNipQ5rpNT2StpybIXJ810rVW40jUsPrIueYpMutiBxbdXhi5hw3vW936HI3z5Upxac44lkeMkCX6NWXIA8WKrV9NaU0r4s5Gq/vF7l636xX+WrD/v4bT0S02GvkVkm3F9q0ylZf+iXeInLbodhk1kmpE+/xMq3LQ+Xmq1p4JTeNwvZcHWu9p/MSx4eUEh81ucg5uZki99Qd27HqkMjZbW+obWklJ0a6XIA1Jte837qS82Q1twbLLR/xLK8a4K9KeW62vyMrua2Qadn7nsbHY0x5GVcs+kyRK/fNQJUvNuwfuLvy1WPELCrvKqd1J8TanCUxNY0P0SQ6k9fX2/i0Kuz17zA+m4MiZ8yJjOZ1cqikfCq/eKVbXrbqEhS5Za7LP/Lz9agvNCTXi3y51tcTOUsKaNpibqvZOnclc2Y+tBoyC2KXaEcrq2nUg4000nYPyVT/y3RDDXvS+2JzainW7eYk0ovxaUSsZ7lrAIkgLeTSQr9q1kak065+0kLRbl+j557RN2Xm1x/2dz3xRPY+4wq9npmK24py0vXGOLFTkjMhB5x+/0N4Imc4KLcbe2TIkBLbdbGaV+daS8lPGPg9YpM+0QoVsy4yA5KNGMDZx3Xcz/dB5oAkF6J0+aTw3LPcWou5pcrVOpnYKWoq1p3EtlI+Wy3FtSb61cPokLmC5N5UMYMoTJxJXWkibXuknZyDfjdXFSQTm4c1IIk9SsNyaQAPfrNEw8Ja1djZBttNsk+q0bxl2bK83tf4+Uf6pv3Nt4Z9NiMo8MlnV+5cbAIKnl0Zw1193RK5Or0c6Ps/y/dd/2mRu3A/7AOIXIxfFLkLy4i3vw1uz/eH/U+JXGCnC0SAyEWgex93jzda1wvK3G/NNgDjGsM+XrXTGXANAADEgch1BlwDAABxIHKdAdcAAEAciFxnwDUAABAHItcZcA0AAMSByHUGXAMAAHEgcp0B1wAAQBxX5AAAAIAbgJVcT8A1AAAQByLXGXANAADEgch1BlwDAABxIHKdAdcAAEAciFxnwDUAABAHItcZcA0AAMSByHUGXAMAAHEgcp0B1wAAQJyoyL1ePczAexC/QMw16xs05zSYL9L0jmviKc87V9ZoSBN9MegJsUde5jhOz+eUTgrlLd+gfa7vrvfy06O4wTCNPVb3SL94R56Fc1uzfUfVvkrLSo5VfunO0LlPo1wzp2H1AnNQHj+/I3LreH+k0/LT1xqxHOeUCh/9rLfIncZT4zj4Imxi5+uMrVZrNe/Ut0rBAJHLGR7sL15Pb8j2oBmXZLfInT46gBCGyPHhcpzoFx8fQZjKHCg9JnJzGgofCznTuCXThOOERI7ZKUVuq/rN+tbZoRiZz3yXVgtPFM7WbnhWt70kELnOKF2TMzrJZ+NVGvBmkVsOeB9bcj5ruzIkcsJOV+TuNM48Tw7F62+p7bHwpCZq7YYndttLslvk7BFF75Gxqx+5+5oXL8SVkpzfOK3/keQ6tWnAzdgncqL17GHWd2gkJb/AtHxrly5Tm56qihy/nDWO7OMwrOE1jqvFVpAYYpSryGPw8RjSvNZk2JphuaaXKyhEzs9tO+hsV/JWUflQV9CCnSqz9HyrdkmoNkll/o4ZJm7XJB2feZHmZgYGabYcUJ4h+evicGFZ6QY4N8CeX5ESbQvNquUih8HSRTpUkrRppjMqYk9bNzy5216SZpEzwmdlGpkEvjpwHlhpWNNYyN2fDcJK59ggbuRsGXA7doic0Xq0fayWFDnEUj5Vs3ulBzzFgo0jhnn7I9/zk2Mpzz3HMrnSPI3bF3RoX+uhCk+sXDIGObk5tlijh5VPznDzSqHK9Ao624EhMqd7ppm/rI4ZBH5HJlmRksqBQVKw+tsdfE4DaX43dJ0BxLK8ZoBZorLQrJqw0dEO1tzEyOdzTgMxzCna7YY0wTnd9pLsWsmpqxrP59O4U2wbClhj8NZheZIss1sd5zk5l0eLG3BguzLekk4OlZRPs7d4pVc8FdiujIicGMxZOXqtQrWABLm9BUkH7bzfSdKWc5Mil4XTXsWJfAyb/CqzIt0PhizqpZAWKcNx1Y5Mk9UCQ2RI8q3172Lo2kcsyxsMqCsNj/lCf2FQE7gujnRVXii6KE7nddtLsnO70ghyOxRyy9C+Jxp0SLOcG/p9QC/+yQz5/pcIzxe5p/aRl0M5pUpcktX67Yenihz5ki9C2fJH9eLHOum36pxHfXJNj6Qt52aIHN+aUvWWg4tMXKqyl8wVOZ2/Z4Yg1JGd42Zg2CN/WeSsTTUduuKIZ3nIAF2iV1+CPFio1PbVlNK8LuZoKL9f5LodYPffeCJ3LOyFMElsxvr2UZw+p/X+s4qHcs5FA27DW0RuOxSbsTopdeLS2rHiqfet5Nh2D6+Otd7TeYnjQ0qJD41c5JzcTJEjtVRjsd1g5OxilZXIVVZyOv+iGeKEWkemn2qB0bqS82Q1NwrLzR1ANsurBkRm5G7VQiu5rZBp2RafxsdjTHkZVyz6TJHrcoA9cHflK+rFVClvHadlU+X1/Ta0sAYlSsm2D0giv8VlzpYBt+OgyBnraasl7RwqKUkRM+mLRukBT7WI3DKh5R/5+XosFxpCgo3JQWklp/VKpC3mtpqtc1cyZ+UzjWrs8avMthpZ21PlYipm5G9XRxHpyFQ31IAgA0NsLC7NJiJNFG/JpwhdI5g9y10DSOPaM3JqoV81ayPSaVc/aaFotxvSc8/ptpdk1xNPZO8zrtDL7RfjUjfPSpzOB53Hgz30glyTEHkoA26HJ3KGg3JjiNZLbGvFbkmZay0lP2HgN4JN+sSSp3iIiAxINkII2cdVOgYZUs9pFPGjBwtmqzogTSWnq1ytk4mdoqZGH5EdIVtFbihlsmZU2Wtwmqu6YVTlX2sLsyxqgq5WpAmdg1xypU9Yncic52GNVfYAwqJCGMD7hVmiYWGtauxsgyVyt9OM+R8V20ekG/Lzj3Xby/L5Z1eWluSgCp5dGcNdfd2XTquMAQG8F4hcZ0DkYnQ64h+h0yp7W98AnMNnRS642wF8IHIR6K7Kj0Rah1XuVJVBZ+BVO50B1wAAQByIXGfANQAAEAci1xlwDQAAxIHIdQZcAwAAcSBynQHXnPzkBZpbt890AAB4QOQ649ddYzwJ5bzcIHIA3A6IXGfcxDXtL01+25uLT8rt+i+qBuAngch1xh1c07pganmObTtn5IYlIABXBSLXGdI1ecNNPV6WP2GOPZVPniV+kus+RHQ84RXt9HmN1hP86ulfsmQ+vdAvV2cnH6ornzguc/MawawRAOASQOQ6w3JNfq7+NL2eDCvf2zBf6hXt8qBTopfesaRernwovnpdmHwivjruFY2H1QFwUSByneGJnPlI8ry6EG8L0WexF7aQxVF+1YYjBk7O0oCCwW6JpQpa6lIrt/5msmpupcQQOQAuCESuM+oiZw/ledA23+OVtUVoTOSFkCJnzwDPYLdEJ31JbovlVld39dwgcgB0BkSuM2IiV3gl1cNamZGPoTc7G2N6zrl+F0bR4Fyik764piyV26Rbdm4QOQA6AyLXGZ7I0cGbKNnzecVXtK+lvW6790r00ktLwm8urrzi2WgTmVtJ5MwXVQMAvgtErjO8uyv5Jairv6Jd3RhZuLuSpz/65mL3Fc/yhemlxEbRvEZzGvAKGQAuAUSuM85zDXbYAAD3ByLXGRA5AACIA5HrjHNcQ7YqsakGALgxELnOgGsAACAORK4z4BoAAIgDkesMuAYAAOJA5DoDrgEAgDgQuc6AawAAIA5ErjPgGgAAiAOR6wy4BgAA4rgiBwAAANwArOR6Aq4BAIA4ELnOgGsAACAORK4z4BoAAIgDkesMuAYAAOJA5DoDrgEAgDgQuc6AawAAIA5ErjPgGgAAiAOR6wy4BgAA4rSLHHnfJt4s/Xm0a5hDGOM0p8F0kndcE0953rl2jWpvd53T0BiRyxkklvmBtcTVHN+A9qL34jbptd/zfiSK3sc1rTqLc2tHc+ut3ZpETvblz/VtsKJcM6dhHX1Z8GWl+I7IrYJxRCDXszfxKWXWEo1zSqS/MgHTR2j6YNGV9DspNemFRe5gJLyJa1p1FufWTuR2Y5GbRmM2O6ehPsd+vqvX/yCGyG0ty4NvTmn6/NjHHH2gdCZyWbJPqcuchpyRztk60lQuy/9kznboZzpmYVj84shw4mB9sBbe6a3ZntX7DE7K7RvujovcNJpjTGT+3JvyX5nSTrLRzp8VOWnAJUVuyaqgaWrd2KZxMv9zOdWhn+uYjtlfHhlOG7gP1eL4NQU7/fVE7kvuDoucuY6jX7Al7WvgoP/feG/gk+wTuZcPVv+JcZhcipIOiqe0HG2XLlObQWFuVy45bGcOaV4DLa2GDWnOCcZJXk/jl/uylWwzZhyYypHJZ7zofH5us1cBViaFJuDfL00qdNjIxWxeYl12i2GA25eLZqmccsphsEY304BiiIVKzwabgVezyiknOL7lZDONi+jp+xvn1N4nQyXn9lRjQrj9vyYEx0WOLuWo2nv/g0PsELmXe9QVu7zDniXAlq5YyqdytFf6cxprsSHuAeH9gurGmvHrmNDBradtoSuWiDS7lyalPP4vlicjrVs0z3/5NKR5sellhZWJ0ZRMmZlCkqLICFJuXpJiM6XQMZ3+a8WAWZy6U8EsSBrg1Jq0fqh0N/BiVpUaPzC+sYgj57cOj42Nc17vq4VKNdgCw84HOUnkjJ4GkXsLB7Yr/WGrNLWKp3ya3cwr3RMwWhevMKYq1jF6tliJWBkTlXtJWlY5cRGhqWiqcbSjWJnoGpKvs0DyFs7Jas0rMiT5NoucbD3Tm4VI8A1wa00TtJZeUSNnglVt/HC2uVceE7lq45zV++qhUs3tWkJw7jW5a9Xtlpwvcs8cqN52dCylSlwaKGM/CPiQyOX90HFMdMX0eAxDslIGRU6NAOtqsSZyYgizxcw5bjZvdcpe+qoYA2Zx8mBsHHdrLc6olR4NPMeqUOPHtbO6GDqrcU7qffVQqeZ2LSE49+7Ka9XtlrxF5LZDscm+u6pv6Ga1ePisyOmbTchabn/RsuxSJkYKLmY5Rz7wqeNm8561kqNfk6tNZg13reTMWlunFUqPBl5hJVdt/DaRO2klV26ck3pf87wh3P7XFzm9WaA2D0jzsIXfOgnBDwkOc1Dk6J5+DtO8EC8GdyXlUznaK13I5JR0XkUdqCoNFRdP5PhlRa19y3kRfbJFbhpHeel9bcC6yLk7JLRJ6WjEhg+reUVnXWpf6JhOX7ZiwC/O/AUnRRjg7gtlo0KlewNr0CrPjOD4pnyhV52h4bGxcU7rfW6omFrV0v7fEYLmJ57ka+aFIeDxeIwj7d68r4P9eK5ZFx6knbMzhjRltw0pbWnHiXnU3Ruqp+QnDPluW1U6GWCcKGJ10WWRr+XtJCz0Ho/XDXS8GHIBjqLnr976pVT0pPNX51iZWJCMqRnkdH/1YDavcbDQMe2+bMdArbjVDVpRlAFOrXWWbulbA9UCz7fKMyM2vvH4NQ2NDY9tjXNS7ys2qRo9GttfTfo+IQp4dmVnwDXAAlcErgN8cS0gcp0B1wALbwMZfB6I3LWAyHUGXAM4gQt84GNE96LB54DIdQZcAwAAcSBynQHXAABAHIhcZ8A1AAAQByLXGXANAADEgch1BlwDAABxIHKdAdcAAEAcV+QAAACAG4CVXE/ANQAAEAci1xlwDQAAxIHIdQZcAwAAcSBynQHXAABAHIhcZ8A1AAAQByLXGXANAADEgch1BlwDAABxIHKdAdcAAECcJpGj71Sfn9N49MWAcxrwdsFGtGvIG6wE4+S1cLzlj/ho77myRkOatsg7511dOZIf4/R8Tunwq7+WHN8ezG6T9vmizneMALvzLJy4I08MbpehQeSmMY8t53RpxEE7yjVzGphX1vbMSvEdkVt15IhA8tPXGrEc55QKH/2sN5WcxlPeb/kJkSs1KUQuZ7jTEcUZYVueB4MfnEpc5FQvOr6SA+0YIrcN67yXzilNnx/7mMocKD0mcnMaCh8LOVNVI9OE63O2QyOzgu/SauFZwrkjks8K/m9x/WDYRVzk1NgAvkHpmpzRvT/b06QBbxa55YD3sSXn49uVn+JUh15/K2WPhWc00Y5IPjH4v8L1g2EvLdfk1kHGVDq9Oyaue+gjalDSZ7xyHaf1v59X2X0iJ1pPtLxud3Z+LCW/lLZ8a5cuU5sdqypy/MLdOLKPw/CycxjH1eKcEzlVx1OuohHIr/TyyPaZb+fzErZSx6nYkwxLhO2va62qLWhDms1LKp7d4vkgf03MrHZq33JtgD1LISXaFppVI/cLDKoXUP/wGwvWr4Y0E2PaIlnWbHfw55hnm99WYhqBj3ES/SUUD9xJlWDomsa7K53onUZ2KejV6HlIHaendYRPdqaRD8JK524814izQ+Ss1iMtb/hF5hBL+RQOLfjOCBirLjail9of1/MXg2Wv57nnAWg5PqSZXILO16LX+usjZKxkmfArfkTmXv8XVK7YHUihRA/KzUtSsLrZHWpOA6mNGwBWSDiW1wwwS1QWmlUTNlrjNL2jgFr4fM5pIFY55UZGoVOCP/t3miYn8dZShbaqxUNtNL4Tu35CICei6v6+cTJizYg+K8TzN3mYqAyIv8SB7Urn/8otE/GUT7Ofe6WbuiXq8rBGjSaREyHKyvFWaEJBRE46b3GI2eF+sAwStlW7A01Wa16RoeEgj2IA2EcsyxsMqIsNj5xC1Nl2cVEc6Vq7UG5tFDol+AP1lfpVFbnY+Hzf0bXlmpy4jW1rJDt8tRba6ijndjl7iJzB+SL3tDxl51BOqRKXZLW273yyyJEv+SKUrfjUaMDViVRbHiHFsTUaM6NB5ELdwTluNq/ddcodytonq3Zqz/KQAbpEr74EebAqQlNK87qYo9HwEZGrBH+9vvxYcBYbGZ9vO7o23XjijJ/FXcRpfIghkRyRk0TuXb2Ivq0b4rxF5LZDsbm2k1InLq0dK35830qO7VXx6hSVRxTHj1REbtdKrtod6Kda87au5DxZFS2mj3iWVw2IzGvdqtVXclsJ0zJbn8bHY0x5GVcs92SRq0wsKvVtXclFx+fbjq6Nd1fmRlCbwWTHOy2bNnmNtka/OMKaVV1r1f/e1w1xDoqcMWsz/OLkUElJipjJQGKUbgWMVZegyC2zcf6Rn6/lRaxESLAxhRqn5zTK0UIfabomFxG5UHeguqFGPtm8ov8ubSb8JYq35LPeqT3LXQOIi+x5LbXQr5q1F2k1qp+uUK4byeL0w8EvM7eHVj6JMuKBBnVwfPaDoXdatyvzfgKPD3p9Iy/v2HJYHtFbEyQFH3TEQy9qW113xhM54hh9D6BovcRaXnvKyrWWkp8w8LvYDN+pgPHqIjMg2QghZB9X1RlkSD2nkVw50+WTwte+T27dfAmUOFKKfj4TfGU8+JXP6O4g8/GXL2b1jINc1U0nrMaSmcPD7dRFy6UBk2xWXaJhYa1q7GxdK+uOE96sWWkfkUhWTbY7+O3DxVjit5LmpGuAuiVajlNTvJsMtXh2ZWfANTHEduXtwSbHbwK/14HIdQZcE+MHRe5n6goy3t4pyEDkOgOuiUB3Z+4+BPyanIOVwOUD8ITIdQdcAwAAcSBynQHXAABAHIhcZ8A1AAAQByLXGXANAADEgch1BlwDAABxIHKdAdcAAEAcV+QAAACAG4CVXE/ANQAAEAci1xlwDQAAxIHIdQZcAwAAcSBynQHXAABAHIhcZ8A1AAAQByLXGXANAADEgch1BlwDAABxIHKdAdcAAECcnSJH3yK/nznld7fT/0/J8KZo17xeWm8wTl6DxBvqSJMecgd5WdY4PZ9TOumNWVu+7RHMWnpI8/M5p7GfF3m57ujz7dLv6OxvivbPjEsYTh32idwZr6NdBxt4pQnlmjkNqytY9fOI/B2RE/7dcfIWYdN46mshg28ZnVOayIdBNOZJ7yplpbzx3JI7IHI5w70R69tzMNuW0jGcmuwRufO8dkbvOjJKdIghcomNu2QUTtPnxy/mjr2lc417MiU/Tkie5jRk09cJg6zLNB4UOVbK2889Oxiu3/VaLTxxWD+lI7SB4dRmh8hN45DmcybXh71yl7lGnJJrjNb4rMhJAw6JHBeV07YrQyK3qBqdFdsnHNuuZKV84NxTg+H6XW+PhSc10VkdoQ0MpzbNIrfOqa3JNr0QRC5b2MefT+oV3WfJBZDX4XzklQG9RjJORibiuk4+ZZzW/85bIHyGfSInKisaSjcTOz+WUrvDK12m9nbQuLNlPc3IWKdfj8cwbJaS2HgMaZYi5+e2HExqp7LQ+sLkLatxWv/lPmBtIC2hXSDRzmOc6xuTv17cIXZec48ou4b3R+1rx33Ee9omy0o3xMSAICKzOjgUqpaLHAZrlKcDF0lLRrct7sbJLLrUEWz7MZyeR6vIzWlgAWrFIW0z2ub2cXoNiYUsacd1aMpuNpulq3QAACAASURBVM/SmbARRTmmx5nLDpGzKksaimwFTqMtXbGUT9MdZlNPo+dBXpmN3HmW40Oa2aVhqg9rUa9ja+bbRgwVuWJuy5mFhZy0dknCdjmIzPFuIEopW7IcTkownNgtRj4ZREmPLLvG6I+FdYPZVXXwWOHkWF4zIDQ42FVTt2u4ky4qJiweiWGFcak05vj2Yzg9TqPIkTCx7gfgbZTrHDluhaxrRMArIpMcpYXTO+DAdmWhtQutEE/5LHYS+T/Dy5MqHZ3hqoHa3oKko0GWCJK2nBsXuVLFrRP0B7FoMtJpAeIyaRdoGFONfJqs5hq7P0b6TjF47COW5Q0G1JWGR11pWKdQE7gujtRRAbUot5ufEsPpXppEjk+u2dizYLSRNekzj4vZhrtQ4B3e9wqbe5W69AW9UuB8kXvmdvX2UWIpVeKdvU6uE9lSSo1Uj3VVYJmVpYMsg0jacm58rlobKMzVV1jkHEtUusIxakw18p3jpmvsXlIfrEU9jIYURzzLQwbUBgezavJgoVLbV1NK87qsoZF6UORCgxuG0x20iNysbnGTczGvjSLHaz0t1Kxy5shDPA8nF/dKgbeI3HYoNl92UurEpbVjZUFoXMCjIifPdkRuU7mkt/qIyDm5CTWyGifRyxmFzc6oyBUHI/JlbSVXjXz6qeaa1pWcJ6u5Mmr/x9g6I5ZXDYgMDm7VQiu5rZBp2fWexsdjTOy+owMi1za4YThtIy5yuVoUHrKskkT7I8fp/0I8p5H9rFmetew7JelmlokzsbmoVwocFDm6q57DN7dMbSgppXwW3cGmgiJs5J2TTDPWz3xdlQWltJIz1YBd5yrlNk70WpHUOdYhatfkiiI3jaO8cs+aOn+rV3fWxdFI5NORT3VP6RqjPypfi+It+RTBY4STZ7lrAJlJVAeHQtWsjUgN20bWSYPjklgTVezHcHqcoMjljUrRyzdoL1ZJzeP54JCSWjjTzNlcN984R4vke09GJmKwegxpyl8W986uhSdyrInZTpmuLG/tudAOUzglP2Hgt6EZTa39y3LJF8yMJKSuRFY8w0TPU7laJ6+JWLFit97eGuXm0rwH9bUsRVqSlTUpG00LTWNoClKCv3wx2904yGVZNjmr9DgZwWOHk2O5NEB09urgEKsaO9uAPukpazRvWTZa1TuC32IYTk/i3GdXekp+UYXvETy7EpwNuuc1wXB6DhC5zoDIgbPxNp/Bd8Fweg7niZy3ZVTcSgKtQOTAebiXMsGXwXB6HnjVTmfANQAAEAci1xlwDQAAxIHIdQZcAwAAcSBynQHXAABAHIhcZ8A1AAAQByLXGXANAADEgch1xhtdc+SlwHd8oTAA4AZA5DrjXa6pPjT5TecCAMA7gch1RuDZldZD+fiz5tTzgOnT8LJaeU+u5M/vt88FAIArAJHrDNM14qHg21OL2aPwlc7xFZh8VtDkvkZ5zZ4/MRb6BgC4IBC5zjBcE3kbJNM+U9iEUPEnnT94Orlog8gBAC4KRK4zDNeYEiPeWlV/RyLPpfTybvZaLd8CAAD4PhC5zmhZyQnRKr+VUYucqVvL6+GFzkHkAAAXBSLXGd5L29V7k1vf5Bt8jTJ/ube4EIgfEgAALgZErjMc19ReeRx4k2/tNcrsXdTiVfH8XL2fCQAA3wEi1xlwDQAAxIHIdQZcAwAAcSBynQHXAABAHIhcZ8A1AAAQByLXGXANAADEgch1BlwDAABxIHKdAdcAAEAciFxnwDUAABAHItcZcA0AAMSByHUGXAMAAHFckQMAAABuAFZyPQHXAABAHIhcZ8A1AAAQByLXGXANAADEgch1BlwDAABxIHKdAdcAAEAciFxnwDUAABAHItcZcA0AAMSByHUGXAMAAHHaRW4aHytDmp/PaRynIxZs+Q3jODwexzK7P9o1xCGCcZqT3aTecU085bnnLiev9Xg+p5TmfRl5+Q7NGbKWHtL8fM5pPGYWr+Xy6WgXcJt9GnvsX4ei6A15Fs5tzfYdVQOKJpFb+mAeHF499ICX5jQs2W2dHS4vo1yzNaHoM3lE/o7IrR7d5dA5DSTQpnGXJlUsq2U4pzSRDzI+g7kUWSu2/j1B5ErNDpHLGe5v5+LEsSHbg2aAMA0ixweelWk84KU5DfBxG4bIJTbuklE4TZ8f15g07C1dhRpR8uOE5ImF5jphkHWZxkMiJyeNZ3G205lPL0mrhScKZ2vAn9JBQAtxkZtGb1Gwf8cGPm6mtJNsdN3PtrA04JDI8XA7bbsyJHKLqr2KX60xTji2XbmUcnGRu/6W2h4LT2qi1oA/q4OAFsIiF9oyEtdRntsceJzW//geFL3AwQYWntnOayh3ZJ/IicYXTa3dxs6PpeQeXb61S5epvZ011+/ZCh5leevv8RiGHD3j9KQ2CJHzc1sOpuBOOmkbHeTjtP7LfUBKlhcL9bVWU2UNhyzNLnZYc08su4AUm13n1T9/TWzTNllWuqHEDZARqEq0LTSrloscBksXqQdI2uXi6xozxJ62gD+tg+QpoHF92fRIYSwtd8N7cKbIkc0buuwjvasykaEf8//Xn0p+kh0iZzU+aWqyFWjdRBRP+TQdarqebHJ7k1neL+WF4Nc9T9sXVKnWosQl422fiIpcMTcSf7XgpzuPrKsQmVMrN/mZGEYtkLM/1tx+jyMXu4kelF1AUmzN4a825jSQVnSDxAobx/KaAWaJykKzasJGv0XZFIU5hxjmFF0Y69rS1zoIC53cgrX2EUYFuuEdOE/ktvbN6XOfL8SE/ZHmJnL+bQ5sVzr/V+52iKd8Fv0r/2d4eVKlo3coqQHc3oKkQ0He71Ra4uXGRa5UcesE/UEupuTnbBirjrEG25JXexxNVnOB3dEiw18xSOwjluUNBtSVhkdXeeSxTeO6OBLtiwxoVbML6asdRLvY7/juWBruhp0TFrnqAMfmQKWuFVvJEW/ceZLRzPki98zRbk0l4ilV4pKsFmctfJ3IllKqY+YprGFWFjFyTY+kLefGtyJKJrOJNbNln8gZp9mDf7XHOcdNF9gdrdz9rO0u3WDiiGd5yABdoldfgjxYqNT21ZTSvC7maES+X+Tq03ojH70PXhlLf2bx0HB3pbOWW5fxYoTNd6ftEzm2g/4LngjyFpHbDsXm0f6qPt6HawtC4/oEFTl5tnczyapyKfExlYuckxsdDRydSfTCUGGzs1XknjT+C4uOao+jn2ouaF3JebKaK8dyy0c8y6sGRKbObtVCK7mtkGnZ3Z7Gx2NM7P6iz4hceV7v5FOa6Kix9GeuAzX9Tk5PKcl2O1/rkTaOh6NI+Qvt38xBkaPTvdyjsqdqQ0wpJSliJiOEUboYAdWdkzLQplGtq7ISlFZySq+eIm0xt3Gi15CsMULok39Nrlnk5sCPJiI9juoG632WC8R2zVJ74VNRvCWfIkiMsPEsdw0gMwZ76kwt9KtmbUQ67eonLRTtBjw994QOol0pJw+hsbRWyk1ofuIJ3+ARTiSTTzE4PIY05S/VTtFI7+Oi4wxPA1yRY83Jdsp04yfW1DP3i5NrLSU/YeC3p036xOI6ZRrJlp1OQurKrlrZholJr8rVOnlNxIoVIWlvjXJzad727Z5m65JbOv3yZKHUVpK5v3wx29c4yCcCsmlZ5cbJCBI7bBzLpQFiWLBKNCysVY2dbbAE4HaaaEOabzjg+fkHO4g7DJvtUxhLdSlM4e/BZZ9dKX6BVNpe+Cku4BrwCfgwVhySW7JEJ7oFTa789bH0qiLH98N+Zve4zvddAz6A2g9mm6NnZQp6pUWofn4svarImftvACL3K8gtpmM9wL1kCfqjuDlfO+MXg+C6IgdM4BoAAIgDkesMuAYAAOJA5DoDrgEAgDgQuc6AawAAIA5ErjPgGgAAiAOR6wy4BgAA4kDkOgOuAQCAOK7IAQAAADcAK7megGsAACAORK4z4BoAAIgDkesMuAYAAOJA5DoDrgEAgDgQuc6AawAAIA5ErjPgGgAAiAOR6wy4BgAA4kDkOgOuAQCAOFcSOfkywGn8rRfYhtCuYW9EZIyT9xrgG7we+AZVUGyuvPmLLS3f5bqP427PXroBaa29/4/kGTnemuYWXETkljcX58h8vcn4FzzQiHLNnIa13VjUZu27ocit783uuAqKzZG9O6eOqiGv+07PXroBRcRuJh6J5MK51Sa4Yw/yuITIzWkw5l7TuN8Dc0q7nXfk3PdjiNxmLo/sOaXpOY23jeNA1a7tSs6chrt6qsopdT+QyYfixIvYI530W+f2xBVEbhq92ci4a9PhHcv/y1ByjWH8jeO4VrXLu5JzY09VOaXuezP5XJxA5L5DTOTy2nbbTsgLr7wvRhdjW0L1ndxHm8bAHjrJ7uWWVzbjtP73yoJeosoe5IXm3IY065yuvI7fJ3K8iV4fyZpPNq6At57X8iqxcNWWshhOzBi2qZLLpVWThTaEQa3updLtE4t7xP557LKq7Ar1gmR7DsPA8np9z73vnOttfWmPGL7zWkCEBAs/VXcRnPp0A6cBtTGVOPE87rRSWziRiOV1lMdpHWoRFergzmhsn2uUGwiSKxNfyS21pqExTs+l+YY0GxeElv/FwEv2INc0AZGbRu4+pXNe6W6hbI90Gnm/uLIPd4hcpYnIRT3zVh+r9bxsab7TuLSvHyF2OEljqEec/2tB6FakVvdSiepEM8x0dlYk+6dEC8rtOU3KK23nVg1wfOe0gBESsrKlj9bpJjF31+OkFG+0ldrDKRDJdCgKRVRkDPRG41IvbguSa9MmcmJqYC4a1m/p3RDGvCRPE6oix3KgoR4IGq9Q9oWcNd5M5AIKUaiz2Xo1sfGzsn0krsMzY4JeriawKlKfmMYbzQ2zjBvJXnXiBanTaeZ54z92bsAAayjwWliHRFjkKhFVydN3RyVOdo4qga5UyNl0YSWimqaAT2M09uW8JUiuzV6RY30oN8qagLQlPc8M2epAIyZwOZNYOJb6ib7l5eq+PF/kntmBRjPVBykx1fYWMCJC/HCSxjQPOm1hUKh7uURxYmQ4diNZV8e3MCQbTy4+xQ7o1Cs3ZckjpFZm5na1wiLX0B2DvT4UivtHlVI4VUWFnxQS+Ii1zmjcNlW9+sBY4JDIrVNvLTnyshc9aIe80axzGsZJn5XvooqHo+meZXNB6NzVffkWkdsOOVOQ6ILJncSUJyWGPcSYprnqjjDw614oUZ8YuX/BjWQ785aCrNMX9ZnI/VvxcwsGlIYClc+3VnIVYw6v5PaEUy1nYUjojpgGa5WOFnrTziC5JjtFbpuSkgYRTVaYlebZa2JrQXHjyvZRXew1pnny/2VqmfJMVBRK859Gnj0992ocFDljMr7OJZ7PabQGFKv1SnNGFibs9+huJ8yWGcaIeaiRQ6GIShjU6u6Wbp3oxLbMzV6leCNatCCxSDSKy40SOrdggOM7t6PJkKgJRiWiXDvdedLLmFiclOJNSkRbONUFyZhxVyIq0MHd0dg7tz1Irk3rjScrwhGPR76na5vUMXhvlgdLBcizyBDxSjnlL3MvZHmIQvPdQk81y1HnXgtP5FjrZXUwmyhtaYWvnEqL1iu1vOVfM0Icb1vG5GPjuDonV4E6jRdRDYNI3c3SZ+dEN7btxmRC4ZwYKahQLL+Roe1c14BCTzWz8+JHB4L6NtiqdgMGQ1HGieHxcbRMaAqniUQs6YCJjT5qxVWse7CDm6Oxe67ViyNxfWF2b1eWET9x63ipezXu8uxKhES/wHd98euj8XtEji/WQ3vLIAZEDnwb+K4rfn40jokc2Q1ouArceg4IcAeRaw8ncBXguw758dH4Co/1Ag3ANQAAEAci1xlwDQAAxIHIdQZcAwAAcSBynQHXAABAHIhcZ7zJNeS3b/1dlua/22r9LQ//FRH5FSVvkbUQv4Gqz6cDAHweiFxnvMM185VfqRxlFaE95q+ypn82Ln7pXHwKjhK5qz41B4BfAiLXGW9wDXuEYrcce1KNlkjrSPMKsf9mBaB3IHKd8QbX3OO3vQcfx6Y0bdu0zE/3a2mkJb/+mxWA3oHIdUbTS9uf9HrVaL3h1/6ZqHq+olHKkp4+BdTY4qMP7KNXtsbwW8VlFVzcBxCKpwKS5xCaj07dnsA8DkzlyN4jvYC5VijR1ucXCcXzA/WzV+fcKtJsAMBBIHKd0fDSdvb48W25lhOvb/iVK7mp9B727URS6GtkVi+C2Z7nzq715RFdXAMkduRHnltVMOEix95rwJ9XzZ7hza6gsad2p4npHr++RiVrrQRthfUDaQjyKGn18N0tE8NsAMAhIHKd0fLSdvOuQy0V+nSxFiu+Raz0f0ti/8VjqgomXOSY4pB2UY/St1XuJWlZ5cQ9JEb2BZEjGkdfplK3EQBwGIhcZzS8tD30vkp1RLw3yn7P5DMscnqv0UlsiqNdBf599b06tu7xtRY7YxjHxPcUh4HfJ9kmckqp2Q6m91IpKB0AZwCR64zGl7aXF1XWEXFWvkewXeRsgWxZyVV+00ClxL7xhKSoruSMm028HybsEjlZj8KyzVBgAMAuIHKdEX9p+zP4hl8pJOznXuZ1MlWo/X/hRczW/+JnZq+bGa0qWLZrCaPXw+h9MexWGlu81Eo0ok+2yE2juslmfr0/2sjEMBsAcAiIXGe0vLT9WX/DLztV3z4v765cj5BbA/NrhdkrhvlFwe1FzKN1YuGt4t5Bs4ZMgnNRvA6rKX5u+oZPkdB63Yy0kkuqcY75zhrPbGxdArAXiFxnHH5p+8+CmzoA+EUgcp0BkdsLRA6AXwQi1xnHX9r+m+BX1gD8JhC5zoBrAAAgDkSuM+AaAACIA5HrDLgGAADiQOQ6A64BAIA4ELnOgGsAACAORK4z4BoAAIjjihwAAABwA7CS6wm4BgAA4kDkOgOuAQCAOBC5zoBrAAAgDkSuM+AaAACIA5HrDLgGAADiQOQ6A64BAIA4ELnOgGsAACAORK4z4BoAAIgTFTny2rIVvKbzG4Rcs3loToPpKO+4Jp7yHaefns8d2QLg6Hvytoyshl5eyPdRF5hO/2IkfL5oWuLH+uxBLjJiEFpWcrT4pT9g1Pk4yjVzGtbBjcVH1r7uRW594SnCTbO5/0BLzynxoLmCyHlO/9YI/vkgpCXGS/9uZzlY+nuM3ytyr/6Adyx/GkPk1hFKOGhOaXpO40204TYVOZc5DUebhWbxGmQu0tBXW777+yLpXUbSsC92AWbDxzvLiaVfaCX3le0LUL4mZ8THbbThNhU5l8PNwrdkriVyl3O6Zc97lTgmctKGz7bbyaWfb/w5K7m8NUaXduvaU39X3EoDJfaJ3KvBVw+IzWbiKOmPeEozQT799cWQZmsXhuy45WuJLGa20M8lsJOcPQU7Ml2DvcyHzWTRkk6r5G0/nt7JPx/zG6dUN5pIGSNbVQxHmVz/cVq/odeDtmKo1fW9HOUCr3FUaw6D1o+GgGR7X3Ij1jzRHJeK9tAWjPcScSYPmoccKWsip22we32hjqHuaefQVLrbMl4jh5qyxrFrcrmn5uDXLhFj7zTGFuDAYofI0Yg1Wp5c1JtG7Y14SjOB7KV8nLTDhg+HOh8RN3ManZHWjsyywV7mXks+p5FPHpTOGbNDN/9y42hkDyoaM6T5OU3W4CJWcmSQYtd7X1mMpOfXRM4fHMzGUXda6Lq3BKQnEo7fy2NX3Z71s+UC75y1NWujaHG0FF+VYs/PLRSBVg4NpZst4zZy3b8hmkUuY4Q3DyPWQdiUnAGVa+HAdqXf4UteiKc0EwQMKPTkXCN9PId/4MqwM0CYNbIzL7QeKT8LQLlS4fwrE0E/Z9cYowGkyBlrHzLsldfOLu3et81uCciGmDfHpUZ7ngUXEESaoM2NIufl4I+9UQe1tFJrT9GnnCAQ+7crOXoRTOpEa1FxMKhwvsg9s/csx8RTmgmOiVzuCsZ8ef2i3Ans7RnfYC9zx0gxiuXwLg1PDfk3iVzIGMYekXuS+W6oK2sXxMbBiKhUAjIc8+a4tNMe0wXuGeKLUEOVqumfdVxc7RxipXstU27k6oAT4AyR8/qSvABRzATEeIvIbYfqEVxIaSY4QeSMldxW2eRuVa5pKqO8XSMj89KagMf88qnY2vH8m1dyVWMYO0XOOtemrvp+Y0ZEZTtkB2Q45s1xaYc9rgtEtgVBfdtKrmHruymHXaVvLRNo5OqAU+YEkSOHRfUKU+e8e5mwrGvhoMgZC6w5DXmuVRS5SkozwSGRIxbvCX0nMssGe5l7RrItFTFxbZlS7BI56fGSMWZLbUK1rCmpsLkil3t2fcbqDw6FxmTXAUtDajUg5X5S6URrXIras+zipm3MtoJAtgoNc/bYhp0iR2zwen157A13SZlDsHSvZfxGrvs3xK4nnsjiti/JXWjyCh51Kv0Ki7o2PJEzHERX0lNu8iEltisy06+MjZVYyufzqRPQ03OQEGOYYXRo5cXkg/I+r0r4mJFZMJifmxObxsubMkj+5fTB/HXjeM552J1rOVbubeu3ROJoe72+YnmM4ziyuCiu6bQLxmhjGk5rDEiaZC2XXFYUJ5otVbaH2JQz0vFQsotqm9NQrM+6K9YHuzuy3rzMuHgEGjnsKZ21jNPIAf9GeN+zK8U9b5X9IhDk7s+ubIgT/67KE3hr5h/I/wtgUwZckreJHF9f4krcWUDkcso3BtRbM/9A/h+GbgUCcC3e+BaC4g4n2MmdRY5ul/nxQjfYTuetmX8gfwCAAK/a6Qy4BgAA4kDkOgOuAQCAOBC5zoBrAAAgDkSuM+AaAACIA5HrjLprwney5p/GjOM5N7+GHhtxaubf5R0mfaCapxdxQdcAsAKR64yKa8J3783sjdJn3PBnFn3W3YQXvCvxHSZ9oJqnF3FB1wBAgMh1xkkrOfOZeocJPdquLcMT3jj8oRc3n1T6J1ZFp5uNRz2A6wKR64yAayIjzptGpegTdUOEHo/bmsm51EzaU/oHBON0syFy4LpA5DrDcw15aJx8fzF/3p/xK/3lgHgqr3oin5VVrejtJPKyb/lERbZrmoujVrIH18YNk5nkjbX8rFj1WMxSC6hH7+ln1xpZCbN2taH91D+WlaxdfvykamGpSdwk22zp0YZ2sO2PPOERgONA5DrDdI14cveDjziBJ5rLrx7kAanlrApF08zZSGu9a856mqNhZNywYiZDWt6RvT2knmXoFDQX33vuZyXkZE8bGkWbWfHaGWthW5PMfDzlsV5uUGsHbb9VIwDeAUSuMyzX1BVLTc0rp3j/q6wK+TgHyctP2P/GC74bjLTqWM3EK8v539Cfan1tnW5uQ6foWlZEhp50FtHqVmFJ6KWDlaZzJkQAnA5ErjMM18hxx5pWS9pFzsyqULRXFj+FrAX0gBcz0q1jNZN8hIujr1JrWnstWsnqSBuqoqNik9dT9lvIG0Sr8E21HXTTWUcAeAMQuc5wRM4Zx907CPaJnL3CaFvJiSRLDvYLvuMiV1gSFEUuD/GRtSzJQp9Vz+pIG6qi4zeyLvOIyXkLeesNsVVRtNtB2e8fAeBcIHKdYbnmdaOB+f5iPoisr/wqDazuGG1lVSraytwYI/1hbl3mHX7fschkS0rsjcl83uyV43ghK1L63jY0ijazYrUjJ4udwapbpdl+bvmN4qV20PZbNQLgHUDkOsNxTeH9xepNvuwqzDiRz877u8uvFa6/OpmWaC8rnZXL67z97zv2MmHXJrnp/nur5XuKc634R9YKuXTdXPE2tF+RzLMqtAG73inMtk1SZlNE+kA7aPuNGrGbkgA4C4hcZ9zPNTd8RzYA4DJA5Drjdq7BDeQAgDcCkeuM27gGjzwEAHwAiFxnwDUAABAHItcZcA0AAMSByHUGXAMAAHEgcp0B1wAAQByIXGfANQAAEAci1xlwDQAAxIHIdQZcAwAAcVyRAwAAAG4AVnI9AdcAAEAciFxnwDUAABAHItcZcA0AAMSByHUGXAMAAHEgcp0B1wAAQByIXGfANQAAEAci1xlwDQAAxIHIdQZcAwAAcaIiN40PkyHNH7V3TsNvv2cz7prHY5z2Npef56cdvrC8YfWNfncbaho/EG+09G9FeKc9601mf7c1OvVFGa9S769sy0pOWzOn4cOuuKX7W1CumdOwCg9rnKxTO5tLv7p7TsNHRW5OaaK2vMvvpZeUv1/kaOnfel16v69pf8eA8N3W6NcXBbxKfaSyx0TuM+SxDlgit7UOd9Cc0nRkjLbib07jx0RuTsMHo+1sMWsLWlr6R9aOC8zID5Z7kA8MCJGxrsmM/fFwF763WXJ5kfv5pZugdE3OaKvTRG4aP+uEZSHaqcg1B+03RE4a2cnA+qEBodYaTWYciofb4FXqwiJHRr11OFyu2Lz2ybLZ5AKPdXCcyHi6ZbVsi9FrQ+NkDH256PVoLv7133euIr2LfSJnNkVlQ1Nuo7FE1KeJ+4w55WEEyXIoe3ocB5GYXxIcBj//rUbbKeO0/us5XsfM1lDbV6uyq+YxG41HuAxaQf46G1gQOW0t7SO8661fLRmb9TRMJpXdGSoyQa8DArF74GOdcJnhYsutXlPXnGNHY8gXnhmVNvcc4djqdiFlmNektcqKwOaR3UizyBHk5bkciMQU0mWnkYSq6tJLE9EgYn3PyO/5nMat1uQM2qtutxDcIXJmU1guMHLz3P3kYTelzePL4SHN5D/6b46CtQA2fPFexD/JrJZzWAS8TmLBxCnGDDGMRGK50awI9yen23VNdQHVdEfBWqrvA23+bZTIZ5q2GD1rX6iYCbobENTdP/RD2WVeGq+pPTtZeisaa75wzPDaPOQIHUhWaPkxYDVpuLKsifdeKjllJceMVTquhxo+UX/kORkPmhzrdkyLzE33vX8t/GEObFfK/4sSVlnJiVyE46TP6cEcxmJyxlTOFTn2hfvBWIJlS6oxQ5PVGs2P8FrUlVxTi3D2DR9KRnq0aERBgmE3BgAABVJJREFULZpCxU3Q1YBQ0s5aExXysQ76bq2lD3RbnYPZ5nFH6EAyQivgwWCLycjOw8PuLblzr8kxHdb2G9V4ekm9SbE5/xDZQuQ2YqOnn9sWzPZqgGvRWojZZ3UfECLnyxdNyfK3dufKIheKGee42Wju2qYQdbk5KiLnWkuTTSnN68qAe2ktx/F0TOSqoVJK0M+AIG2wl7mOy7w0Tm4lt1rp2fqsOtQrMwKy61vCsuT766IjVnW0XeSY1/eP4odFLhe+LGJ5WLuVr7Z67sPFiZtonXVAhsi9KIxctWbhIpdzTNSfarL+OmBeEBA57VrJWSLXuJKrxgz9VGu01pVcfeSNRHjOaVru2pvGx2NM1obONHoyFxe5Yqi4CboaEKQNpsz7+XizJbMuRbca6bdPIV/EJmcNjiBW8FPyEbdrtK/kRKolEzOywxz+nVweYdgckw9PZAjMY1BOn9QEjcx11n9n0puzrJrzFYjchmwK7iThAiO3R2kiPo2Pcbucz51ClGecpPS9DqqUWtbGaRrH7T6E0DW5ssiFYobvkkgFF41mRrgIWtNFAZFzrc1fWnuW64F8nityTs9qCxWnWfoaEPg+O2nOgss2M5w0XlMX3SqPqfW77wvHDLPNw47QgWSFlt813AitVtaq8h6OPvHkoUar9YOcbvNRRx/kJYgtazaNt4ZUHjOvE6b85aFGuhKeyLHmY/t3XlOYfrFy4/CLA0NKo/iKna03OFRgbDdP6hncckgZallOsx/8iomK069JDv70MxjM9oKWF7OaOY5bwbQ1DTcZY2cuYBYPZpjrwZ+NPBAqVoJOBwTaZAOpgXbZ9JQuttMYTa3LMlvUjsaqLzwzonFrHNSBZIdWLTe7YcqVXb8+tky5zrMr77bkehM3enal2K68JgjLb4GWB8/n83n8ARQQuc6AyH0Wb68PvBsMCOB5fBn3vIrImftbwOI2Ikd3Ny7p9C40+KZgQPh5nPve9nANkQNh4BoAAIgDkesMuAYAAOJA5DoDrgEAgDgQuc6AawAAIA5ErjPqrok8zeT4Kafj2GD8/k/88mq9/cr4bR9uzgPg54HIdUbFNfvuSfq6yJXN5ubRp3GIxzawlIvoQecA+G0gcp3xlpXcO2h9fXPBbPaV+vkU/SGNlkPcgg7AbwOR64yAay7wK9o9Qlt+qDF/blPxqffimULf13sAwPeAyHWG5xpynUq+gbf6gD+5sUd/p/268pWfeKyfyjjJ5y3Sq2M5V21G2WxRN52RoXRYyQEAOBC5zjBdQ8d29XRxtdE36xf72o9pNySDPJGblKdftyGXZYYZRbPd6pEjxs0l+pocNA6A3wYi1xmWa4SiSMWSNxwaeuK8fUq95aP4vpJCAsuMktkcb/NTL+nEGhQKB8DPA5HrDMM18h1MjmJRpDw4r3RSr/SqapidwDSjYLZRQWJe0ms6tg+Li3AAgA2IXGc4IucsiYqDPrlkpTVJL4Uckcta5augaUbBbKOC9N3S+lVdEDkAgA1ErjMs15TewBt61a/UJ/c1jsXrau57k20zAi8OfuVC3zItN1uN+ykhcgCADYhcZziuKbyBt/qqX7HZKO+tpPdUWq9Xjrw32TKjYjb9mi4oF9k03iVsPRuF54RLdAD8HhC5zni/a8SbeC/wqzsAANgLRK4z3u4a/ips7P8BALoGItcZH3BNcd8PAAB6AiLXGXANAADEgch1BlwDAABxIHKdAdcAAEAciFxnwDUAABAHItcZcA0AAMSByHUGXAMAAHEgcp0B1wAAQBxX5AAAAIAbYIgcAAAAcDMgcgAAAG4LRA4AAMBt+X+Ye98RiE9/5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data:image/png;base64,iVBORw0KGgoAAAANSUhEUgAAAkwAAAGJCAIAAAD3y/sOAAAgAElEQVR4nO2dz8GzKtPGU+fTgjU8Tbg4RZwVDZy9m7cEi0gF37cwyvyFQU0i5vpt7jsGYWAGLkCjj/8DAAAAbsrj2wYAAAAA7wIiBwAA4LZkkfsXAAAAuAW2yP0PXBK4BgAA4kDkOgOuAQCAOBC5zoBrAAAgDkSuM+AaAACIA5HrDLgGAADiQOQ6A64BAIA4ELnOgGsAACAORK4z4BoAAIjTlcj9+/dB+fPPf/qrv6bly9f2d31xUdeAiyH6yqPYPU7kv3/+7Chm31kAROhG5F6ddhM2+fnVT0oiR0Wxgf/++edCrXFB14CL8uoSa59YdW9nP2gpMyZXuWdB5MD76EPkRG9dWPvs62BR5I4VfaXOdzXXgOuius164K0yF+VqPQvclS5EzpmCcpV7i8hdb5vzYq4BF0bPDdcj3w/p6/UscFd6EDmvZ/Ljq8j9sx6VO5vGjJZlmQ++DvPLGhfpj9dyDbgyxgaIni/qvkA7wpbO7x1//vnv9T/re9sJf/7+lSXwnvXnj+ixpCyrE39k2xXch55ETga1KXJLKrGsWzshWfL9+ee/5fiSaz5Ivn7XFugRruUacGUMkRMTRqsvsE4R6B2Px+Pvv//98+fx+Pvveox2wldq1gdFz9JnkXPWbk/nqsv/UDkQoSeRi63krE5EO5jqprLv6hIgcqBHqiu5Ql+gnaHcO9hxQ+SESFkXF0hK9oX7gSsmACV6EDlvKVe6JueLnL632p8ZQuRAxxREbjlk9gVyIluEHRU5X75oSlYWywEiB/bRhcjZKid+RGDJmjWJNPuH+kHC/4w8L8HVXAOuixY5EedFrcjBX+4d567kLJHDSg4coQ+R+1/8d3J01rf1AdYn+Jn//fPn779yPHgdzP3q379X6U8XdA24KELkjKmi1Rf+/ctOqPaOmsiVd1r+/WteyfOvyUHkQCPdiNz//sfv8FIhvnQ9875JtSIj2zS5i1oHzR/ofZWLugZcDPuJJ8atGirs//379+92zO8ype6ynLlK158/KjfWs9SNm+qAKO6P/hoAl65EbjcX3Hbcy91cA26LtdID4OPcXeT+/ZuvKtyit93HNeDmQOTAJbi7yLHfrH7bljO4kWvAnTF/Ug7A57m9yN0NuAYAAOJA5DoDrgEAgDgQuc6AawAAIA5ErjPgGgAAiAOR6wy4BgAA4kDkOgOuAQCAOK7IAQAAADfAFrknuCRwDQAAxIHIdQZcAwAAcSBynQHXAABAHIhcZ8A1AAAQByLXGXANAADEgch1BlwDAABxIHKdAdcAAEAciFxnwDUAABAnKnLT+FAMaf6KzT9NzDUL4zSn4fEYJ5WLd1wTT3neubJGQ5rScGrszTm/cXo+p3RSKG/5Bu1zfbezxb+N6/Fp7LFOR4L/HXkWzm3N9h1VuyotKznWLkt3hs59GuWaOQ2rF5iD8vj5HZFbx/sj/ZmfvtaI5TinVPjoZ71F7jSeGscvu2sZEjtfZ2y1Wqv5/b4VaUyW3Pc4RC5neLBTeN25IduDZvTGbpE7fXRopLED3gZD5PhwOU70i48PLswvB0qPidychsLHQs40bsk04TghkWN2SpHbqv5llQs1puTseLt+N2+18EThbO1rZ/XNL7IrHvoUuV9aawtK1+SMZvlsKEsD3ixyywHvY0vOZ21XhkRO2OmK3FcDPNiY1mmn2X39br7HwpOaqLWvndg3v8XeeNgtcnYnsPbIyPWP5TDrxK8zaEY6E34JhV7I6MxNx9kncq8mW4dee5j1HRpJ+TT8YpcuU5s+rIocv5w1juzjMKzXxsZxtVhMzx6GTbyKrxO21EOa15oMOaTH6UkrKETOz2076GxX8lZR+eg2nMZXodtR2les/mh0r8VwbWTBQ6ppX5eC8xehPs7bpt7N89fEh9omy0o3irkB9iSKlGhbaFYtFzkM1khNL+aStGmm0yZiT1tfO61v5l65/KeC+pLDfrPICT+LhqQSOE6vc15JlUZa/1uZkO2kaWQe+kF2iBwNMqPNjeaVOcRSPpVfvNLNUDHqYiP6gP2R7/nJPsVzz7FMrjRP44NFLu3c46QLT6xcMjw5uTm2WD3YzocMeXL5SKvLq25llfPMDlbLS8PTbMrEhrstN2Zs2fskBbPMNmEbV2hc6fi0ItaxvGaAWaKy0KyasNFpV+JaZuTzOaeBGOYU7fY1muCMvpldPE2Tk/5aw/6ulZy6qkFbjXVWWZFqba1MjLiAyFlUtiud//1u15jyaXakqJetujysbtkkcnztystRCxgqATTI7S1IOp7n/U6StpybFLksnPYqTuTDc6G2iCJYzUtZsepVRI4MYmvxeTbBZ/P6uNfH9bw50s2L8WkfsSxvMKCuNDywC52CQU3gujjS2Uuh6Ko4ndE3A1W+2LC/c7vSkDkrSvix4IBrXc5YG4GOWRA5yT6Re+rm9XIop1SJW72s6vIwu9MekSNf8kUoW/GpvmYvlNipQ5rpNT2StpybIXJ810rVW40jUsPrIueYpMutiBxbdXhi5hw3vW936HI3z5Upxac44lkeMkCX6NWXIA8WKrV9NaU0r4s5Gq/vF7l636xX+WrD/v4bT0S02GvkVkm3F9q0ylZf+iXeInLbodhk1kmpE+/xMq3LQ+Xmq1p4JTeNwvZcHWu9p/MSx4eUEh81ucg5uZki99Qd27HqkMjZbW+obWklJ0a6XIA1Jte837qS82Q1twbLLR/xLK8a4K9KeW62vyMrua2Qadn7nsbHY0x5GVcs+kyRK/fNQJUvNuwfuLvy1WPELCrvKqd1J8TanCUxNY0P0SQ6k9fX2/i0Kuz17zA+m4MiZ8yJjOZ1cqikfCq/eKVbXrbqEhS5Za7LP/Lz9agvNCTXi3y51tcTOUsKaNpibqvZOnclc2Y+tBoyC2KXaEcrq2nUg4000nYPyVT/y3RDDXvS+2JzainW7eYk0ovxaUSsZ7lrAIkgLeTSQr9q1kak065+0kLRbl+j557RN2Xm1x/2dz3xRPY+4wq9npmK24py0vXGOLFTkjMhB5x+/0N4Imc4KLcbe2TIkBLbdbGaV+daS8lPGPg9YpM+0QoVsy4yA5KNGMDZx3Xcz/dB5oAkF6J0+aTw3LPcWou5pcrVOpnYKWoq1p3EtlI+Wy3FtSb61cPokLmC5N5UMYMoTJxJXWkibXuknZyDfjdXFSQTm4c1IIk9SsNyaQAPfrNEw8Ja1djZBttNsk+q0bxl2bK83tf4+Uf6pv3Nt4Z9NiMo8MlnV+5cbAIKnl0Zw1193RK5Or0c6Ps/y/dd/2mRu3A/7AOIXIxfFLkLy4i3vw1uz/eH/U+JXGCnC0SAyEWgex93jzda1wvK3G/NNgDjGsM+XrXTGXANAADEgch1BlwDAABxIHKdAdcAAEAciFxnwDUAABAHItcZcA0AAMSByHUGXAMAAHEgcp0B1wAAQBxX5AAAAIAbgJVcT8A1AAAQByLXGXANAADEgch1BlwDAABxIHKdAdcAAEAciFxnwDUAABAHItcZcA0AAMSByHUGXAMAAHEgcp0B1wAAQJyoyL1ePczAexC/QMw16xs05zSYL9L0jmviKc87V9ZoSBN9MegJsUde5jhOz+eUTgrlLd+gfa7vrvfy06O4wTCNPVb3SL94R56Fc1uzfUfVvkrLSo5VfunO0LlPo1wzp2H1AnNQHj+/I3LreH+k0/LT1xqxHOeUCh/9rLfIncZT4zj4Imxi5+uMrVZrNe/Ut0rBAJHLGR7sL15Pb8j2oBmXZLfInT46gBCGyPHhcpzoFx8fQZjKHCg9JnJzGgofCznTuCXThOOERI7ZKUVuq/rN+tbZoRiZz3yXVgtPFM7WbnhWt70kELnOKF2TMzrJZ+NVGvBmkVsOeB9bcj5ruzIkcsJOV+TuNM48Tw7F62+p7bHwpCZq7YYndttLslvk7BFF75Gxqx+5+5oXL8SVkpzfOK3/keQ6tWnAzdgncqL17GHWd2gkJb/AtHxrly5Tm56qihy/nDWO7OMwrOE1jqvFVpAYYpSryGPw8RjSvNZk2JphuaaXKyhEzs9tO+hsV/JWUflQV9CCnSqz9HyrdkmoNkll/o4ZJm7XJB2feZHmZgYGabYcUJ4h+evicGFZ6QY4N8CeX5ESbQvNquUih8HSRTpUkrRppjMqYk9bNzy5216SZpEzwmdlGpkEvjpwHlhpWNNYyN2fDcJK59ggbuRsGXA7doic0Xq0fayWFDnEUj5Vs3ulBzzFgo0jhnn7I9/zk2Mpzz3HMrnSPI3bF3RoX+uhCk+sXDIGObk5tlijh5VPznDzSqHK9Ao624EhMqd7ppm/rI4ZBH5HJlmRksqBQVKw+tsdfE4DaX43dJ0BxLK8ZoBZorLQrJqw0dEO1tzEyOdzTgMxzCna7YY0wTnd9pLsWsmpqxrP59O4U2wbClhj8NZheZIss1sd5zk5l0eLG3BguzLekk4OlZRPs7d4pVc8FdiujIicGMxZOXqtQrWABLm9BUkH7bzfSdKWc5Mil4XTXsWJfAyb/CqzIt0PhizqpZAWKcNx1Y5Mk9UCQ2RI8q3172Lo2kcsyxsMqCsNj/lCf2FQE7gujnRVXii6KE7nddtLsnO70ghyOxRyy9C+Jxp0SLOcG/p9QC/+yQz5/pcIzxe5p/aRl0M5pUpcktX67Yenihz5ki9C2fJH9eLHOum36pxHfXJNj6Qt52aIHN+aUvWWg4tMXKqyl8wVOZ2/Z4Yg1JGd42Zg2CN/WeSsTTUduuKIZ3nIAF2iV1+CPFio1PbVlNK8LuZoKL9f5LodYPffeCJ3LOyFMElsxvr2UZw+p/X+s4qHcs5FA27DW0RuOxSbsTopdeLS2rHiqfet5Nh2D6+Otd7TeYnjQ0qJD41c5JzcTJEjtVRjsd1g5OxilZXIVVZyOv+iGeKEWkemn2qB0bqS82Q1NwrLzR1ANsurBkRm5G7VQiu5rZBp2RafxsdjTHkZVyz6TJHrcoA9cHflK+rFVClvHadlU+X1/Ta0sAYlSsm2D0giv8VlzpYBt+OgyBnraasl7RwqKUkRM+mLRukBT7WI3DKh5R/5+XosFxpCgo3JQWklp/VKpC3mtpqtc1cyZ+UzjWrs8avMthpZ21PlYipm5G9XRxHpyFQ31IAgA0NsLC7NJiJNFG/JpwhdI5g9y10DSOPaM3JqoV81ayPSaVc/aaFotxvSc8/ptpdk1xNPZO8zrtDL7RfjUjfPSpzOB53Hgz30glyTEHkoA26HJ3KGg3JjiNZLbGvFbkmZay0lP2HgN4JN+sSSp3iIiAxINkII2cdVOgYZUs9pFPGjBwtmqzogTSWnq1ytk4mdoqZGH5EdIVtFbihlsmZU2Wtwmqu6YVTlX2sLsyxqgq5WpAmdg1xypU9Yncic52GNVfYAwqJCGMD7hVmiYWGtauxsgyVyt9OM+R8V20ekG/Lzj3Xby/L5Z1eWluSgCp5dGcNdfd2XTquMAQG8F4hcZ0DkYnQ64h+h0yp7W98AnMNnRS642wF8IHIR6K7Kj0Rah1XuVJVBZ+BVO50B1wAAQByIXGfANQAAEAci1xlwDQAAxIHIdQZcAwAAcSBynQHXnPzkBZpbt890AAB4QOQ649ddYzwJ5bzcIHIA3A6IXGfcxDXtL01+25uLT8rt+i+qBuAngch1xh1c07pganmObTtn5IYlIABXBSLXGdI1ecNNPV6WP2GOPZVPniV+kus+RHQ84RXt9HmN1hP86ulfsmQ+vdAvV2cnH6ornzguc/MawawRAOASQOQ6w3JNfq7+NL2eDCvf2zBf6hXt8qBTopfesaRernwovnpdmHwivjruFY2H1QFwUSByneGJnPlI8ry6EG8L0WexF7aQxVF+1YYjBk7O0oCCwW6JpQpa6lIrt/5msmpupcQQOQAuCESuM+oiZw/ledA23+OVtUVoTOSFkCJnzwDPYLdEJ31JbovlVld39dwgcgB0BkSuM2IiV3gl1cNamZGPoTc7G2N6zrl+F0bR4Fyik764piyV26Rbdm4QOQA6AyLXGZ7I0cGbKNnzecVXtK+lvW6790r00ktLwm8urrzi2WgTmVtJ5MwXVQMAvgtErjO8uyv5Jairv6Jd3RhZuLuSpz/65mL3Fc/yhemlxEbRvEZzGvAKGQAuAUSuM85zDXbYAAD3ByLXGRA5AACIA5HrjHNcQ7YqsakGALgxELnOgGsAACAORK4z4BoAAIgDkesMuAYAAOJA5DoDrgEAgDgQuc6AawAAIA5ErjPgGgAAiAOR6wy4BgAA4rgiBwAAANwArOR6Aq4BAIA4ELnOgGsAACAORK4z4BoAAIgDkesMuAYAAOJA5DoDrgEAgDgQuc6AawAAIA5ErjPgGgAAiAOR6wy4BgAA4rSLHHnfJt4s/Xm0a5hDGOM0p8F0kndcE0953rl2jWpvd53T0BiRyxkklvmBtcTVHN+A9qL34jbptd/zfiSK3sc1rTqLc2tHc+ut3ZpETvblz/VtsKJcM6dhHX1Z8GWl+I7IrYJxRCDXszfxKWXWEo1zSqS/MgHTR2j6YNGV9DspNemFRe5gJLyJa1p1FufWTuR2Y5GbRmM2O6ehPsd+vqvX/yCGyG0ty4NvTmn6/NjHHH2gdCZyWbJPqcuchpyRztk60lQuy/9kznboZzpmYVj84shw4mB9sBbe6a3ZntX7DE7K7RvujovcNJpjTGT+3JvyX5nSTrLRzp8VOWnAJUVuyaqgaWrd2KZxMv9zOdWhn+uYjtlfHhlOG7gP1eL4NQU7/fVE7kvuDoucuY6jX7Al7WvgoP/feG/gk+wTuZcPVv+JcZhcipIOiqe0HG2XLlObQWFuVy45bGcOaV4DLa2GDWnOCcZJXk/jl/uylWwzZhyYypHJZ7zofH5us1cBViaFJuDfL00qdNjIxWxeYl12i2GA25eLZqmccsphsEY304BiiIVKzwabgVezyiknOL7lZDONi+jp+xvn1N4nQyXn9lRjQrj9vyYEx0WOLuWo2nv/g0PsELmXe9QVu7zDniXAlq5YyqdytFf6cxprsSHuAeH9gurGmvHrmNDBradtoSuWiDS7lyalPP4vlicjrVs0z3/5NKR5sellhZWJ0ZRMmZlCkqLICFJuXpJiM6XQMZ3+a8WAWZy6U8EsSBrg1Jq0fqh0N/BiVpUaPzC+sYgj57cOj42Nc17vq4VKNdgCw84HOUnkjJ4GkXsLB7Yr/WGrNLWKp3ya3cwr3RMwWhevMKYq1jF6tliJWBkTlXtJWlY5cRGhqWiqcbSjWJnoGpKvs0DyFs7Jas0rMiT5NoucbD3Tm4VI8A1wa00TtJZeUSNnglVt/HC2uVceE7lq45zV++qhUs3tWkJw7jW5a9Xtlpwvcs8cqN52dCylSlwaKGM/CPiQyOX90HFMdMX0eAxDslIGRU6NAOtqsSZyYgizxcw5bjZvdcpe+qoYA2Zx8mBsHHdrLc6olR4NPMeqUOPHtbO6GDqrcU7qffVQqeZ2LSE49+7Ka9XtlrxF5LZDscm+u6pv6Ga1ePisyOmbTchabn/RsuxSJkYKLmY5Rz7wqeNm8561kqNfk6tNZg13reTMWlunFUqPBl5hJVdt/DaRO2klV26ck3pf87wh3P7XFzm9WaA2D0jzsIXfOgnBDwkOc1Dk6J5+DtO8EC8GdyXlUznaK13I5JR0XkUdqCoNFRdP5PhlRa19y3kRfbJFbhpHeel9bcC6yLk7JLRJ6WjEhg+reUVnXWpf6JhOX7ZiwC/O/AUnRRjg7gtlo0KlewNr0CrPjOD4pnyhV52h4bGxcU7rfW6omFrV0v7fEYLmJ57ka+aFIeDxeIwj7d68r4P9eK5ZFx6knbMzhjRltw0pbWnHiXnU3Ruqp+QnDPluW1U6GWCcKGJ10WWRr+XtJCz0Ho/XDXS8GHIBjqLnr976pVT0pPNX51iZWJCMqRnkdH/1YDavcbDQMe2+bMdArbjVDVpRlAFOrXWWbulbA9UCz7fKMyM2vvH4NQ2NDY9tjXNS7ys2qRo9GttfTfo+IQp4dmVnwDXAAlcErgN8cS0gcp0B1wALbwMZfB6I3LWAyHUGXAM4gQt84GNE96LB54DIdQZcAwAAcSBynQHXAABAHIhcZ8A1AAAQByLXGXANAADEgch1BlwDAABxIHKdAdcAAEAcV+QAAACAG4CVXE/ANQAAEAci1xlwDQAAxIHIdQZcAwAAcSBynQHXAABAHIhcZ8A1AAAQByLXGXANAADEgch1BlwDAABxIHKdAdcAAECcJpGj71Sfn9N49MWAcxrwdsFGtGvIG6wE4+S1cLzlj/ho77myRkOatsg7511dOZIf4/R8Tunwq7+WHN8ezG6T9vmizneMALvzLJy4I08MbpehQeSmMY8t53RpxEE7yjVzGphX1vbMSvEdkVt15IhA8tPXGrEc55QKH/2sN5WcxlPeb/kJkSs1KUQuZ7jTEcUZYVueB4MfnEpc5FQvOr6SA+0YIrcN67yXzilNnx/7mMocKD0mcnMaCh8LOVNVI9OE63O2QyOzgu/SauFZwrkjks8K/m9x/WDYRVzk1NgAvkHpmpzRvT/b06QBbxa55YD3sSXn49uVn+JUh15/K2WPhWc00Y5IPjH4v8L1g2EvLdfk1kHGVDq9Oyaue+gjalDSZ7xyHaf1v59X2X0iJ1pPtLxud3Z+LCW/lLZ8a5cuU5sdqypy/MLdOLKPw/CycxjH1eKcEzlVx1OuohHIr/TyyPaZb+fzErZSx6nYkwxLhO2va62qLWhDms1LKp7d4vkgf03MrHZq33JtgD1LISXaFppVI/cLDKoXUP/wGwvWr4Y0E2PaIlnWbHfw55hnm99WYhqBj3ES/SUUD9xJlWDomsa7K53onUZ2KejV6HlIHaendYRPdqaRD8JK524814izQ+Ss1iMtb/hF5hBL+RQOLfjOCBirLjail9of1/MXg2Wv57nnAWg5PqSZXILO16LX+usjZKxkmfArfkTmXv8XVK7YHUihRA/KzUtSsLrZHWpOA6mNGwBWSDiW1wwwS1QWmlUTNlrjNL2jgFr4fM5pIFY55UZGoVOCP/t3miYn8dZShbaqxUNtNL4Tu35CICei6v6+cTJizYg+K8TzN3mYqAyIv8SB7Urn/8otE/GUT7Ofe6WbuiXq8rBGjSaREyHKyvFWaEJBRE46b3GI2eF+sAwStlW7A01Wa16RoeEgj2IA2EcsyxsMqIsNj5xC1Nl2cVEc6Vq7UG5tFDol+AP1lfpVFbnY+Hzf0bXlmpy4jW1rJDt8tRba6ijndjl7iJzB+SL3tDxl51BOqRKXZLW273yyyJEv+SKUrfjUaMDViVRbHiHFsTUaM6NB5ELdwTluNq/ddcodytonq3Zqz/KQAbpEr74EebAqQlNK87qYo9HwEZGrBH+9vvxYcBYbGZ9vO7o23XjijJ/FXcRpfIghkRyRk0TuXb2Ivq0b4rxF5LZDsbm2k1InLq0dK35830qO7VXx6hSVRxTHj1REbtdKrtod6Kda87au5DxZFS2mj3iWVw2IzGvdqtVXclsJ0zJbn8bHY0x5GVcs92SRq0wsKvVtXclFx+fbjq6Nd1fmRlCbwWTHOy2bNnmNtka/OMKaVV1r1f/e1w1xDoqcMWsz/OLkUElJipjJQGKUbgWMVZegyC2zcf6Rn6/lRaxESLAxhRqn5zTK0UIfabomFxG5UHeguqFGPtm8ov8ubSb8JYq35LPeqT3LXQOIi+x5LbXQr5q1F2k1qp+uUK4byeL0w8EvM7eHVj6JMuKBBnVwfPaDoXdatyvzfgKPD3p9Iy/v2HJYHtFbEyQFH3TEQy9qW113xhM54hh9D6BovcRaXnvKyrWWkp8w8LvYDN+pgPHqIjMg2QghZB9X1RlkSD2nkVw50+WTwte+T27dfAmUOFKKfj4TfGU8+JXP6O4g8/GXL2b1jINc1U0nrMaSmcPD7dRFy6UBk2xWXaJhYa1q7GxdK+uOE96sWWkfkUhWTbY7+O3DxVjit5LmpGuAuiVajlNTvJsMtXh2ZWfANTHEduXtwSbHbwK/14HIdQZcE+MHRe5n6goy3t4pyEDkOgOuiUB3Z+4+BPyanIOVwOUD8ITIdQdcAwAAcSBynQHXAABAHIhcZ8A1AAAQByLXGXANAADEgch1BlwDAABxIHKdAdcAAEAcV+QAAACAG4CVXE/ANQAAEAci1xlwDQAAxIHIdQZcAwAAcSBynQHXAABAHIhcZ8A1AAAQByLXGXANAADEgch1BlwDAABxIHKdAdcAAECcnSJH3yK/nznld7fT/0/J8KZo17xeWm8wTl6DxBvqSJMecgd5WdY4PZ9TOumNWVu+7RHMWnpI8/M5p7GfF3m57ujz7dLv6OxvivbPjEsYTh32idwZr6NdBxt4pQnlmjkNqytY9fOI/B2RE/7dcfIWYdN46mshg28ZnVOayIdBNOZJ7yplpbzx3JI7IHI5w70R69tzMNuW0jGcmuwRufO8dkbvOjJKdIghcomNu2QUTtPnxy/mjr2lc417MiU/Tkie5jRk09cJg6zLNB4UOVbK2889Oxiu3/VaLTxxWD+lI7SB4dRmh8hN45DmcybXh71yl7lGnJJrjNb4rMhJAw6JHBeV07YrQyK3qBqdFdsnHNuuZKV84NxTg+H6XW+PhSc10VkdoQ0MpzbNIrfOqa3JNr0QRC5b2MefT+oV3WfJBZDX4XzklQG9RjJORibiuk4+ZZzW/85bIHyGfSInKisaSjcTOz+WUrvDK12m9nbQuLNlPc3IWKdfj8cwbJaS2HgMaZYi5+e2HExqp7LQ+sLkLatxWv/lPmBtIC2hXSDRzmOc6xuTv17cIXZec48ou4b3R+1rx33Ee9omy0o3xMSAICKzOjgUqpaLHAZrlKcDF0lLRrct7sbJLLrUEWz7MZyeR6vIzWlgAWrFIW0z2ub2cXoNiYUsacd1aMpuNpulq3QAACAASURBVM/SmbARRTmmx5nLDpGzKksaimwFTqMtXbGUT9MdZlNPo+dBXpmN3HmW40Oa2aVhqg9rUa9ja+bbRgwVuWJuy5mFhZy0dknCdjmIzPFuIEopW7IcTkownNgtRj4ZREmPLLvG6I+FdYPZVXXwWOHkWF4zIDQ42FVTt2u4ky4qJiweiWGFcak05vj2Yzg9TqPIkTCx7gfgbZTrHDluhaxrRMArIpMcpYXTO+DAdmWhtQutEE/5LHYS+T/Dy5MqHZ3hqoHa3oKko0GWCJK2nBsXuVLFrRP0B7FoMtJpAeIyaRdoGFONfJqs5hq7P0b6TjF47COW5Q0G1JWGR11pWKdQE7gujtRRAbUot5ufEsPpXppEjk+u2dizYLSRNekzj4vZhrtQ4B3e9wqbe5W69AW9UuB8kXvmdvX2UWIpVeKdvU6uE9lSSo1Uj3VVYJmVpYMsg0jacm58rlobKMzVV1jkHEtUusIxakw18p3jpmvsXlIfrEU9jIYURzzLQwbUBgezavJgoVLbV1NK87qsoZF6UORCgxuG0x20iNysbnGTczGvjSLHaz0t1Kxy5shDPA8nF/dKgbeI3HYoNl92UurEpbVjZUFoXMCjIifPdkRuU7mkt/qIyDm5CTWyGifRyxmFzc6oyBUHI/JlbSVXjXz6qeaa1pWcJ6u5Mmr/x9g6I5ZXDYgMDm7VQiu5rZBp2fWexsdjTOy+owMi1za4YThtIy5yuVoUHrKskkT7I8fp/0I8p5H9rFmetew7JelmlokzsbmoVwocFDm6q57DN7dMbSgppXwW3cGmgiJs5J2TTDPWz3xdlQWltJIz1YBd5yrlNk70WpHUOdYhatfkiiI3jaO8cs+aOn+rV3fWxdFI5NORT3VP6RqjPypfi+It+RTBY4STZ7lrAJlJVAeHQtWsjUgN20bWSYPjklgTVezHcHqcoMjljUrRyzdoL1ZJzeP54JCSWjjTzNlcN984R4vke09GJmKwegxpyl8W986uhSdyrInZTpmuLG/tudAOUzglP2Hgt6EZTa39y3LJF8yMJKSuRFY8w0TPU7laJ6+JWLFit97eGuXm0rwH9bUsRVqSlTUpG00LTWNoClKCv3wx2904yGVZNjmr9DgZwWOHk2O5NEB09urgEKsaO9uAPukpazRvWTZa1TuC32IYTk/i3GdXekp+UYXvETy7EpwNuuc1wXB6DhC5zoDIgbPxNp/Bd8Fweg7niZy3ZVTcSgKtQOTAebiXMsGXwXB6HnjVTmfANQAAEAci1xlwDQAAxIHIdQZcAwAAcSBynQHXAABAHIhcZ8A1AAAQByLXGXANAADEgch1xhtdc+SlwHd8oTAA4AZA5DrjXa6pPjT5TecCAMA7gch1RuDZldZD+fiz5tTzgOnT8LJaeU+u5M/vt88FAIArAJHrDNM14qHg21OL2aPwlc7xFZh8VtDkvkZ5zZ4/MRb6BgC4IBC5zjBcE3kbJNM+U9iEUPEnnT94Orlog8gBAC4KRK4zDNeYEiPeWlV/RyLPpfTybvZaLd8CAAD4PhC5zmhZyQnRKr+VUYucqVvL6+GFzkHkAAAXBSLXGd5L29V7k1vf5Bt8jTJ/ube4EIgfEgAALgZErjMc19ReeRx4k2/tNcrsXdTiVfH8XL2fCQAA3wEi1xlwDQAAxIHIdQZcAwAAcSBynQHXAABAHIhcZ8A1AAAQByLXGXANAADEgch1BlwDAABxIHKdAdcAAEAciFxnwDUAABAHItcZcA0AAMSByHUGXAMAAHFckQMAAABuAFZyPQHXAABAHIhcZ8A1AAAQByLXGXANAADEgch1BlwDAABxIHKdAdcAAEAciFxnwDUAABAHItcZcA0AAMSByHUGXAMAAHHaRW4aHytDmp/PaRynIxZs+Q3jODwexzK7P9o1xCGCcZqT3aTecU085bnnLiev9Xg+p5TmfRl5+Q7NGbKWHtL8fM5pPGYWr+Xy6WgXcJt9GnvsX4ei6A15Fs5tzfYdVQOKJpFb+mAeHF499ICX5jQs2W2dHS4vo1yzNaHoM3lE/o7IrR7d5dA5DSTQpnGXJlUsq2U4pzSRDzI+g7kUWSu2/j1B5ErNDpHLGe5v5+LEsSHbg2aAMA0ixweelWk84KU5DfBxG4bIJTbuklE4TZ8f15g07C1dhRpR8uOE5ImF5jphkHWZxkMiJyeNZ3G205lPL0mrhScKZ2vAn9JBQAtxkZtGb1Gwf8cGPm6mtJNsdN3PtrA04JDI8XA7bbsyJHKLqr2KX60xTji2XbmUcnGRu/6W2h4LT2qi1oA/q4OAFsIiF9oyEtdRntsceJzW//geFL3AwQYWntnOayh3ZJ/IicYXTa3dxs6PpeQeXb61S5epvZ011+/ZCh5leevv8RiGHD3j9KQ2CJHzc1sOpuBOOmkbHeTjtP7LfUBKlhcL9bVWU2UNhyzNLnZYc08su4AUm13n1T9/TWzTNllWuqHEDZARqEq0LTSrloscBksXqQdI2uXi6xozxJ62gD+tg+QpoHF92fRIYSwtd8N7cKbIkc0buuwjvasykaEf8//Xn0p+kh0iZzU+aWqyFWjdRBRP+TQdarqebHJ7k1neL+WF4Nc9T9sXVKnWosQl422fiIpcMTcSf7XgpzuPrKsQmVMrN/mZGEYtkLM/1tx+jyMXu4kelF1AUmzN4a825jSQVnSDxAobx/KaAWaJykKzasJGv0XZFIU5hxjmFF0Y69rS1zoIC53cgrX2EUYFuuEdOE/ktvbN6XOfL8SE/ZHmJnL+bQ5sVzr/V+52iKd8Fv0r/2d4eVKlo3coqQHc3oKkQ0He71Ra4uXGRa5UcesE/UEupuTnbBirjrEG25JXexxNVnOB3dEiw18xSOwjluUNBtSVhkdXeeSxTeO6OBLtiwxoVbML6asdRLvY7/juWBruhp0TFrnqAMfmQKWuFVvJEW/ceZLRzPki98zRbk0l4ilV4pKsFmctfJ3IllKqY+YprGFWFjFyTY+kLefGtyJKJrOJNbNln8gZp9mDf7XHOcdNF9gdrdz9rO0u3WDiiGd5yABdoldfgjxYqNT21ZTSvC7maES+X+Tq03ojH70PXhlLf2bx0HB3pbOWW5fxYoTNd6ftEzm2g/4LngjyFpHbDsXm0f6qPt6HawtC4/oEFTl5tnczyapyKfExlYuckxsdDRydSfTCUGGzs1XknjT+C4uOao+jn2ouaF3JebKaK8dyy0c8y6sGRKbObtVCK7mtkGnZ3Z7Gx2NM7P6iz4hceV7v5FOa6Kix9GeuAzX9Tk5PKcl2O1/rkTaOh6NI+Qvt38xBkaPTvdyjsqdqQ0wpJSliJiOEUboYAdWdkzLQplGtq7ISlFZySq+eIm0xt3Gi15CsMULok39Nrlnk5sCPJiI9juoG632WC8R2zVJ74VNRvCWfIkiMsPEsdw0gMwZ76kwt9KtmbUQ67eonLRTtBjw994QOol0pJw+hsbRWyk1ofuIJ3+ARTiSTTzE4PIY05S/VTtFI7+Oi4wxPA1yRY83Jdsp04yfW1DP3i5NrLSU/YeC3p036xOI6ZRrJlp1OQurKrlrZholJr8rVOnlNxIoVIWlvjXJzad727Z5m65JbOv3yZKHUVpK5v3wx29c4yCcCsmlZ5cbJCBI7bBzLpQFiWLBKNCysVY2dbbAE4HaaaEOabzjg+fkHO4g7DJvtUxhLdSlM4e/BZZ9dKX6BVNpe+Cku4BrwCfgwVhySW7JEJ7oFTa789bH0qiLH98N+Zve4zvddAz6A2g9mm6NnZQp6pUWofn4svarImftvACL3K8gtpmM9wL1kCfqjuDlfO+MXg+C6IgdM4BoAAIgDkesMuAYAAOJA5DoDrgEAgDgQuc6AawAAIA5ErjPgGgAAiAOR6wy4BgAA4kDkOgOuAQCAOK7IAQAAADcAK7megGsAACAORK4z4BoAAIgDkesMuAYAAOJA5DoDrgEAgDgQuc6AawAAIA5ErjPgGgAAiAOR6wy4BgAA4kDkOgOuAQCAOFcSOfkywGn8rRfYhtCuYW9EZIyT9xrgG7we+AZVUGyuvPmLLS3f5bqP427PXroBaa29/4/kGTnemuYWXETkljcX58h8vcn4FzzQiHLNnIa13VjUZu27ocit783uuAqKzZG9O6eOqiGv+07PXroBRcRuJh6J5MK51Sa4Yw/yuITIzWkw5l7TuN8Dc0q7nXfk3PdjiNxmLo/sOaXpOY23jeNA1a7tSs6chrt6qsopdT+QyYfixIvYI530W+f2xBVEbhq92ci4a9PhHcv/y1ByjWH8jeO4VrXLu5JzY09VOaXuezP5XJxA5L5DTOTy2nbbTsgLr7wvRhdjW0L1ndxHm8bAHjrJ7uWWVzbjtP73yoJeosoe5IXm3IY065yuvI7fJ3K8iV4fyZpPNq6At57X8iqxcNWWshhOzBi2qZLLpVWThTaEQa3updLtE4t7xP557LKq7Ar1gmR7DsPA8np9z73vnOttfWmPGL7zWkCEBAs/VXcRnPp0A6cBtTGVOPE87rRSWziRiOV1lMdpHWoRFergzmhsn2uUGwiSKxNfyS21pqExTs+l+YY0GxeElv/FwEv2INc0AZGbRu4+pXNe6W6hbI90Gnm/uLIPd4hcpYnIRT3zVh+r9bxsab7TuLSvHyF2OEljqEec/2tB6FakVvdSiepEM8x0dlYk+6dEC8rtOU3KK23nVg1wfOe0gBESsrKlj9bpJjF31+OkFG+0ldrDKRDJdCgKRVRkDPRG41IvbguSa9MmcmJqYC4a1m/p3RDGvCRPE6oix3KgoR4IGq9Q9oWcNd5M5AIKUaiz2Xo1sfGzsn0krsMzY4JeriawKlKfmMYbzQ2zjBvJXnXiBanTaeZ54z92bsAAayjwWliHRFjkKhFVydN3RyVOdo4qga5UyNl0YSWimqaAT2M09uW8JUiuzV6RY30oN8qagLQlPc8M2epAIyZwOZNYOJb6ib7l5eq+PF/kntmBRjPVBykx1fYWMCJC/HCSxjQPOm1hUKh7uURxYmQ4diNZV8e3MCQbTy4+xQ7o1Cs3ZckjpFZm5na1wiLX0B2DvT4UivtHlVI4VUWFnxQS+Ii1zmjcNlW9+sBY4JDIrVNvLTnyshc9aIe80axzGsZJn5XvooqHo+meZXNB6NzVffkWkdsOOVOQ6ILJncSUJyWGPcSYprnqjjDw614oUZ8YuX/BjWQ785aCrNMX9ZnI/VvxcwsGlIYClc+3VnIVYw6v5PaEUy1nYUjojpgGa5WOFnrTziC5JjtFbpuSkgYRTVaYlebZa2JrQXHjyvZRXew1pnny/2VqmfJMVBRK859Gnj0992ocFDljMr7OJZ7PabQGFKv1SnNGFibs9+huJ8yWGcaIeaiRQ6GIShjU6u6Wbp3oxLbMzV6leCNatCCxSDSKy40SOrdggOM7t6PJkKgJRiWiXDvdedLLmFiclOJNSkRbONUFyZhxVyIq0MHd0dg7tz1Irk3rjScrwhGPR76na5vUMXhvlgdLBcizyBDxSjnlL3MvZHmIQvPdQk81y1HnXgtP5FjrZXUwmyhtaYWvnEqL1iu1vOVfM0Icb1vG5GPjuDonV4E6jRdRDYNI3c3SZ+dEN7btxmRC4ZwYKahQLL+Roe1c14BCTzWz8+JHB4L6NtiqdgMGQ1HGieHxcbRMaAqniUQs6YCJjT5qxVWse7CDm6Oxe67ViyNxfWF2b1eWET9x63ipezXu8uxKhES/wHd98euj8XtEji/WQ3vLIAZEDnwb+K4rfn40jokc2Q1ouArceg4IcAeRaw8ncBXguw758dH4Co/1Ag3ANQAAEAci1xlwDQAAxIHIdQZcAwAAcSBynQHXAABAHIhcZ7zJNeS3b/1dlua/22r9LQ//FRH5FSVvkbUQv4Gqz6cDAHweiFxnvMM185VfqRxlFaE95q+ypn82Ln7pXHwKjhK5qz41B4BfAiLXGW9wDXuEYrcce1KNlkjrSPMKsf9mBaB3IHKd8QbX3OO3vQcfx6Y0bdu0zE/3a2mkJb/+mxWA3oHIdUbTS9uf9HrVaL3h1/6ZqHq+olHKkp4+BdTY4qMP7KNXtsbwW8VlFVzcBxCKpwKS5xCaj07dnsA8DkzlyN4jvYC5VijR1ucXCcXzA/WzV+fcKtJsAMBBIHKd0fDSdvb48W25lhOvb/iVK7mp9B727URS6GtkVi+C2Z7nzq715RFdXAMkduRHnltVMOEix95rwJ9XzZ7hza6gsad2p4npHr++RiVrrQRthfUDaQjyKGn18N0tE8NsAMAhIHKd0fLSdvOuQy0V+nSxFiu+Raz0f0ti/8VjqgomXOSY4pB2UY/St1XuJWlZ5cQ9JEb2BZEjGkdfplK3EQBwGIhcZzS8tD30vkp1RLw3yn7P5DMscnqv0UlsiqNdBf599b06tu7xtRY7YxjHxPcUh4HfJ9kmckqp2Q6m91IpKB0AZwCR64zGl7aXF1XWEXFWvkewXeRsgWxZyVV+00ClxL7xhKSoruSMm028HybsEjlZj8KyzVBgAMAuIHKdEX9p+zP4hl8pJOznXuZ1MlWo/X/hRczW/+JnZq+bGa0qWLZrCaPXw+h9MexWGlu81Eo0ok+2yE2juslmfr0/2sjEMBsAcAiIXGe0vLT9WX/DLztV3z4v765cj5BbA/NrhdkrhvlFwe1FzKN1YuGt4t5Bs4ZMgnNRvA6rKX5u+oZPkdB63Yy0kkuqcY75zhrPbGxdArAXiFxnHH5p+8+CmzoA+EUgcp0BkdsLRA6AXwQi1xnHX9r+m+BX1gD8JhC5zoBrAAAgDkSuM+AaAACIA5HrDLgGAADiQOQ6A64BAIA4ELnOgGsAACAORK4z4BoAAIjjihwAAABwA7CS6wm4BgAA4kDkOgOuAQCAOBC5zoBrAAAgDkSuM+AaAACIA5HrDLgGAADiQOQ6A64BAIA4ELnOgGsAACAORK4z4BoAAIgTFTny2rIVvKbzG4Rcs3loToPpKO+4Jp7yHaefns8d2QLg6Hvytoyshl5eyPdRF5hO/2IkfL5oWuLH+uxBLjJiEFpWcrT4pT9g1Pk4yjVzGtbBjcVH1r7uRW594SnCTbO5/0BLzynxoLmCyHlO/9YI/vkgpCXGS/9uZzlY+nuM3ytyr/6Adyx/GkPk1hFKOGhOaXpO40204TYVOZc5DUebhWbxGmQu0tBXW777+yLpXUbSsC92AWbDxzvLiaVfaCX3le0LUL4mZ8THbbThNhU5l8PNwrdkriVyl3O6Zc97lTgmctKGz7bbyaWfb/w5K7m8NUaXduvaU39X3EoDJfaJ3KvBVw+IzWbiKOmPeEozQT799cWQZmsXhuy45WuJLGa20M8lsJOcPQU7Ml2DvcyHzWTRkk6r5G0/nt7JPx/zG6dUN5pIGSNbVQxHmVz/cVq/odeDtmKo1fW9HOUCr3FUaw6D1o+GgGR7X3Ij1jzRHJeK9tAWjPcScSYPmoccKWsip22we32hjqHuaefQVLrbMl4jh5qyxrFrcrmn5uDXLhFj7zTGFuDAYofI0Yg1Wp5c1JtG7Y14SjOB7KV8nLTDhg+HOh8RN3ManZHWjsyywV7mXks+p5FPHpTOGbNDN/9y42hkDyoaM6T5OU3W4CJWcmSQYtd7X1mMpOfXRM4fHMzGUXda6Lq3BKQnEo7fy2NX3Z71s+UC75y1NWujaHG0FF+VYs/PLRSBVg4NpZst4zZy3b8hmkUuY4Q3DyPWQdiUnAGVa+HAdqXf4UteiKc0EwQMKPTkXCN9PId/4MqwM0CYNbIzL7QeKT8LQLlS4fwrE0E/Z9cYowGkyBlrHzLsldfOLu3et81uCciGmDfHpUZ7ngUXEESaoM2NIufl4I+9UQe1tFJrT9GnnCAQ+7crOXoRTOpEa1FxMKhwvsg9s/csx8RTmgmOiVzuCsZ8ef2i3Ans7RnfYC9zx0gxiuXwLg1PDfk3iVzIGMYekXuS+W6oK2sXxMbBiKhUAjIc8+a4tNMe0wXuGeKLUEOVqumfdVxc7RxipXstU27k6oAT4AyR8/qSvABRzATEeIvIbYfqEVxIaSY4QeSMldxW2eRuVa5pKqO8XSMj89KagMf88qnY2vH8m1dyVWMYO0XOOtemrvp+Y0ZEZTtkB2Q45s1xaYc9rgtEtgVBfdtKrmHruymHXaVvLRNo5OqAU+YEkSOHRfUKU+e8e5mwrGvhoMgZC6w5DXmuVRS5SkozwSGRIxbvCX0nMssGe5l7RrItFTFxbZlS7BI56fGSMWZLbUK1rCmpsLkil3t2fcbqDw6FxmTXAUtDajUg5X5S6URrXIras+zipm3MtoJAtgoNc/bYhp0iR2zwen157A13SZlDsHSvZfxGrvs3xK4nnsjiti/JXWjyCh51Kv0Ki7o2PJEzHERX0lNu8iEltisy06+MjZVYyufzqRPQ03OQEGOYYXRo5cXkg/I+r0r4mJFZMJifmxObxsubMkj+5fTB/HXjeM552J1rOVbubeu3ROJoe72+YnmM4ziyuCiu6bQLxmhjGk5rDEiaZC2XXFYUJ5otVbaH2JQz0vFQsotqm9NQrM+6K9YHuzuy3rzMuHgEGjnsKZ21jNPIAf9GeN+zK8U9b5X9IhDk7s+ubIgT/67KE3hr5h/I/wtgUwZckreJHF9f4krcWUDkcso3BtRbM/9A/h+GbgUCcC3e+BaC4g4n2MmdRY5ul/nxQjfYTuetmX8gfwCAAK/a6Qy4BgAA4kDkOgOuAQCAOBC5zoBrAAAgDkSuM+AaAACIA5HrjLprwney5p/GjOM5N7+GHhtxaubf5R0mfaCapxdxQdcAsAKR64yKa8J3783sjdJn3PBnFn3W3YQXvCvxHSZ9oJqnF3FB1wBAgMh1xkkrOfOZeocJPdquLcMT3jj8oRc3n1T6J1ZFp5uNRz2A6wKR64yAayIjzptGpegTdUOEHo/bmsm51EzaU/oHBON0syFy4LpA5DrDcw15aJx8fzF/3p/xK/3lgHgqr3oin5VVrejtJPKyb/lERbZrmoujVrIH18YNk5nkjbX8rFj1WMxSC6hH7+ln1xpZCbN2taH91D+WlaxdfvykamGpSdwk22zp0YZ2sO2PPOERgONA5DrDdI14cveDjziBJ5rLrx7kAanlrApF08zZSGu9a856mqNhZNywYiZDWt6RvT2knmXoFDQX33vuZyXkZE8bGkWbWfHaGWthW5PMfDzlsV5uUGsHbb9VIwDeAUSuMyzX1BVLTc0rp3j/q6wK+TgHyctP2P/GC74bjLTqWM3EK8v539Cfan1tnW5uQ6foWlZEhp50FtHqVmFJ6KWDlaZzJkQAnA5ErjMM18hxx5pWS9pFzsyqULRXFj+FrAX0gBcz0q1jNZN8hIujr1JrWnstWsnqSBuqoqNik9dT9lvIG0Sr8E21HXTTWUcAeAMQuc5wRM4Zx907CPaJnL3CaFvJiSRLDvYLvuMiV1gSFEUuD/GRtSzJQp9Vz+pIG6qi4zeyLvOIyXkLeesNsVVRtNtB2e8fAeBcIHKdYbnmdaOB+f5iPoisr/wqDazuGG1lVSraytwYI/1hbl3mHX7fschkS0rsjcl83uyV43ghK1L63jY0ijazYrUjJ4udwapbpdl+bvmN4qV20PZbNQLgHUDkOsNxTeH9xepNvuwqzDiRz877u8uvFa6/OpmWaC8rnZXL67z97zv2MmHXJrnp/nur5XuKc634R9YKuXTdXPE2tF+RzLMqtAG73inMtk1SZlNE+kA7aPuNGrGbkgA4C4hcZ9zPNTd8RzYA4DJA5Drjdq7BDeQAgDcCkeuM27gGjzwEAHwAiFxnwDUAABAHItcZcA0AAMSByHUGXAMAAHEgcp0B1wAAQByIXGfANQAAEAci1xlwDQAAxIHIdQZcAwAAcVyRAwAAAG4AVnI9AdcAAEAciFxnwDUAABAHItcZcA0AAMSByHUGXAMAAHEgcp0B1wAAQByIXGfANQAAEAci1xlwDQAAxIHIdQZcAwAAcaIiN40PkyHNH7V3TsNvv2cz7prHY5z2Npef56cdvrC8YfWNfncbaho/EG+09G9FeKc9601mf7c1OvVFGa9S769sy0pOWzOn4cOuuKX7W1CumdOwCg9rnKxTO5tLv7p7TsNHRW5OaaK2vMvvpZeUv1/kaOnfel16v69pf8eA8N3W6NcXBbxKfaSyx0TuM+SxDlgit7UOd9Cc0nRkjLbib07jx0RuTsMHo+1sMWsLWlr6R9aOC8zID5Z7kA8MCJGxrsmM/fFwF763WXJ5kfv5pZugdE3OaKvTRG4aP+uEZSHaqcg1B+03RE4a2cnA+qEBodYaTWYciofb4FXqwiJHRr11OFyu2Lz2ybLZ5AKPdXCcyHi6ZbVsi9FrQ+NkDH256PVoLv7133euIr2LfSJnNkVlQ1Nuo7FE1KeJ+4w55WEEyXIoe3ocB5GYXxIcBj//rUbbKeO0/us5XsfM1lDbV6uyq+YxG41HuAxaQf46G1gQOW0t7SO8661fLRmb9TRMJpXdGSoyQa8DArF74GOdcJnhYsutXlPXnGNHY8gXnhmVNvcc4djqdiFlmNektcqKwOaR3UizyBHk5bkciMQU0mWnkYSq6tJLE9EgYn3PyO/5nMat1uQM2qtutxDcIXJmU1guMHLz3P3kYTelzePL4SHN5D/6b46CtQA2fPFexD/JrJZzWAS8TmLBxCnGDDGMRGK50awI9yen23VNdQHVdEfBWqrvA23+bZTIZ5q2GD1rX6iYCbobENTdP/RD2WVeGq+pPTtZeisaa75wzPDaPOQIHUhWaPkxYDVpuLKsifdeKjllJceMVTquhxo+UX/kORkPmhzrdkyLzE33vX8t/GEObFfK/4sSVlnJiVyE46TP6cEcxmJyxlTOFTn2hfvBWIJlS6oxQ5PVGs2P8FrUlVxTi3D2DR9KRnq0aERBgmE3BgAABVJJREFULZpCxU3Q1YBQ0s5aExXysQ76bq2lD3RbnYPZ5nFH6EAyQivgwWCLycjOw8PuLblzr8kxHdb2G9V4ekm9SbE5/xDZQuQ2YqOnn9sWzPZqgGvRWojZZ3UfECLnyxdNyfK3dufKIheKGee42Wju2qYQdbk5KiLnWkuTTSnN68qAe2ktx/F0TOSqoVJK0M+AIG2wl7mOy7w0Tm4lt1rp2fqsOtQrMwKy61vCsuT766IjVnW0XeSY1/eP4odFLhe+LGJ5WLuVr7Z67sPFiZtonXVAhsi9KIxctWbhIpdzTNSfarL+OmBeEBA57VrJWSLXuJKrxgz9VGu01pVcfeSNRHjOaVru2pvGx2NM1obONHoyFxe5Yqi4CboaEKQNpsz7+XizJbMuRbca6bdPIV/EJmcNjiBW8FPyEbdrtK/kRKolEzOywxz+nVweYdgckw9PZAjMY1BOn9QEjcx11n9n0puzrJrzFYjchmwK7iThAiO3R2kiPo2Pcbucz51ClGecpPS9DqqUWtbGaRrH7T6E0DW5ssiFYobvkkgFF41mRrgIWtNFAZFzrc1fWnuW64F8nityTs9qCxWnWfoaEPg+O2nOgss2M5w0XlMX3SqPqfW77wvHDLPNw47QgWSFlt813AitVtaq8h6OPvHkoUar9YOcbvNRRx/kJYgtazaNt4ZUHjOvE6b85aFGuhKeyLHmY/t3XlOYfrFy4/CLA0NKo/iKna03OFRgbDdP6hncckgZallOsx/8iomK069JDv70MxjM9oKWF7OaOY5bwbQ1DTcZY2cuYBYPZpjrwZ+NPBAqVoJOBwTaZAOpgXbZ9JQuttMYTa3LMlvUjsaqLzwzonFrHNSBZIdWLTe7YcqVXb8+tky5zrMr77bkehM3enal2K68JgjLb4GWB8/n83n8ARQQuc6AyH0Wb68PvBsMCOB5fBn3vIrImftbwOI2Ikd3Ny7p9C40+KZgQPh5nPve9nANkQNh4BoAAIgDkesMuAYAAOJA5DoDrgEAgDgQuc6AawAAIA5ErjPqrok8zeT4Kafj2GD8/k/88mq9/cr4bR9uzgPg54HIdUbFNfvuSfq6yJXN5ubRp3GIxzawlIvoQecA+G0gcp3xlpXcO2h9fXPBbPaV+vkU/SGNlkPcgg7AbwOR64yAay7wK9o9Qlt+qDF/blPxqffimULf13sAwPeAyHWG5xpynUq+gbf6gD+5sUd/p/268pWfeKyfyjjJ5y3Sq2M5V21G2WxRN52RoXRYyQEAOBC5zjBdQ8d29XRxtdE36xf72o9pNySDPJGblKdftyGXZYYZRbPd6pEjxs0l+pocNA6A3wYi1xmWa4SiSMWSNxwaeuK8fUq95aP4vpJCAsuMktkcb/NTL+nEGhQKB8DPA5HrDMM18h1MjmJRpDw4r3RSr/SqapidwDSjYLZRQWJe0ms6tg+Li3AAgA2IXGc4IucsiYqDPrlkpTVJL4Uckcta5augaUbBbKOC9N3S+lVdEDkAgA1ErjMs15TewBt61a/UJ/c1jsXrau57k20zAi8OfuVC3zItN1uN+ykhcgCADYhcZziuKbyBt/qqX7HZKO+tpPdUWq9Xjrw32TKjYjb9mi4oF9k03iVsPRuF54RLdAD8HhC5zni/a8SbeC/wqzsAANgLRK4z3u4a/ips7P8BALoGItcZH3BNcd8PAAB6AiLXGXANAADEgch1BlwDAABxIHKdAdcAAEAciFxnwDUAABAHItcZcA0AAMSByHUGXAMAAHEgcp0B1wAAQBxX5AAAAIAbYIgcAAAAcDMgcgAAAG4LRA4AAMBt+X+Ye98RiE9/5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png;base64,iVBORw0KGgoAAAANSUhEUgAAAkwAAAGJCAIAAAD3y/sOAAAgAElEQVR4nO2dz8GzKtPGU+fTgjU8Tbg4RZwVDZy9m7cEi0gF37cwyvyFQU0i5vpt7jsGYWAGLkCjj/8DAAAAbsrj2wYAAAAA7wIiBwAA4LZkkfsXAAAAuAW2yP0PXBK4BgAA4kDkOgOuAQCAOBC5zoBrAAAgDkSuM+AaAACIA5HrDLgGAADiQOQ6A64BAIA4ELnOgGsAACAORK4z4BoAAIjTlcj9+/dB+fPPf/qrv6bly9f2d31xUdeAiyH6yqPYPU7kv3/+7Chm31kAROhG5F6ddhM2+fnVT0oiR0Wxgf/++edCrXFB14CL8uoSa59YdW9nP2gpMyZXuWdB5MD76EPkRG9dWPvs62BR5I4VfaXOdzXXgOuius164K0yF+VqPQvclS5EzpmCcpV7i8hdb5vzYq4BF0bPDdcj3w/p6/UscFd6EDmvZ/Ljq8j9sx6VO5vGjJZlmQ++DvPLGhfpj9dyDbgyxgaIni/qvkA7wpbO7x1//vnv9T/re9sJf/7+lSXwnvXnj+ixpCyrE39k2xXch55ETga1KXJLKrGsWzshWfL9+ee/5fiSaz5Ivn7XFugRruUacGUMkRMTRqsvsE4R6B2Px+Pvv//98+fx+Pvveox2wldq1gdFz9JnkXPWbk/nqsv/UDkQoSeRi63krE5EO5jqprLv6hIgcqBHqiu5Ql+gnaHcO9hxQ+SESFkXF0hK9oX7gSsmACV6EDlvKVe6JueLnL632p8ZQuRAxxREbjlk9gVyIluEHRU5X75oSlYWywEiB/bRhcjZKid+RGDJmjWJNPuH+kHC/4w8L8HVXAOuixY5EedFrcjBX+4d567kLJHDSg4coQ+R+1/8d3J01rf1AdYn+Jn//fPn779yPHgdzP3q379X6U8XdA24KELkjKmi1Rf+/ctOqPaOmsiVd1r+/WteyfOvyUHkQCPdiNz//sfv8FIhvnQ9875JtSIj2zS5i1oHzR/ofZWLugZcDPuJJ8atGirs//379+92zO8ype6ynLlK158/KjfWs9SNm+qAKO6P/hoAl65EbjcX3Hbcy91cA26LtdID4OPcXeT+/ZuvKtyit93HNeDmQOTAJbi7yLHfrH7bljO4kWvAnTF/Ug7A57m9yN0NuAYAAOJA5DoDrgEAgDgQuc6AawAAIA5ErjPgGgAAiAOR6wy4BgAA4kDkOgOuAQCAOK7IAQAAADfAFrknuCRwDQAAxIHIdQZcAwAAcSBynQHXAABAHIhcZ8A1AAAQByLXGXANAADEgch1BlwDAABxIHKdAdcAAEAciFxnwDUAABAnKnLT+FAMaf6KzT9NzDUL4zSn4fEYJ5WLd1wTT3neubJGQ5rScGrszTm/cXo+p3RSKG/5Bu1zfbezxb+N6/Fp7LFOR4L/HXkWzm3N9h1VuyotKznWLkt3hs59GuWaOQ2rF5iD8vj5HZFbx/sj/ZmfvtaI5TinVPjoZ71F7jSeGscvu2sZEjtfZ2y1Wqv5/b4VaUyW3Pc4RC5neLBTeN25IduDZvTGbpE7fXRopLED3gZD5PhwOU70i48PLswvB0qPidychsLHQs40bsk04TghkWN2SpHbqv5llQs1puTseLt+N2+18EThbO1rZ/XNL7IrHvoUuV9aawtK1+SMZvlsKEsD3ixyywHvY0vOZ21XhkRO2OmK3FcDPNiY1mmn2X39br7HwpOaqLWvndg3v8XeeNgtcnYnsPbIyPWP5TDrxK8zaEY6E34JhV7I6MxNx9kncq8mW4dee5j1HRpJ+TT8YpcuU5s+rIocv5w1juzjMKzXxsZxtVhMzx6GTbyKrxO21EOa15oMOaTH6UkrKETOz2076GxX8lZR+eg2nMZXodtR2les/mh0r8VwbWTBQ6ppX5eC8xehPs7bpt7N89fEh9omy0o3irkB9iSKlGhbaFYtFzkM1khNL+aStGmm0yZiT1tfO61v5l65/KeC+pLDfrPICT+LhqQSOE6vc15JlUZa/1uZkO2kaWQe+kF2iBwNMqPNjeaVOcRSPpVfvNLNUDHqYiP6gP2R7/nJPsVzz7FMrjRP44NFLu3c46QLT6xcMjw5uTm2WD3YzocMeXL5SKvLq25llfPMDlbLS8PTbMrEhrstN2Zs2fskBbPMNmEbV2hc6fi0ItaxvGaAWaKy0KyasNFpV+JaZuTzOaeBGOYU7fY1muCMvpldPE2Tk/5aw/6ulZy6qkFbjXVWWZFqba1MjLiAyFlUtiud//1u15jyaXakqJetujysbtkkcnztystRCxgqATTI7S1IOp7n/U6StpybFLksnPYqTuTDc6G2iCJYzUtZsepVRI4MYmvxeTbBZ/P6uNfH9bw50s2L8WkfsSxvMKCuNDywC52CQU3gujjS2Uuh6Ko4ndE3A1W+2LC/c7vSkDkrSvix4IBrXc5YG4GOWRA5yT6Re+rm9XIop1SJW72s6vIwu9MekSNf8kUoW/GpvmYvlNipQ5rpNT2StpybIXJ810rVW40jUsPrIueYpMutiBxbdXhi5hw3vW936HI3z5Upxac44lkeMkCX6NWXIA8WKrV9NaU0r4s5Gq/vF7l636xX+WrD/v4bT0S02GvkVkm3F9q0ylZf+iXeInLbodhk1kmpE+/xMq3LQ+Xmq1p4JTeNwvZcHWu9p/MSx4eUEh81ucg5uZki99Qd27HqkMjZbW+obWklJ0a6XIA1Jte837qS82Q1twbLLR/xLK8a4K9KeW62vyMrua2Qadn7nsbHY0x5GVcs+kyRK/fNQJUvNuwfuLvy1WPELCrvKqd1J8TanCUxNY0P0SQ6k9fX2/i0Kuz17zA+m4MiZ8yJjOZ1cqikfCq/eKVbXrbqEhS5Za7LP/Lz9agvNCTXi3y51tcTOUsKaNpibqvZOnclc2Y+tBoyC2KXaEcrq2nUg4000nYPyVT/y3RDDXvS+2JzainW7eYk0ovxaUSsZ7lrAIkgLeTSQr9q1kak065+0kLRbl+j557RN2Xm1x/2dz3xRPY+4wq9npmK24py0vXGOLFTkjMhB5x+/0N4Imc4KLcbe2TIkBLbdbGaV+daS8lPGPg9YpM+0QoVsy4yA5KNGMDZx3Xcz/dB5oAkF6J0+aTw3LPcWou5pcrVOpnYKWoq1p3EtlI+Wy3FtSb61cPokLmC5N5UMYMoTJxJXWkibXuknZyDfjdXFSQTm4c1IIk9SsNyaQAPfrNEw8Ja1djZBttNsk+q0bxl2bK83tf4+Uf6pv3Nt4Z9NiMo8MlnV+5cbAIKnl0Zw1193RK5Or0c6Ps/y/dd/2mRu3A/7AOIXIxfFLkLy4i3vw1uz/eH/U+JXGCnC0SAyEWgex93jzda1wvK3G/NNgDjGsM+XrXTGXANAADEgch1BlwDAABxIHKdAdcAAEAciFxnwDUAABAHItcZcA0AAMSByHUGXAMAAHEgcp0B1wAAQBxX5AAAAIAbgJVcT8A1AAAQByLXGXANAADEgch1BlwDAABxIHKdAdcAAEAciFxnwDUAABAHItcZcA0AAMSByHUGXAMAAHEgcp0B1wAAQJyoyL1ePczAexC/QMw16xs05zSYL9L0jmviKc87V9ZoSBN9MegJsUde5jhOz+eUTgrlLd+gfa7vrvfy06O4wTCNPVb3SL94R56Fc1uzfUfVvkrLSo5VfunO0LlPo1wzp2H1AnNQHj+/I3LreH+k0/LT1xqxHOeUCh/9rLfIncZT4zj4Imxi5+uMrVZrNe/Ut0rBAJHLGR7sL15Pb8j2oBmXZLfInT46gBCGyPHhcpzoFx8fQZjKHCg9JnJzGgofCznTuCXThOOERI7ZKUVuq/rN+tbZoRiZz3yXVgtPFM7WbnhWt70kELnOKF2TMzrJZ+NVGvBmkVsOeB9bcj5ruzIkcsJOV+TuNM48Tw7F62+p7bHwpCZq7YYndttLslvk7BFF75Gxqx+5+5oXL8SVkpzfOK3/keQ6tWnAzdgncqL17GHWd2gkJb/AtHxrly5Tm56qihy/nDWO7OMwrOE1jqvFVpAYYpSryGPw8RjSvNZk2JphuaaXKyhEzs9tO+hsV/JWUflQV9CCnSqz9HyrdkmoNkll/o4ZJm7XJB2feZHmZgYGabYcUJ4h+evicGFZ6QY4N8CeX5ESbQvNquUih8HSRTpUkrRppjMqYk9bNzy5216SZpEzwmdlGpkEvjpwHlhpWNNYyN2fDcJK59ggbuRsGXA7doic0Xq0fayWFDnEUj5Vs3ulBzzFgo0jhnn7I9/zk2Mpzz3HMrnSPI3bF3RoX+uhCk+sXDIGObk5tlijh5VPznDzSqHK9Ao624EhMqd7ppm/rI4ZBH5HJlmRksqBQVKw+tsdfE4DaX43dJ0BxLK8ZoBZorLQrJqw0dEO1tzEyOdzTgMxzCna7YY0wTnd9pLsWsmpqxrP59O4U2wbClhj8NZheZIss1sd5zk5l0eLG3BguzLekk4OlZRPs7d4pVc8FdiujIicGMxZOXqtQrWABLm9BUkH7bzfSdKWc5Mil4XTXsWJfAyb/CqzIt0PhizqpZAWKcNx1Y5Mk9UCQ2RI8q3172Lo2kcsyxsMqCsNj/lCf2FQE7gujnRVXii6KE7nddtLsnO70ghyOxRyy9C+Jxp0SLOcG/p9QC/+yQz5/pcIzxe5p/aRl0M5pUpcktX67Yenihz5ki9C2fJH9eLHOum36pxHfXJNj6Qt52aIHN+aUvWWg4tMXKqyl8wVOZ2/Z4Yg1JGd42Zg2CN/WeSsTTUduuKIZ3nIAF2iV1+CPFio1PbVlNK8LuZoKL9f5LodYPffeCJ3LOyFMElsxvr2UZw+p/X+s4qHcs5FA27DW0RuOxSbsTopdeLS2rHiqfet5Nh2D6+Otd7TeYnjQ0qJD41c5JzcTJEjtVRjsd1g5OxilZXIVVZyOv+iGeKEWkemn2qB0bqS82Q1NwrLzR1ANsurBkRm5G7VQiu5rZBp2RafxsdjTHkZVyz6TJHrcoA9cHflK+rFVClvHadlU+X1/Ta0sAYlSsm2D0giv8VlzpYBt+OgyBnraasl7RwqKUkRM+mLRukBT7WI3DKh5R/5+XosFxpCgo3JQWklp/VKpC3mtpqtc1cyZ+UzjWrs8avMthpZ21PlYipm5G9XRxHpyFQ31IAgA0NsLC7NJiJNFG/JpwhdI5g9y10DSOPaM3JqoV81ayPSaVc/aaFotxvSc8/ptpdk1xNPZO8zrtDL7RfjUjfPSpzOB53Hgz30glyTEHkoA26HJ3KGg3JjiNZLbGvFbkmZay0lP2HgN4JN+sSSp3iIiAxINkII2cdVOgYZUs9pFPGjBwtmqzogTSWnq1ytk4mdoqZGH5EdIVtFbihlsmZU2Wtwmqu6YVTlX2sLsyxqgq5WpAmdg1xypU9Yncic52GNVfYAwqJCGMD7hVmiYWGtauxsgyVyt9OM+R8V20ekG/Lzj3Xby/L5Z1eWluSgCp5dGcNdfd2XTquMAQG8F4hcZ0DkYnQ64h+h0yp7W98AnMNnRS642wF8IHIR6K7Kj0Rah1XuVJVBZ+BVO50B1wAAQByIXGfANQAAEAci1xlwDQAAxIHIdQZcAwAAcSBynQHXnPzkBZpbt890AAB4QOQ649ddYzwJ5bzcIHIA3A6IXGfcxDXtL01+25uLT8rt+i+qBuAngch1xh1c07pganmObTtn5IYlIABXBSLXGdI1ecNNPV6WP2GOPZVPniV+kus+RHQ84RXt9HmN1hP86ulfsmQ+vdAvV2cnH6ornzguc/MawawRAOASQOQ6w3JNfq7+NL2eDCvf2zBf6hXt8qBTopfesaRernwovnpdmHwivjruFY2H1QFwUSByneGJnPlI8ry6EG8L0WexF7aQxVF+1YYjBk7O0oCCwW6JpQpa6lIrt/5msmpupcQQOQAuCESuM+oiZw/ledA23+OVtUVoTOSFkCJnzwDPYLdEJ31JbovlVld39dwgcgB0BkSuM2IiV3gl1cNamZGPoTc7G2N6zrl+F0bR4Fyik764piyV26Rbdm4QOQA6AyLXGZ7I0cGbKNnzecVXtK+lvW6790r00ktLwm8urrzi2WgTmVtJ5MwXVQMAvgtErjO8uyv5Jairv6Jd3RhZuLuSpz/65mL3Fc/yhemlxEbRvEZzGvAKGQAuAUSuM85zDXbYAAD3ByLXGRA5AACIA5HrjHNcQ7YqsakGALgxELnOgGsAACAORK4z4BoAAIgDkesMuAYAAOJA5DoDrgEAgDgQuc6AawAAIA5ErjPgGgAAiAOR6wy4BgAA4rgiBwAAANwArOR6Aq4BAIA4ELnOgGsAACAORK4z4BoAAIgDkesMuAYAAOJA5DoDrgEAgDgQuc6AawAAIA5ErjPgGgAAiAOR6wy4BgAA4rSLHHnfJt4s/Xm0a5hDGOM0p8F0kndcE0953rl2jWpvd53T0BiRyxkklvmBtcTVHN+A9qL34jbptd/zfiSK3sc1rTqLc2tHc+ut3ZpETvblz/VtsKJcM6dhHX1Z8GWl+I7IrYJxRCDXszfxKWXWEo1zSqS/MgHTR2j6YNGV9DspNemFRe5gJLyJa1p1FufWTuR2Y5GbRmM2O6ehPsd+vqvX/yCGyG0ty4NvTmn6/NjHHH2gdCZyWbJPqcuchpyRztk60lQuy/9kznboZzpmYVj84shw4mB9sBbe6a3ZntX7DE7K7RvujovcNJpjTGT+3JvyX5nSTrLRzp8VOWnAJUVuyaqgaWrd2KZxMv9zOdWhn+uYjtlfHhlOG7gP1eL4NQU7/fVE7kvuDoucuY6jX7Al7WvgoP/feG/gk+wTuZcPVv+JcZhcipIOiqe0HG2XLlObQWFuVy45bGcOaV4DLa2GDWnOCcZJXk/jl/uylWwzZhyYypHJZ7zofH5us1cBViaFJuDfL00qdNjIxWxeYl12i2GA25eLZqmccsphsEY304BiiIVKzwabgVezyiknOL7lZDONi+jp+xvn1N4nQyXn9lRjQrj9vyYEx0WOLuWo2nv/g0PsELmXe9QVu7zDniXAlq5YyqdytFf6cxprsSHuAeH9gurGmvHrmNDBradtoSuWiDS7lyalPP4vlicjrVs0z3/5NKR5sellhZWJ0ZRMmZlCkqLICFJuXpJiM6XQMZ3+a8WAWZy6U8EsSBrg1Jq0fqh0N/BiVpUaPzC+sYgj57cOj42Nc17vq4VKNdgCw84HOUnkjJ4GkXsLB7Yr/WGrNLWKp3ya3cwr3RMwWhevMKYq1jF6tliJWBkTlXtJWlY5cRGhqWiqcbSjWJnoGpKvs0DyFs7Jas0rMiT5NoucbD3Tm4VI8A1wa00TtJZeUSNnglVt/HC2uVceE7lq45zV++qhUs3tWkJw7jW5a9Xtlpwvcs8cqN52dCylSlwaKGM/CPiQyOX90HFMdMX0eAxDslIGRU6NAOtqsSZyYgizxcw5bjZvdcpe+qoYA2Zx8mBsHHdrLc6olR4NPMeqUOPHtbO6GDqrcU7qffVQqeZ2LSE49+7Ka9XtlrxF5LZDscm+u6pv6Ga1ePisyOmbTchabn/RsuxSJkYKLmY5Rz7wqeNm8561kqNfk6tNZg13reTMWlunFUqPBl5hJVdt/DaRO2klV26ck3pf87wh3P7XFzm9WaA2D0jzsIXfOgnBDwkOc1Dk6J5+DtO8EC8GdyXlUznaK13I5JR0XkUdqCoNFRdP5PhlRa19y3kRfbJFbhpHeel9bcC6yLk7JLRJ6WjEhg+reUVnXWpf6JhOX7ZiwC/O/AUnRRjg7gtlo0KlewNr0CrPjOD4pnyhV52h4bGxcU7rfW6omFrV0v7fEYLmJ57ka+aFIeDxeIwj7d68r4P9eK5ZFx6knbMzhjRltw0pbWnHiXnU3Ruqp+QnDPluW1U6GWCcKGJ10WWRr+XtJCz0Ho/XDXS8GHIBjqLnr976pVT0pPNX51iZWJCMqRnkdH/1YDavcbDQMe2+bMdArbjVDVpRlAFOrXWWbulbA9UCz7fKMyM2vvH4NQ2NDY9tjXNS7ys2qRo9GttfTfo+IQp4dmVnwDXAAlcErgN8cS0gcp0B1wALbwMZfB6I3LWAyHUGXAM4gQt84GNE96LB54DIdQZcAwAAcSBynQHXAABAHIhcZ8A1AAAQByLXGXANAADEgch1BlwDAABxIHKdAdcAAEAcV+QAAACAG4CVXE/ANQAAEAci1xlwDQAAxIHIdQZcAwAAcSBynQHXAABAHIhcZ8A1AAAQByLXGXANAADEgch1BlwDAABxIHKdAdcAAECcJpGj71Sfn9N49MWAcxrwdsFGtGvIG6wE4+S1cLzlj/ho77myRkOatsg7511dOZIf4/R8Tunwq7+WHN8ezG6T9vmizneMALvzLJy4I08MbpehQeSmMY8t53RpxEE7yjVzGphX1vbMSvEdkVt15IhA8tPXGrEc55QKH/2sN5WcxlPeb/kJkSs1KUQuZ7jTEcUZYVueB4MfnEpc5FQvOr6SA+0YIrcN67yXzilNnx/7mMocKD0mcnMaCh8LOVNVI9OE63O2QyOzgu/SauFZwrkjks8K/m9x/WDYRVzk1NgAvkHpmpzRvT/b06QBbxa55YD3sSXn49uVn+JUh15/K2WPhWc00Y5IPjH4v8L1g2EvLdfk1kHGVDq9Oyaue+gjalDSZ7xyHaf1v59X2X0iJ1pPtLxud3Z+LCW/lLZ8a5cuU5sdqypy/MLdOLKPw/CycxjH1eKcEzlVx1OuohHIr/TyyPaZb+fzErZSx6nYkwxLhO2va62qLWhDms1LKp7d4vkgf03MrHZq33JtgD1LISXaFppVI/cLDKoXUP/wGwvWr4Y0E2PaIlnWbHfw55hnm99WYhqBj3ES/SUUD9xJlWDomsa7K53onUZ2KejV6HlIHaendYRPdqaRD8JK524814izQ+Ss1iMtb/hF5hBL+RQOLfjOCBirLjail9of1/MXg2Wv57nnAWg5PqSZXILO16LX+usjZKxkmfArfkTmXv8XVK7YHUihRA/KzUtSsLrZHWpOA6mNGwBWSDiW1wwwS1QWmlUTNlrjNL2jgFr4fM5pIFY55UZGoVOCP/t3miYn8dZShbaqxUNtNL4Tu35CICei6v6+cTJizYg+K8TzN3mYqAyIv8SB7Urn/8otE/GUT7Ofe6WbuiXq8rBGjSaREyHKyvFWaEJBRE46b3GI2eF+sAwStlW7A01Wa16RoeEgj2IA2EcsyxsMqIsNj5xC1Nl2cVEc6Vq7UG5tFDol+AP1lfpVFbnY+Hzf0bXlmpy4jW1rJDt8tRba6ijndjl7iJzB+SL3tDxl51BOqRKXZLW273yyyJEv+SKUrfjUaMDViVRbHiHFsTUaM6NB5ELdwTluNq/ddcodytonq3Zqz/KQAbpEr74EebAqQlNK87qYo9HwEZGrBH+9vvxYcBYbGZ9vO7o23XjijJ/FXcRpfIghkRyRk0TuXb2Ivq0b4rxF5LZDsbm2k1InLq0dK35830qO7VXx6hSVRxTHj1REbtdKrtod6Kda87au5DxZFS2mj3iWVw2IzGvdqtVXclsJ0zJbn8bHY0x5GVcs92SRq0wsKvVtXclFx+fbjq6Nd1fmRlCbwWTHOy2bNnmNtka/OMKaVV1r1f/e1w1xDoqcMWsz/OLkUElJipjJQGKUbgWMVZegyC2zcf6Rn6/lRaxESLAxhRqn5zTK0UIfabomFxG5UHeguqFGPtm8ov8ubSb8JYq35LPeqT3LXQOIi+x5LbXQr5q1F2k1qp+uUK4byeL0w8EvM7eHVj6JMuKBBnVwfPaDoXdatyvzfgKPD3p9Iy/v2HJYHtFbEyQFH3TEQy9qW113xhM54hh9D6BovcRaXnvKyrWWkp8w8LvYDN+pgPHqIjMg2QghZB9X1RlkSD2nkVw50+WTwte+T27dfAmUOFKKfj4TfGU8+JXP6O4g8/GXL2b1jINc1U0nrMaSmcPD7dRFy6UBk2xWXaJhYa1q7GxdK+uOE96sWWkfkUhWTbY7+O3DxVjit5LmpGuAuiVajlNTvJsMtXh2ZWfANTHEduXtwSbHbwK/14HIdQZcE+MHRe5n6goy3t4pyEDkOgOuiUB3Z+4+BPyanIOVwOUD8ITIdQdcAwAAcSBynQHXAABAHIhcZ8A1AAAQByLXGXANAADEgch1BlwDAABxIHKdAdcAAEAcV+QAAACAG4CVXE/ANQAAEAci1xlwDQAAxIHIdQZcAwAAcSBynQHXAABAHIhcZ8A1AAAQByLXGXANAADEgch1BlwDAABxIHKdAdcAAECcnSJH3yK/nznld7fT/0/J8KZo17xeWm8wTl6DxBvqSJMecgd5WdY4PZ9TOumNWVu+7RHMWnpI8/M5p7GfF3m57ujz7dLv6OxvivbPjEsYTh32idwZr6NdBxt4pQnlmjkNqytY9fOI/B2RE/7dcfIWYdN46mshg28ZnVOayIdBNOZJ7yplpbzx3JI7IHI5w70R69tzMNuW0jGcmuwRufO8dkbvOjJKdIghcomNu2QUTtPnxy/mjr2lc417MiU/Tkie5jRk09cJg6zLNB4UOVbK2889Oxiu3/VaLTxxWD+lI7SB4dRmh8hN45DmcybXh71yl7lGnJJrjNb4rMhJAw6JHBeV07YrQyK3qBqdFdsnHNuuZKV84NxTg+H6XW+PhSc10VkdoQ0MpzbNIrfOqa3JNr0QRC5b2MefT+oV3WfJBZDX4XzklQG9RjJORibiuk4+ZZzW/85bIHyGfSInKisaSjcTOz+WUrvDK12m9nbQuLNlPc3IWKdfj8cwbJaS2HgMaZYi5+e2HExqp7LQ+sLkLatxWv/lPmBtIC2hXSDRzmOc6xuTv17cIXZec48ou4b3R+1rx33Ee9omy0o3xMSAICKzOjgUqpaLHAZrlKcDF0lLRrct7sbJLLrUEWz7MZyeR6vIzWlgAWrFIW0z2ub2cXoNiYUsacd1aMpuNpulq3QAACAASURBVM/SmbARRTmmx5nLDpGzKksaimwFTqMtXbGUT9MdZlNPo+dBXpmN3HmW40Oa2aVhqg9rUa9ja+bbRgwVuWJuy5mFhZy0dknCdjmIzPFuIEopW7IcTkownNgtRj4ZREmPLLvG6I+FdYPZVXXwWOHkWF4zIDQ42FVTt2u4ky4qJiweiWGFcak05vj2Yzg9TqPIkTCx7gfgbZTrHDluhaxrRMArIpMcpYXTO+DAdmWhtQutEE/5LHYS+T/Dy5MqHZ3hqoHa3oKko0GWCJK2nBsXuVLFrRP0B7FoMtJpAeIyaRdoGFONfJqs5hq7P0b6TjF47COW5Q0G1JWGR11pWKdQE7gujtRRAbUot5ufEsPpXppEjk+u2dizYLSRNekzj4vZhrtQ4B3e9wqbe5W69AW9UuB8kXvmdvX2UWIpVeKdvU6uE9lSSo1Uj3VVYJmVpYMsg0jacm58rlobKMzVV1jkHEtUusIxakw18p3jpmvsXlIfrEU9jIYURzzLQwbUBgezavJgoVLbV1NK87qsoZF6UORCgxuG0x20iNysbnGTczGvjSLHaz0t1Kxy5shDPA8nF/dKgbeI3HYoNl92UurEpbVjZUFoXMCjIifPdkRuU7mkt/qIyDm5CTWyGifRyxmFzc6oyBUHI/JlbSVXjXz6qeaa1pWcJ6u5Mmr/x9g6I5ZXDYgMDm7VQiu5rZBp2fWexsdjTOy+owMi1za4YThtIy5yuVoUHrKskkT7I8fp/0I8p5H9rFmetew7JelmlokzsbmoVwocFDm6q57DN7dMbSgppXwW3cGmgiJs5J2TTDPWz3xdlQWltJIz1YBd5yrlNk70WpHUOdYhatfkiiI3jaO8cs+aOn+rV3fWxdFI5NORT3VP6RqjPypfi+It+RTBY4STZ7lrAJlJVAeHQtWsjUgN20bWSYPjklgTVezHcHqcoMjljUrRyzdoL1ZJzeP54JCSWjjTzNlcN984R4vke09GJmKwegxpyl8W986uhSdyrInZTpmuLG/tudAOUzglP2Hgt6EZTa39y3LJF8yMJKSuRFY8w0TPU7laJ6+JWLFit97eGuXm0rwH9bUsRVqSlTUpG00LTWNoClKCv3wx2904yGVZNjmr9DgZwWOHk2O5NEB09urgEKsaO9uAPukpazRvWTZa1TuC32IYTk/i3GdXekp+UYXvETy7EpwNuuc1wXB6DhC5zoDIgbPxNp/Bd8Fweg7niZy3ZVTcSgKtQOTAebiXMsGXwXB6HnjVTmfANQAAEAci1xlwDQAAxIHIdQZcAwAAcSBynQHXAABAHIhcZ8A1AAAQByLXGXANAADEgch1xhtdc+SlwHd8oTAA4AZA5DrjXa6pPjT5TecCAMA7gch1RuDZldZD+fiz5tTzgOnT8LJaeU+u5M/vt88FAIArAJHrDNM14qHg21OL2aPwlc7xFZh8VtDkvkZ5zZ4/MRb6BgC4IBC5zjBcE3kbJNM+U9iEUPEnnT94Orlog8gBAC4KRK4zDNeYEiPeWlV/RyLPpfTybvZaLd8CAAD4PhC5zmhZyQnRKr+VUYucqVvL6+GFzkHkAAAXBSLXGd5L29V7k1vf5Bt8jTJ/ube4EIgfEgAALgZErjMc19ReeRx4k2/tNcrsXdTiVfH8XL2fCQAA3wEi1xlwDQAAxIHIdQZcAwAAcSBynQHXAABAHIhcZ8A1AAAQByLXGXANAADEgch1BlwDAABxIHKdAdcAAEAciFxnwDUAABAHItcZcA0AAMSByHUGXAMAAHFckQMAAABuAFZyPQHXAABAHIhcZ8A1AAAQByLXGXANAADEgch1BlwDAABxIHKdAdcAAEAciFxnwDUAABAHItcZcA0AAMSByHUGXAMAAHHaRW4aHytDmp/PaRynIxZs+Q3jODwexzK7P9o1xCGCcZqT3aTecU085bnnLiev9Xg+p5TmfRl5+Q7NGbKWHtL8fM5pPGYWr+Xy6WgXcJt9GnvsX4ei6A15Fs5tzfYdVQOKJpFb+mAeHF499ICX5jQs2W2dHS4vo1yzNaHoM3lE/o7IrR7d5dA5DSTQpnGXJlUsq2U4pzSRDzI+g7kUWSu2/j1B5ErNDpHLGe5v5+LEsSHbg2aAMA0ixweelWk84KU5DfBxG4bIJTbuklE4TZ8f15g07C1dhRpR8uOE5ImF5jphkHWZxkMiJyeNZ3G205lPL0mrhScKZ2vAn9JBQAtxkZtGb1Gwf8cGPm6mtJNsdN3PtrA04JDI8XA7bbsyJHKLqr2KX60xTji2XbmUcnGRu/6W2h4LT2qi1oA/q4OAFsIiF9oyEtdRntsceJzW//geFL3AwQYWntnOayh3ZJ/IicYXTa3dxs6PpeQeXb61S5epvZ011+/ZCh5leevv8RiGHD3j9KQ2CJHzc1sOpuBOOmkbHeTjtP7LfUBKlhcL9bVWU2UNhyzNLnZYc08su4AUm13n1T9/TWzTNllWuqHEDZARqEq0LTSrloscBksXqQdI2uXi6xozxJ62gD+tg+QpoHF92fRIYSwtd8N7cKbIkc0buuwjvasykaEf8//Xn0p+kh0iZzU+aWqyFWjdRBRP+TQdarqebHJ7k1neL+WF4Nc9T9sXVKnWosQl422fiIpcMTcSf7XgpzuPrKsQmVMrN/mZGEYtkLM/1tx+jyMXu4kelF1AUmzN4a825jSQVnSDxAobx/KaAWaJykKzasJGv0XZFIU5hxjmFF0Y69rS1zoIC53cgrX2EUYFuuEdOE/ktvbN6XOfL8SE/ZHmJnL+bQ5sVzr/V+52iKd8Fv0r/2d4eVKlo3coqQHc3oKkQ0He71Ra4uXGRa5UcesE/UEupuTnbBirjrEG25JXexxNVnOB3dEiw18xSOwjluUNBtSVhkdXeeSxTeO6OBLtiwxoVbML6asdRLvY7/juWBruhp0TFrnqAMfmQKWuFVvJEW/ceZLRzPki98zRbk0l4ilV4pKsFmctfJ3IllKqY+YprGFWFjFyTY+kLefGtyJKJrOJNbNln8gZp9mDf7XHOcdNF9gdrdz9rO0u3WDiiGd5yABdoldfgjxYqNT21ZTSvC7maES+X+Tq03ojH70PXhlLf2bx0HB3pbOWW5fxYoTNd6ftEzm2g/4LngjyFpHbDsXm0f6qPt6HawtC4/oEFTl5tnczyapyKfExlYuckxsdDRydSfTCUGGzs1XknjT+C4uOao+jn2ouaF3JebKaK8dyy0c8y6sGRKbObtVCK7mtkGnZ3Z7Gx2NM7P6iz4hceV7v5FOa6Kix9GeuAzX9Tk5PKcl2O1/rkTaOh6NI+Qvt38xBkaPTvdyjsqdqQ0wpJSliJiOEUboYAdWdkzLQplGtq7ISlFZySq+eIm0xt3Gi15CsMULok39Nrlnk5sCPJiI9juoG632WC8R2zVJ74VNRvCWfIkiMsPEsdw0gMwZ76kwt9KtmbUQ67eonLRTtBjw994QOol0pJw+hsbRWyk1ofuIJ3+ARTiSTTzE4PIY05S/VTtFI7+Oi4wxPA1yRY83Jdsp04yfW1DP3i5NrLSU/YeC3p036xOI6ZRrJlp1OQurKrlrZholJr8rVOnlNxIoVIWlvjXJzad727Z5m65JbOv3yZKHUVpK5v3wx29c4yCcCsmlZ5cbJCBI7bBzLpQFiWLBKNCysVY2dbbAE4HaaaEOabzjg+fkHO4g7DJvtUxhLdSlM4e/BZZ9dKX6BVNpe+Cku4BrwCfgwVhySW7JEJ7oFTa789bH0qiLH98N+Zve4zvddAz6A2g9mm6NnZQp6pUWofn4svarImftvACL3K8gtpmM9wL1kCfqjuDlfO+MXg+C6IgdM4BoAAIgDkesMuAYAAOJA5DoDrgEAgDgQuc6AawAAIA5ErjPgGgAAiAOR6wy4BgAA4kDkOgOuAQCAOK7IAQAAADcAK7megGsAACAORK4z4BoAAIgDkesMuAYAAOJA5DoDrgEAgDgQuc6AawAAIA5ErjPgGgAAiAOR6wy4BgAA4kDkOgOuAQCAOFcSOfkywGn8rRfYhtCuYW9EZIyT9xrgG7we+AZVUGyuvPmLLS3f5bqP427PXroBaa29/4/kGTnemuYWXETkljcX58h8vcn4FzzQiHLNnIa13VjUZu27ocit783uuAqKzZG9O6eOqiGv+07PXroBRcRuJh6J5MK51Sa4Yw/yuITIzWkw5l7TuN8Dc0q7nXfk3PdjiNxmLo/sOaXpOY23jeNA1a7tSs6chrt6qsopdT+QyYfixIvYI530W+f2xBVEbhq92ci4a9PhHcv/y1ByjWH8jeO4VrXLu5JzY09VOaXuezP5XJxA5L5DTOTy2nbbTsgLr7wvRhdjW0L1ndxHm8bAHjrJ7uWWVzbjtP73yoJeosoe5IXm3IY065yuvI7fJ3K8iV4fyZpPNq6At57X8iqxcNWWshhOzBi2qZLLpVWThTaEQa3updLtE4t7xP557LKq7Ar1gmR7DsPA8np9z73vnOttfWmPGL7zWkCEBAs/VXcRnPp0A6cBtTGVOPE87rRSWziRiOV1lMdpHWoRFergzmhsn2uUGwiSKxNfyS21pqExTs+l+YY0GxeElv/FwEv2INc0AZGbRu4+pXNe6W6hbI90Gnm/uLIPd4hcpYnIRT3zVh+r9bxsab7TuLSvHyF2OEljqEec/2tB6FakVvdSiepEM8x0dlYk+6dEC8rtOU3KK23nVg1wfOe0gBESsrKlj9bpJjF31+OkFG+0ldrDKRDJdCgKRVRkDPRG41IvbguSa9MmcmJqYC4a1m/p3RDGvCRPE6oix3KgoR4IGq9Q9oWcNd5M5AIKUaiz2Xo1sfGzsn0krsMzY4JeriawKlKfmMYbzQ2zjBvJXnXiBanTaeZ54z92bsAAayjwWliHRFjkKhFVydN3RyVOdo4qga5UyNl0YSWimqaAT2M09uW8JUiuzV6RY30oN8qagLQlPc8M2epAIyZwOZNYOJb6ib7l5eq+PF/kntmBRjPVBykx1fYWMCJC/HCSxjQPOm1hUKh7uURxYmQ4diNZV8e3MCQbTy4+xQ7o1Cs3ZckjpFZm5na1wiLX0B2DvT4UivtHlVI4VUWFnxQS+Ii1zmjcNlW9+sBY4JDIrVNvLTnyshc9aIe80axzGsZJn5XvooqHo+meZXNB6NzVffkWkdsOOVOQ6ILJncSUJyWGPcSYprnqjjDw614oUZ8YuX/BjWQ785aCrNMX9ZnI/VvxcwsGlIYClc+3VnIVYw6v5PaEUy1nYUjojpgGa5WOFnrTziC5JjtFbpuSkgYRTVaYlebZa2JrQXHjyvZRXew1pnny/2VqmfJMVBRK859Gnj0992ocFDljMr7OJZ7PabQGFKv1SnNGFibs9+huJ8yWGcaIeaiRQ6GIShjU6u6Wbp3oxLbMzV6leCNatCCxSDSKy40SOrdggOM7t6PJkKgJRiWiXDvdedLLmFiclOJNSkRbONUFyZhxVyIq0MHd0dg7tz1Irk3rjScrwhGPR76na5vUMXhvlgdLBcizyBDxSjnlL3MvZHmIQvPdQk81y1HnXgtP5FjrZXUwmyhtaYWvnEqL1iu1vOVfM0Icb1vG5GPjuDonV4E6jRdRDYNI3c3SZ+dEN7btxmRC4ZwYKahQLL+Roe1c14BCTzWz8+JHB4L6NtiqdgMGQ1HGieHxcbRMaAqniUQs6YCJjT5qxVWse7CDm6Oxe67ViyNxfWF2b1eWET9x63ipezXu8uxKhES/wHd98euj8XtEji/WQ3vLIAZEDnwb+K4rfn40jokc2Q1ouArceg4IcAeRaw8ncBXguw758dH4Co/1Ag3ANQAAEAci1xlwDQAAxIHIdQZcAwAAcSBynQHXAABAHIhcZ7zJNeS3b/1dlua/22r9LQ//FRH5FSVvkbUQv4Gqz6cDAHweiFxnvMM185VfqRxlFaE95q+ypn82Ln7pXHwKjhK5qz41B4BfAiLXGW9wDXuEYrcce1KNlkjrSPMKsf9mBaB3IHKd8QbX3OO3vQcfx6Y0bdu0zE/3a2mkJb/+mxWA3oHIdUbTS9uf9HrVaL3h1/6ZqHq+olHKkp4+BdTY4qMP7KNXtsbwW8VlFVzcBxCKpwKS5xCaj07dnsA8DkzlyN4jvYC5VijR1ucXCcXzA/WzV+fcKtJsAMBBIHKd0fDSdvb48W25lhOvb/iVK7mp9B727URS6GtkVi+C2Z7nzq715RFdXAMkduRHnltVMOEix95rwJ9XzZ7hza6gsad2p4npHr++RiVrrQRthfUDaQjyKGn18N0tE8NsAMAhIHKd0fLSdvOuQy0V+nSxFiu+Raz0f0ti/8VjqgomXOSY4pB2UY/St1XuJWlZ5cQ9JEb2BZEjGkdfplK3EQBwGIhcZzS8tD30vkp1RLw3yn7P5DMscnqv0UlsiqNdBf599b06tu7xtRY7YxjHxPcUh4HfJ9kmckqp2Q6m91IpKB0AZwCR64zGl7aXF1XWEXFWvkewXeRsgWxZyVV+00ClxL7xhKSoruSMm028HybsEjlZj8KyzVBgAMAuIHKdEX9p+zP4hl8pJOznXuZ1MlWo/X/hRczW/+JnZq+bGa0qWLZrCaPXw+h9MexWGlu81Eo0ok+2yE2juslmfr0/2sjEMBsAcAiIXGe0vLT9WX/DLztV3z4v765cj5BbA/NrhdkrhvlFwe1FzKN1YuGt4t5Bs4ZMgnNRvA6rKX5u+oZPkdB63Yy0kkuqcY75zhrPbGxdArAXiFxnHH5p+8+CmzoA+EUgcp0BkdsLRA6AXwQi1xnHX9r+m+BX1gD8JhC5zoBrAAAgDkSuM+AaAACIA5HrDLgGAADiQOQ6A64BAIA4ELnOgGsAACAORK4z4BoAAIjjihwAAABwA7CS6wm4BgAA4kDkOgOuAQCAOBC5zoBrAAAgDkSuM+AaAACIA5HrDLgGAADiQOQ6A64BAIA4ELnOgGsAACAORK4z4BoAAIgTFTny2rIVvKbzG4Rcs3loToPpKO+4Jp7yHaefns8d2QLg6Hvytoyshl5eyPdRF5hO/2IkfL5oWuLH+uxBLjJiEFpWcrT4pT9g1Pk4yjVzGtbBjcVH1r7uRW594SnCTbO5/0BLzynxoLmCyHlO/9YI/vkgpCXGS/9uZzlY+nuM3ytyr/6Adyx/GkPk1hFKOGhOaXpO40204TYVOZc5DUebhWbxGmQu0tBXW777+yLpXUbSsC92AWbDxzvLiaVfaCX3le0LUL4mZ8THbbThNhU5l8PNwrdkriVyl3O6Zc97lTgmctKGz7bbyaWfb/w5K7m8NUaXduvaU39X3EoDJfaJ3KvBVw+IzWbiKOmPeEozQT799cWQZmsXhuy45WuJLGa20M8lsJOcPQU7Ml2DvcyHzWTRkk6r5G0/nt7JPx/zG6dUN5pIGSNbVQxHmVz/cVq/odeDtmKo1fW9HOUCr3FUaw6D1o+GgGR7X3Ij1jzRHJeK9tAWjPcScSYPmoccKWsip22we32hjqHuaefQVLrbMl4jh5qyxrFrcrmn5uDXLhFj7zTGFuDAYofI0Yg1Wp5c1JtG7Y14SjOB7KV8nLTDhg+HOh8RN3ManZHWjsyywV7mXks+p5FPHpTOGbNDN/9y42hkDyoaM6T5OU3W4CJWcmSQYtd7X1mMpOfXRM4fHMzGUXda6Lq3BKQnEo7fy2NX3Z71s+UC75y1NWujaHG0FF+VYs/PLRSBVg4NpZst4zZy3b8hmkUuY4Q3DyPWQdiUnAGVa+HAdqXf4UteiKc0EwQMKPTkXCN9PId/4MqwM0CYNbIzL7QeKT8LQLlS4fwrE0E/Z9cYowGkyBlrHzLsldfOLu3et81uCciGmDfHpUZ7ngUXEESaoM2NIufl4I+9UQe1tFJrT9GnnCAQ+7crOXoRTOpEa1FxMKhwvsg9s/csx8RTmgmOiVzuCsZ8ef2i3Ans7RnfYC9zx0gxiuXwLg1PDfk3iVzIGMYekXuS+W6oK2sXxMbBiKhUAjIc8+a4tNMe0wXuGeKLUEOVqumfdVxc7RxipXstU27k6oAT4AyR8/qSvABRzATEeIvIbYfqEVxIaSY4QeSMldxW2eRuVa5pKqO8XSMj89KagMf88qnY2vH8m1dyVWMYO0XOOtemrvp+Y0ZEZTtkB2Q45s1xaYc9rgtEtgVBfdtKrmHruymHXaVvLRNo5OqAU+YEkSOHRfUKU+e8e5mwrGvhoMgZC6w5DXmuVRS5SkozwSGRIxbvCX0nMssGe5l7RrItFTFxbZlS7BI56fGSMWZLbUK1rCmpsLkil3t2fcbqDw6FxmTXAUtDajUg5X5S6URrXIras+zipm3MtoJAtgoNc/bYhp0iR2zwen157A13SZlDsHSvZfxGrvs3xK4nnsjiti/JXWjyCh51Kv0Ki7o2PJEzHERX0lNu8iEltisy06+MjZVYyufzqRPQ03OQEGOYYXRo5cXkg/I+r0r4mJFZMJifmxObxsubMkj+5fTB/HXjeM552J1rOVbubeu3ROJoe72+YnmM4ziyuCiu6bQLxmhjGk5rDEiaZC2XXFYUJ5otVbaH2JQz0vFQsotqm9NQrM+6K9YHuzuy3rzMuHgEGjnsKZ21jNPIAf9GeN+zK8U9b5X9IhDk7s+ubIgT/67KE3hr5h/I/wtgUwZckreJHF9f4krcWUDkcso3BtRbM/9A/h+GbgUCcC3e+BaC4g4n2MmdRY5ul/nxQjfYTuetmX8gfwCAAK/a6Qy4BgAA4kDkOgOuAQCAOBC5zoBrAAAgDkSuM+AaAACIA5HrjLprwney5p/GjOM5N7+GHhtxaubf5R0mfaCapxdxQdcAsAKR64yKa8J3783sjdJn3PBnFn3W3YQXvCvxHSZ9oJqnF3FB1wBAgMh1xkkrOfOZeocJPdquLcMT3jj8oRc3n1T6J1ZFp5uNRz2A6wKR64yAayIjzptGpegTdUOEHo/bmsm51EzaU/oHBON0syFy4LpA5DrDcw15aJx8fzF/3p/xK/3lgHgqr3oin5VVrejtJPKyb/lERbZrmoujVrIH18YNk5nkjbX8rFj1WMxSC6hH7+ln1xpZCbN2taH91D+WlaxdfvykamGpSdwk22zp0YZ2sO2PPOERgONA5DrDdI14cveDjziBJ5rLrx7kAanlrApF08zZSGu9a856mqNhZNywYiZDWt6RvT2knmXoFDQX33vuZyXkZE8bGkWbWfHaGWthW5PMfDzlsV5uUGsHbb9VIwDeAUSuMyzX1BVLTc0rp3j/q6wK+TgHyctP2P/GC74bjLTqWM3EK8v539Cfan1tnW5uQ6foWlZEhp50FtHqVmFJ6KWDlaZzJkQAnA5ErjMM18hxx5pWS9pFzsyqULRXFj+FrAX0gBcz0q1jNZN8hIujr1JrWnstWsnqSBuqoqNik9dT9lvIG0Sr8E21HXTTWUcAeAMQuc5wRM4Zx907CPaJnL3CaFvJiSRLDvYLvuMiV1gSFEUuD/GRtSzJQp9Vz+pIG6qi4zeyLvOIyXkLeesNsVVRtNtB2e8fAeBcIHKdYbnmdaOB+f5iPoisr/wqDazuGG1lVSraytwYI/1hbl3mHX7fschkS0rsjcl83uyV43ghK1L63jY0ijazYrUjJ4udwapbpdl+bvmN4qV20PZbNQLgHUDkOsNxTeH9xepNvuwqzDiRz877u8uvFa6/OpmWaC8rnZXL67z97zv2MmHXJrnp/nur5XuKc634R9YKuXTdXPE2tF+RzLMqtAG73inMtk1SZlNE+kA7aPuNGrGbkgA4C4hcZ9zPNTd8RzYA4DJA5Drjdq7BDeQAgDcCkeuM27gGjzwEAHwAiFxnwDUAABAHItcZcA0AAMSByHUGXAMAAHEgcp0B1wAAQByIXGfANQAAEAci1xlwDQAAxIHIdQZcAwAAcVyRAwAAAG4AVnI9AdcAAEAciFxnwDUAABAHItcZcA0AAMSByHUGXAMAAHEgcp0B1wAAQByIXGfANQAAEAci1xlwDQAAxIHIdQZcAwAAcaIiN40PkyHNH7V3TsNvv2cz7prHY5z2Npef56cdvrC8YfWNfncbaho/EG+09G9FeKc9601mf7c1OvVFGa9S769sy0pOWzOn4cOuuKX7W1CumdOwCg9rnKxTO5tLv7p7TsNHRW5OaaK2vMvvpZeUv1/kaOnfel16v69pf8eA8N3W6NcXBbxKfaSyx0TuM+SxDlgit7UOd9Cc0nRkjLbib07jx0RuTsMHo+1sMWsLWlr6R9aOC8zID5Z7kA8MCJGxrsmM/fFwF763WXJ5kfv5pZugdE3OaKvTRG4aP+uEZSHaqcg1B+03RE4a2cnA+qEBodYaTWYciofb4FXqwiJHRr11OFyu2Lz2ybLZ5AKPdXCcyHi6ZbVsi9FrQ+NkDH256PVoLv7133euIr2LfSJnNkVlQ1Nuo7FE1KeJ+4w55WEEyXIoe3ocB5GYXxIcBj//rUbbKeO0/us5XsfM1lDbV6uyq+YxG41HuAxaQf46G1gQOW0t7SO8661fLRmb9TRMJpXdGSoyQa8DArF74GOdcJnhYsutXlPXnGNHY8gXnhmVNvcc4djqdiFlmNektcqKwOaR3UizyBHk5bkciMQU0mWnkYSq6tJLE9EgYn3PyO/5nMat1uQM2qtutxDcIXJmU1guMHLz3P3kYTelzePL4SHN5D/6b46CtQA2fPFexD/JrJZzWAS8TmLBxCnGDDGMRGK50awI9yen23VNdQHVdEfBWqrvA23+bZTIZ5q2GD1rX6iYCbobENTdP/RD2WVeGq+pPTtZeisaa75wzPDaPOQIHUhWaPkxYDVpuLKsifdeKjllJceMVTquhxo+UX/kORkPmhzrdkyLzE33vX8t/GEObFfK/4sSVlnJiVyE46TP6cEcxmJyxlTOFTn2hfvBWIJlS6oxQ5PVGs2P8FrUlVxTi3D2DR9KRnq0aERBgmE3BgAABVJJREFULZpCxU3Q1YBQ0s5aExXysQ76bq2lD3RbnYPZ5nFH6EAyQivgwWCLycjOw8PuLblzr8kxHdb2G9V4ekm9SbE5/xDZQuQ2YqOnn9sWzPZqgGvRWojZZ3UfECLnyxdNyfK3dufKIheKGee42Wju2qYQdbk5KiLnWkuTTSnN68qAe2ktx/F0TOSqoVJK0M+AIG2wl7mOy7w0Tm4lt1rp2fqsOtQrMwKy61vCsuT766IjVnW0XeSY1/eP4odFLhe+LGJ5WLuVr7Z67sPFiZtonXVAhsi9KIxctWbhIpdzTNSfarL+OmBeEBA57VrJWSLXuJKrxgz9VGu01pVcfeSNRHjOaVru2pvGx2NM1obONHoyFxe5Yqi4CboaEKQNpsz7+XizJbMuRbca6bdPIV/EJmcNjiBW8FPyEbdrtK/kRKolEzOywxz+nVweYdgckw9PZAjMY1BOn9QEjcx11n9n0puzrJrzFYjchmwK7iThAiO3R2kiPo2Pcbucz51ClGecpPS9DqqUWtbGaRrH7T6E0DW5ssiFYobvkkgFF41mRrgIWtNFAZFzrc1fWnuW64F8nityTs9qCxWnWfoaEPg+O2nOgss2M5w0XlMX3SqPqfW77wvHDLPNw47QgWSFlt813AitVtaq8h6OPvHkoUar9YOcbvNRRx/kJYgtazaNt4ZUHjOvE6b85aFGuhKeyLHmY/t3XlOYfrFy4/CLA0NKo/iKna03OFRgbDdP6hncckgZallOsx/8iomK069JDv70MxjM9oKWF7OaOY5bwbQ1DTcZY2cuYBYPZpjrwZ+NPBAqVoJOBwTaZAOpgXbZ9JQuttMYTa3LMlvUjsaqLzwzonFrHNSBZIdWLTe7YcqVXb8+tky5zrMr77bkehM3enal2K68JgjLb4GWB8/n83n8ARQQuc6AyH0Wb68PvBsMCOB5fBn3vIrImftbwOI2Ikd3Ny7p9C40+KZgQPh5nPve9nANkQNh4BoAAIgDkesMuAYAAOJA5DoDrgEAgDgQuc6AawAAIA5ErjPqrok8zeT4Kafj2GD8/k/88mq9/cr4bR9uzgPg54HIdUbFNfvuSfq6yJXN5ubRp3GIxzawlIvoQecA+G0gcp3xlpXcO2h9fXPBbPaV+vkU/SGNlkPcgg7AbwOR64yAay7wK9o9Qlt+qDF/blPxqffimULf13sAwPeAyHWG5xpynUq+gbf6gD+5sUd/p/268pWfeKyfyjjJ5y3Sq2M5V21G2WxRN52RoXRYyQEAOBC5zjBdQ8d29XRxtdE36xf72o9pNySDPJGblKdftyGXZYYZRbPd6pEjxs0l+pocNA6A3wYi1xmWa4SiSMWSNxwaeuK8fUq95aP4vpJCAsuMktkcb/NTL+nEGhQKB8DPA5HrDMM18h1MjmJRpDw4r3RSr/SqapidwDSjYLZRQWJe0ms6tg+Li3AAgA2IXGc4IucsiYqDPrlkpTVJL4Uckcta5augaUbBbKOC9N3S+lVdEDkAgA1ErjMs15TewBt61a/UJ/c1jsXrau57k20zAi8OfuVC3zItN1uN+ykhcgCADYhcZziuKbyBt/qqX7HZKO+tpPdUWq9Xjrw32TKjYjb9mi4oF9k03iVsPRuF54RLdAD8HhC5zni/a8SbeC/wqzsAANgLRK4z3u4a/ips7P8BALoGItcZH3BNcd8PAAB6AiLXGXANAADEgch1BlwDAABxIHKdAdcAAEAciFxnwDUAABAHItcZcA0AAMSByHUGXAMAAHEgcp0B1wAAQBxX5AAAAIAbYIgcAAAAcDMgcgAAAG4LRA4AAMBt+X+Ye98RiE9/5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data:image/png;base64,iVBORw0KGgoAAAANSUhEUgAAAkwAAAGJCAIAAAD3y/sOAAAgAElEQVR4nO2dz8GzKtPGU+fTgjU8Tbg4RZwVDZy9m7cEi0gF37cwyvyFQU0i5vpt7jsGYWAGLkCjj/8DAAAAbsrj2wYAAAAA7wIiBwAA4LZkkfsXAAAAuAW2yP0PXBK4BgAA4kDkOgOuAQCAOBC5zoBrAAAgDkSuM+AaAACIA5HrDLgGAADiQOQ6A64BAIA4ELnOgGsAACAORK4z4BoAAIjTlcj9+/dB+fPPf/qrv6bly9f2d31xUdeAiyH6yqPYPU7kv3/+7Chm31kAROhG5F6ddhM2+fnVT0oiR0Wxgf/++edCrXFB14CL8uoSa59YdW9nP2gpMyZXuWdB5MD76EPkRG9dWPvs62BR5I4VfaXOdzXXgOuius164K0yF+VqPQvclS5EzpmCcpV7i8hdb5vzYq4BF0bPDdcj3w/p6/UscFd6EDmvZ/Ljq8j9sx6VO5vGjJZlmQ++DvPLGhfpj9dyDbgyxgaIni/qvkA7wpbO7x1//vnv9T/re9sJf/7+lSXwnvXnj+ixpCyrE39k2xXch55ETga1KXJLKrGsWzshWfL9+ee/5fiSaz5Ivn7XFugRruUacGUMkRMTRqsvsE4R6B2Px+Pvv//98+fx+Pvveox2wldq1gdFz9JnkXPWbk/nqsv/UDkQoSeRi63krE5EO5jqprLv6hIgcqBHqiu5Ql+gnaHcO9hxQ+SESFkXF0hK9oX7gSsmACV6EDlvKVe6JueLnL632p8ZQuRAxxREbjlk9gVyIluEHRU5X75oSlYWywEiB/bRhcjZKid+RGDJmjWJNPuH+kHC/4w8L8HVXAOuixY5EedFrcjBX+4d567kLJHDSg4coQ+R+1/8d3J01rf1AdYn+Jn//fPn779yPHgdzP3q379X6U8XdA24KELkjKmi1Rf+/ctOqPaOmsiVd1r+/WteyfOvyUHkQCPdiNz//sfv8FIhvnQ9875JtSIj2zS5i1oHzR/ofZWLugZcDPuJJ8atGirs//379+92zO8ype6ynLlK158/KjfWs9SNm+qAKO6P/hoAl65EbjcX3Hbcy91cA26LtdID4OPcXeT+/ZuvKtyit93HNeDmQOTAJbi7yLHfrH7bljO4kWvAnTF/Ug7A57m9yN0NuAYAAOJA5DoDrgEAgDgQuc6AawAAIA5ErjPgGgAAiAOR6wy4BgAA4kDkOgOuAQCAOK7IAQAAADfAFrknuCRwDQAAxIHIdQZcAwAAcSBynQHXAABAHIhcZ8A1AAAQByLXGXANAADEgch1BlwDAABxIHKdAdcAAEAciFxnwDUAABAnKnLT+FAMaf6KzT9NzDUL4zSn4fEYJ5WLd1wTT3neubJGQ5rScGrszTm/cXo+p3RSKG/5Bu1zfbezxb+N6/Fp7LFOR4L/HXkWzm3N9h1VuyotKznWLkt3hs59GuWaOQ2rF5iD8vj5HZFbx/sj/ZmfvtaI5TinVPjoZ71F7jSeGscvu2sZEjtfZ2y1Wqv5/b4VaUyW3Pc4RC5neLBTeN25IduDZvTGbpE7fXRopLED3gZD5PhwOU70i48PLswvB0qPidychsLHQs40bsk04TghkWN2SpHbqv5llQs1puTseLt+N2+18EThbO1rZ/XNL7IrHvoUuV9aawtK1+SMZvlsKEsD3ixyywHvY0vOZ21XhkRO2OmK3FcDPNiY1mmn2X39br7HwpOaqLWvndg3v8XeeNgtcnYnsPbIyPWP5TDrxK8zaEY6E34JhV7I6MxNx9kncq8mW4dee5j1HRpJ+TT8YpcuU5s+rIocv5w1juzjMKzXxsZxtVhMzx6GTbyKrxO21EOa15oMOaTH6UkrKETOz2076GxX8lZR+eg2nMZXodtR2les/mh0r8VwbWTBQ6ppX5eC8xehPs7bpt7N89fEh9omy0o3irkB9iSKlGhbaFYtFzkM1khNL+aStGmm0yZiT1tfO61v5l65/KeC+pLDfrPICT+LhqQSOE6vc15JlUZa/1uZkO2kaWQe+kF2iBwNMqPNjeaVOcRSPpVfvNLNUDHqYiP6gP2R7/nJPsVzz7FMrjRP44NFLu3c46QLT6xcMjw5uTm2WD3YzocMeXL5SKvLq25llfPMDlbLS8PTbMrEhrstN2Zs2fskBbPMNmEbV2hc6fi0ItaxvGaAWaKy0KyasNFpV+JaZuTzOaeBGOYU7fY1muCMvpldPE2Tk/5aw/6ulZy6qkFbjXVWWZFqba1MjLiAyFlUtiud//1u15jyaXakqJetujysbtkkcnztystRCxgqATTI7S1IOp7n/U6StpybFLksnPYqTuTDc6G2iCJYzUtZsepVRI4MYmvxeTbBZ/P6uNfH9bw50s2L8WkfsSxvMKCuNDywC52CQU3gujjS2Uuh6Ko4ndE3A1W+2LC/c7vSkDkrSvix4IBrXc5YG4GOWRA5yT6Re+rm9XIop1SJW72s6vIwu9MekSNf8kUoW/GpvmYvlNipQ5rpNT2StpybIXJ810rVW40jUsPrIueYpMutiBxbdXhi5hw3vW936HI3z5Upxac44lkeMkCX6NWXIA8WKrV9NaU0r4s5Gq/vF7l636xX+WrD/v4bT0S02GvkVkm3F9q0ylZf+iXeInLbodhk1kmpE+/xMq3LQ+Xmq1p4JTeNwvZcHWu9p/MSx4eUEh81ucg5uZki99Qd27HqkMjZbW+obWklJ0a6XIA1Jte837qS82Q1twbLLR/xLK8a4K9KeW62vyMrua2Qadn7nsbHY0x5GVcs+kyRK/fNQJUvNuwfuLvy1WPELCrvKqd1J8TanCUxNY0P0SQ6k9fX2/i0Kuz17zA+m4MiZ8yJjOZ1cqikfCq/eKVbXrbqEhS5Za7LP/Lz9agvNCTXi3y51tcTOUsKaNpibqvZOnclc2Y+tBoyC2KXaEcrq2nUg4000nYPyVT/y3RDDXvS+2JzainW7eYk0ovxaUSsZ7lrAIkgLeTSQr9q1kak065+0kLRbl+j557RN2Xm1x/2dz3xRPY+4wq9npmK24py0vXGOLFTkjMhB5x+/0N4Imc4KLcbe2TIkBLbdbGaV+daS8lPGPg9YpM+0QoVsy4yA5KNGMDZx3Xcz/dB5oAkF6J0+aTw3LPcWou5pcrVOpnYKWoq1p3EtlI+Wy3FtSb61cPokLmC5N5UMYMoTJxJXWkibXuknZyDfjdXFSQTm4c1IIk9SsNyaQAPfrNEw8Ja1djZBttNsk+q0bxl2bK83tf4+Uf6pv3Nt4Z9NiMo8MlnV+5cbAIKnl0Zw1193RK5Or0c6Ps/y/dd/2mRu3A/7AOIXIxfFLkLy4i3vw1uz/eH/U+JXGCnC0SAyEWgex93jzda1wvK3G/NNgDjGsM+XrXTGXANAADEgch1BlwDAABxIHKdAdcAAEAciFxnwDUAABAHItcZcA0AAMSByHUGXAMAAHEgcp0B1wAAQBxX5AAAAIAbgJVcT8A1AAAQByLXGXANAADEgch1BlwDAABxIHKdAdcAAEAciFxnwDUAABAHItcZcA0AAMSByHUGXAMAAHEgcp0B1wAAQJyoyL1ePczAexC/QMw16xs05zSYL9L0jmviKc87V9ZoSBN9MegJsUde5jhOz+eUTgrlLd+gfa7vrvfy06O4wTCNPVb3SL94R56Fc1uzfUfVvkrLSo5VfunO0LlPo1wzp2H1AnNQHj+/I3LreH+k0/LT1xqxHOeUCh/9rLfIncZT4zj4Imxi5+uMrVZrNe/Ut0rBAJHLGR7sL15Pb8j2oBmXZLfInT46gBCGyPHhcpzoFx8fQZjKHCg9JnJzGgofCznTuCXThOOERI7ZKUVuq/rN+tbZoRiZz3yXVgtPFM7WbnhWt70kELnOKF2TMzrJZ+NVGvBmkVsOeB9bcj5ruzIkcsJOV+TuNM48Tw7F62+p7bHwpCZq7YYndttLslvk7BFF75Gxqx+5+5oXL8SVkpzfOK3/keQ6tWnAzdgncqL17GHWd2gkJb/AtHxrly5Tm56qihy/nDWO7OMwrOE1jqvFVpAYYpSryGPw8RjSvNZk2JphuaaXKyhEzs9tO+hsV/JWUflQV9CCnSqz9HyrdkmoNkll/o4ZJm7XJB2feZHmZgYGabYcUJ4h+evicGFZ6QY4N8CeX5ESbQvNquUih8HSRTpUkrRppjMqYk9bNzy5216SZpEzwmdlGpkEvjpwHlhpWNNYyN2fDcJK59ggbuRsGXA7doic0Xq0fayWFDnEUj5Vs3ulBzzFgo0jhnn7I9/zk2Mpzz3HMrnSPI3bF3RoX+uhCk+sXDIGObk5tlijh5VPznDzSqHK9Ao624EhMqd7ppm/rI4ZBH5HJlmRksqBQVKw+tsdfE4DaX43dJ0BxLK8ZoBZorLQrJqw0dEO1tzEyOdzTgMxzCna7YY0wTnd9pLsWsmpqxrP59O4U2wbClhj8NZheZIss1sd5zk5l0eLG3BguzLekk4OlZRPs7d4pVc8FdiujIicGMxZOXqtQrWABLm9BUkH7bzfSdKWc5Mil4XTXsWJfAyb/CqzIt0PhizqpZAWKcNx1Y5Mk9UCQ2RI8q3172Lo2kcsyxsMqCsNj/lCf2FQE7gujnRVXii6KE7nddtLsnO70ghyOxRyy9C+Jxp0SLOcG/p9QC/+yQz5/pcIzxe5p/aRl0M5pUpcktX67Yenihz5ki9C2fJH9eLHOum36pxHfXJNj6Qt52aIHN+aUvWWg4tMXKqyl8wVOZ2/Z4Yg1JGd42Zg2CN/WeSsTTUduuKIZ3nIAF2iV1+CPFio1PbVlNK8LuZoKL9f5LodYPffeCJ3LOyFMElsxvr2UZw+p/X+s4qHcs5FA27DW0RuOxSbsTopdeLS2rHiqfet5Nh2D6+Otd7TeYnjQ0qJD41c5JzcTJEjtVRjsd1g5OxilZXIVVZyOv+iGeKEWkemn2qB0bqS82Q1NwrLzR1ANsurBkRm5G7VQiu5rZBp2RafxsdjTHkZVyz6TJHrcoA9cHflK+rFVClvHadlU+X1/Ta0sAYlSsm2D0giv8VlzpYBt+OgyBnraasl7RwqKUkRM+mLRukBT7WI3DKh5R/5+XosFxpCgo3JQWklp/VKpC3mtpqtc1cyZ+UzjWrs8avMthpZ21PlYipm5G9XRxHpyFQ31IAgA0NsLC7NJiJNFG/JpwhdI5g9y10DSOPaM3JqoV81ayPSaVc/aaFotxvSc8/ptpdk1xNPZO8zrtDL7RfjUjfPSpzOB53Hgz30glyTEHkoA26HJ3KGg3JjiNZLbGvFbkmZay0lP2HgN4JN+sSSp3iIiAxINkII2cdVOgYZUs9pFPGjBwtmqzogTSWnq1ytk4mdoqZGH5EdIVtFbihlsmZU2Wtwmqu6YVTlX2sLsyxqgq5WpAmdg1xypU9Yncic52GNVfYAwqJCGMD7hVmiYWGtauxsgyVyt9OM+R8V20ekG/Lzj3Xby/L5Z1eWluSgCp5dGcNdfd2XTquMAQG8F4hcZ0DkYnQ64h+h0yp7W98AnMNnRS642wF8IHIR6K7Kj0Rah1XuVJVBZ+BVO50B1wAAQByIXGfANQAAEAci1xlwDQAAxIHIdQZcAwAAcSBynQHXnPzkBZpbt890AAB4QOQ649ddYzwJ5bzcIHIA3A6IXGfcxDXtL01+25uLT8rt+i+qBuAngch1xh1c07pganmObTtn5IYlIABXBSLXGdI1ecNNPV6WP2GOPZVPniV+kus+RHQ84RXt9HmN1hP86ulfsmQ+vdAvV2cnH6ornzguc/MawawRAOASQOQ6w3JNfq7+NL2eDCvf2zBf6hXt8qBTopfesaRernwovnpdmHwivjruFY2H1QFwUSByneGJnPlI8ry6EG8L0WexF7aQxVF+1YYjBk7O0oCCwW6JpQpa6lIrt/5msmpupcQQOQAuCESuM+oiZw/ledA23+OVtUVoTOSFkCJnzwDPYLdEJ31JbovlVld39dwgcgB0BkSuM2IiV3gl1cNamZGPoTc7G2N6zrl+F0bR4Fyik764piyV26Rbdm4QOQA6AyLXGZ7I0cGbKNnzecVXtK+lvW6790r00ktLwm8urrzi2WgTmVtJ5MwXVQMAvgtErjO8uyv5Jairv6Jd3RhZuLuSpz/65mL3Fc/yhemlxEbRvEZzGvAKGQAuAUSuM85zDXbYAAD3ByLXGRA5AACIA5HrjHNcQ7YqsakGALgxELnOgGsAACAORK4z4BoAAIgDkesMuAYAAOJA5DoDrgEAgDgQuc6AawAAIA5ErjPgGgAAiAOR6wy4BgAA4rgiBwAAANwArOR6Aq4BAIA4ELnOgGsAACAORK4z4BoAAIgDkesMuAYAAOJA5DoDrgEAgDgQuc6AawAAIA5ErjPgGgAAiAOR6wy4BgAA4rSLHHnfJt4s/Xm0a5hDGOM0p8F0kndcE0953rl2jWpvd53T0BiRyxkklvmBtcTVHN+A9qL34jbptd/zfiSK3sc1rTqLc2tHc+ut3ZpETvblz/VtsKJcM6dhHX1Z8GWl+I7IrYJxRCDXszfxKWXWEo1zSqS/MgHTR2j6YNGV9DspNemFRe5gJLyJa1p1FufWTuR2Y5GbRmM2O6ehPsd+vqvX/yCGyG0ty4NvTmn6/NjHHH2gdCZyWbJPqcuchpyRztk60lQuy/9kznboZzpmYVj84shw4mB9sBbe6a3ZntX7DE7K7RvujovcNJpjTGT+3JvyX5nSTrLRzp8VOWnAJUVuyaqgaWrd2KZxMv9zOdWhn+uYjtlfHhlOG7gP1eL4NQU7/fVE7kvuDoucuY6jX7Al7WvgoP/feG/gk+wTuZcPVv+JcZhcipIOiqe0HG2XLlObQWFuVy45bGcOaV4DLa2GDWnOCcZJXk/jl/uylWwzZhyYypHJZ7zofH5us1cBViaFJuDfL00qdNjIxWxeYl12i2GA25eLZqmccsphsEY304BiiIVKzwabgVezyiknOL7lZDONi+jp+xvn1N4nQyXn9lRjQrj9vyYEx0WOLuWo2nv/g0PsELmXe9QVu7zDniXAlq5YyqdytFf6cxprsSHuAeH9gurGmvHrmNDBradtoSuWiDS7lyalPP4vlicjrVs0z3/5NKR5sellhZWJ0ZRMmZlCkqLICFJuXpJiM6XQMZ3+a8WAWZy6U8EsSBrg1Jq0fqh0N/BiVpUaPzC+sYgj57cOj42Nc17vq4VKNdgCw84HOUnkjJ4GkXsLB7Yr/WGrNLWKp3ya3cwr3RMwWhevMKYq1jF6tliJWBkTlXtJWlY5cRGhqWiqcbSjWJnoGpKvs0DyFs7Jas0rMiT5NoucbD3Tm4VI8A1wa00TtJZeUSNnglVt/HC2uVceE7lq45zV++qhUs3tWkJw7jW5a9Xtlpwvcs8cqN52dCylSlwaKGM/CPiQyOX90HFMdMX0eAxDslIGRU6NAOtqsSZyYgizxcw5bjZvdcpe+qoYA2Zx8mBsHHdrLc6olR4NPMeqUOPHtbO6GDqrcU7qffVQqeZ2LSE49+7Ka9XtlrxF5LZDscm+u6pv6Ga1ePisyOmbTchabn/RsuxSJkYKLmY5Rz7wqeNm8561kqNfk6tNZg13reTMWlunFUqPBl5hJVdt/DaRO2klV26ck3pf87wh3P7XFzm9WaA2D0jzsIXfOgnBDwkOc1Dk6J5+DtO8EC8GdyXlUznaK13I5JR0XkUdqCoNFRdP5PhlRa19y3kRfbJFbhpHeel9bcC6yLk7JLRJ6WjEhg+reUVnXWpf6JhOX7ZiwC/O/AUnRRjg7gtlo0KlewNr0CrPjOD4pnyhV52h4bGxcU7rfW6omFrV0v7fEYLmJ57ka+aFIeDxeIwj7d68r4P9eK5ZFx6knbMzhjRltw0pbWnHiXnU3Ruqp+QnDPluW1U6GWCcKGJ10WWRr+XtJCz0Ho/XDXS8GHIBjqLnr976pVT0pPNX51iZWJCMqRnkdH/1YDavcbDQMe2+bMdArbjVDVpRlAFOrXWWbulbA9UCz7fKMyM2vvH4NQ2NDY9tjXNS7ys2qRo9GttfTfo+IQp4dmVnwDXAAlcErgN8cS0gcp0B1wALbwMZfB6I3LWAyHUGXAM4gQt84GNE96LB54DIdQZcAwAAcSBynQHXAABAHIhcZ8A1AAAQByLXGXANAADEgch1BlwDAABxIHKdAdcAAEAcV+QAAACAG4CVXE/ANQAAEAci1xlwDQAAxIHIdQZcAwAAcSBynQHXAABAHIhcZ8A1AAAQByLXGXANAADEgch1BlwDAABxIHKdAdcAAECcJpGj71Sfn9N49MWAcxrwdsFGtGvIG6wE4+S1cLzlj/ho77myRkOatsg7511dOZIf4/R8Tunwq7+WHN8ezG6T9vmizneMALvzLJy4I08MbpehQeSmMY8t53RpxEE7yjVzGphX1vbMSvEdkVt15IhA8tPXGrEc55QKH/2sN5WcxlPeb/kJkSs1KUQuZ7jTEcUZYVueB4MfnEpc5FQvOr6SA+0YIrcN67yXzilNnx/7mMocKD0mcnMaCh8LOVNVI9OE63O2QyOzgu/SauFZwrkjks8K/m9x/WDYRVzk1NgAvkHpmpzRvT/b06QBbxa55YD3sSXn49uVn+JUh15/K2WPhWc00Y5IPjH4v8L1g2EvLdfk1kHGVDq9Oyaue+gjalDSZ7xyHaf1v59X2X0iJ1pPtLxud3Z+LCW/lLZ8a5cuU5sdqypy/MLdOLKPw/CycxjH1eKcEzlVx1OuohHIr/TyyPaZb+fzErZSx6nYkwxLhO2va62qLWhDms1LKp7d4vkgf03MrHZq33JtgD1LISXaFppVI/cLDKoXUP/wGwvWr4Y0E2PaIlnWbHfw55hnm99WYhqBj3ES/SUUD9xJlWDomsa7K53onUZ2KejV6HlIHaendYRPdqaRD8JK524814izQ+Ss1iMtb/hF5hBL+RQOLfjOCBirLjail9of1/MXg2Wv57nnAWg5PqSZXILO16LX+usjZKxkmfArfkTmXv8XVK7YHUihRA/KzUtSsLrZHWpOA6mNGwBWSDiW1wwwS1QWmlUTNlrjNL2jgFr4fM5pIFY55UZGoVOCP/t3miYn8dZShbaqxUNtNL4Tu35CICei6v6+cTJizYg+K8TzN3mYqAyIv8SB7Urn/8otE/GUT7Ofe6WbuiXq8rBGjSaREyHKyvFWaEJBRE46b3GI2eF+sAwStlW7A01Wa16RoeEgj2IA2EcsyxsMqIsNj5xC1Nl2cVEc6Vq7UG5tFDol+AP1lfpVFbnY+Hzf0bXlmpy4jW1rJDt8tRba6ijndjl7iJzB+SL3tDxl51BOqRKXZLW273yyyJEv+SKUrfjUaMDViVRbHiHFsTUaM6NB5ELdwTluNq/ddcodytonq3Zqz/KQAbpEr74EebAqQlNK87qYo9HwEZGrBH+9vvxYcBYbGZ9vO7o23XjijJ/FXcRpfIghkRyRk0TuXb2Ivq0b4rxF5LZDsbm2k1InLq0dK35830qO7VXx6hSVRxTHj1REbtdKrtod6Kda87au5DxZFS2mj3iWVw2IzGvdqtVXclsJ0zJbn8bHY0x5GVcs92SRq0wsKvVtXclFx+fbjq6Nd1fmRlCbwWTHOy2bNnmNtka/OMKaVV1r1f/e1w1xDoqcMWsz/OLkUElJipjJQGKUbgWMVZegyC2zcf6Rn6/lRaxESLAxhRqn5zTK0UIfabomFxG5UHeguqFGPtm8ov8ubSb8JYq35LPeqT3LXQOIi+x5LbXQr5q1F2k1qp+uUK4byeL0w8EvM7eHVj6JMuKBBnVwfPaDoXdatyvzfgKPD3p9Iy/v2HJYHtFbEyQFH3TEQy9qW113xhM54hh9D6BovcRaXnvKyrWWkp8w8LvYDN+pgPHqIjMg2QghZB9X1RlkSD2nkVw50+WTwte+T27dfAmUOFKKfj4TfGU8+JXP6O4g8/GXL2b1jINc1U0nrMaSmcPD7dRFy6UBk2xWXaJhYa1q7GxdK+uOE96sWWkfkUhWTbY7+O3DxVjit5LmpGuAuiVajlNTvJsMtXh2ZWfANTHEduXtwSbHbwK/14HIdQZcE+MHRe5n6goy3t4pyEDkOgOuiUB3Z+4+BPyanIOVwOUD8ITIdQdcAwAAcSBynQHXAABAHIhcZ8A1AAAQByLXGXANAADEgch1BlwDAABxIHKdAdcAAEAcV+QAAACAG4CVXE/ANQAAEAci1xlwDQAAxIHIdQZcAwAAcSBynQHXAABAHIhcZ8A1AAAQByLXGXANAADEgch1BlwDAABxIHKdAdcAAECcnSJH3yK/nznld7fT/0/J8KZo17xeWm8wTl6DxBvqSJMecgd5WdY4PZ9TOumNWVu+7RHMWnpI8/M5p7GfF3m57ujz7dLv6OxvivbPjEsYTh32idwZr6NdBxt4pQnlmjkNqytY9fOI/B2RE/7dcfIWYdN46mshg28ZnVOayIdBNOZJ7yplpbzx3JI7IHI5w70R69tzMNuW0jGcmuwRufO8dkbvOjJKdIghcomNu2QUTtPnxy/mjr2lc417MiU/Tkie5jRk09cJg6zLNB4UOVbK2889Oxiu3/VaLTxxWD+lI7SB4dRmh8hN45DmcybXh71yl7lGnJJrjNb4rMhJAw6JHBeV07YrQyK3qBqdFdsnHNuuZKV84NxTg+H6XW+PhSc10VkdoQ0MpzbNIrfOqa3JNr0QRC5b2MefT+oV3WfJBZDX4XzklQG9RjJORibiuk4+ZZzW/85bIHyGfSInKisaSjcTOz+WUrvDK12m9nbQuLNlPc3IWKdfj8cwbJaS2HgMaZYi5+e2HExqp7LQ+sLkLatxWv/lPmBtIC2hXSDRzmOc6xuTv17cIXZec48ou4b3R+1rx33Ee9omy0o3xMSAICKzOjgUqpaLHAZrlKcDF0lLRrct7sbJLLrUEWz7MZyeR6vIzWlgAWrFIW0z2ub2cXoNiYUsacd1aMpuNpulq3QAACAASURBVM/SmbARRTmmx5nLDpGzKksaimwFTqMtXbGUT9MdZlNPo+dBXpmN3HmW40Oa2aVhqg9rUa9ja+bbRgwVuWJuy5mFhZy0dknCdjmIzPFuIEopW7IcTkownNgtRj4ZREmPLLvG6I+FdYPZVXXwWOHkWF4zIDQ42FVTt2u4ky4qJiweiWGFcak05vj2Yzg9TqPIkTCx7gfgbZTrHDluhaxrRMArIpMcpYXTO+DAdmWhtQutEE/5LHYS+T/Dy5MqHZ3hqoHa3oKko0GWCJK2nBsXuVLFrRP0B7FoMtJpAeIyaRdoGFONfJqs5hq7P0b6TjF47COW5Q0G1JWGR11pWKdQE7gujtRRAbUot5ufEsPpXppEjk+u2dizYLSRNekzj4vZhrtQ4B3e9wqbe5W69AW9UuB8kXvmdvX2UWIpVeKdvU6uE9lSSo1Uj3VVYJmVpYMsg0jacm58rlobKMzVV1jkHEtUusIxakw18p3jpmvsXlIfrEU9jIYURzzLQwbUBgezavJgoVLbV1NK87qsoZF6UORCgxuG0x20iNysbnGTczGvjSLHaz0t1Kxy5shDPA8nF/dKgbeI3HYoNl92UurEpbVjZUFoXMCjIifPdkRuU7mkt/qIyDm5CTWyGifRyxmFzc6oyBUHI/JlbSVXjXz6qeaa1pWcJ6u5Mmr/x9g6I5ZXDYgMDm7VQiu5rZBp2fWexsdjTOy+owMi1za4YThtIy5yuVoUHrKskkT7I8fp/0I8p5H9rFmetew7JelmlokzsbmoVwocFDm6q57DN7dMbSgppXwW3cGmgiJs5J2TTDPWz3xdlQWltJIz1YBd5yrlNk70WpHUOdYhatfkiiI3jaO8cs+aOn+rV3fWxdFI5NORT3VP6RqjPypfi+It+RTBY4STZ7lrAJlJVAeHQtWsjUgN20bWSYPjklgTVezHcHqcoMjljUrRyzdoL1ZJzeP54JCSWjjTzNlcN984R4vke09GJmKwegxpyl8W986uhSdyrInZTpmuLG/tudAOUzglP2Hgt6EZTa39y3LJF8yMJKSuRFY8w0TPU7laJ6+JWLFit97eGuXm0rwH9bUsRVqSlTUpG00LTWNoClKCv3wx2904yGVZNjmr9DgZwWOHk2O5NEB09urgEKsaO9uAPukpazRvWTZa1TuC32IYTk/i3GdXekp+UYXvETy7EpwNuuc1wXB6DhC5zoDIgbPxNp/Bd8Fweg7niZy3ZVTcSgKtQOTAebiXMsGXwXB6HnjVTmfANQAAEAci1xlwDQAAxIHIdQZcAwAAcSBynQHXAABAHIhcZ8A1AAAQByLXGXANAADEgch1xhtdc+SlwHd8oTAA4AZA5DrjXa6pPjT5TecCAMA7gch1RuDZldZD+fiz5tTzgOnT8LJaeU+u5M/vt88FAIArAJHrDNM14qHg21OL2aPwlc7xFZh8VtDkvkZ5zZ4/MRb6BgC4IBC5zjBcE3kbJNM+U9iEUPEnnT94Orlog8gBAC4KRK4zDNeYEiPeWlV/RyLPpfTybvZaLd8CAAD4PhC5zmhZyQnRKr+VUYucqVvL6+GFzkHkAAAXBSLXGd5L29V7k1vf5Bt8jTJ/ube4EIgfEgAALgZErjMc19ReeRx4k2/tNcrsXdTiVfH8XL2fCQAA3wEi1xlwDQAAxIHIdQZcAwAAcSBynQHXAABAHIhcZ8A1AAAQByLXGXANAADEgch1BlwDAABxIHKdAdcAAEAciFxnwDUAABAHItcZcA0AAMSByHUGXAMAAHFckQMAAABuAFZyPQHXAABAHIhcZ8A1AAAQByLXGXANAADEgch1BlwDAABxIHKdAdcAAEAciFxnwDUAABAHItcZcA0AAMSByHUGXAMAAHHaRW4aHytDmp/PaRynIxZs+Q3jODwexzK7P9o1xCGCcZqT3aTecU085bnnLiev9Xg+p5TmfRl5+Q7NGbKWHtL8fM5pPGYWr+Xy6WgXcJt9GnvsX4ei6A15Fs5tzfYdVQOKJpFb+mAeHF499ICX5jQs2W2dHS4vo1yzNaHoM3lE/o7IrR7d5dA5DSTQpnGXJlUsq2U4pzSRDzI+g7kUWSu2/j1B5ErNDpHLGe5v5+LEsSHbg2aAMA0ixweelWk84KU5DfBxG4bIJTbuklE4TZ8f15g07C1dhRpR8uOE5ImF5jphkHWZxkMiJyeNZ3G205lPL0mrhScKZ2vAn9JBQAtxkZtGb1Gwf8cGPm6mtJNsdN3PtrA04JDI8XA7bbsyJHKLqr2KX60xTji2XbmUcnGRu/6W2h4LT2qi1oA/q4OAFsIiF9oyEtdRntsceJzW//geFL3AwQYWntnOayh3ZJ/IicYXTa3dxs6PpeQeXb61S5epvZ011+/ZCh5leevv8RiGHD3j9KQ2CJHzc1sOpuBOOmkbHeTjtP7LfUBKlhcL9bVWU2UNhyzNLnZYc08su4AUm13n1T9/TWzTNllWuqHEDZARqEq0LTSrloscBksXqQdI2uXi6xozxJ62gD+tg+QpoHF92fRIYSwtd8N7cKbIkc0buuwjvasykaEf8//Xn0p+kh0iZzU+aWqyFWjdRBRP+TQdarqebHJ7k1neL+WF4Nc9T9sXVKnWosQl422fiIpcMTcSf7XgpzuPrKsQmVMrN/mZGEYtkLM/1tx+jyMXu4kelF1AUmzN4a825jSQVnSDxAobx/KaAWaJykKzasJGv0XZFIU5hxjmFF0Y69rS1zoIC53cgrX2EUYFuuEdOE/ktvbN6XOfL8SE/ZHmJnL+bQ5sVzr/V+52iKd8Fv0r/2d4eVKlo3coqQHc3oKkQ0He71Ra4uXGRa5UcesE/UEupuTnbBirjrEG25JXexxNVnOB3dEiw18xSOwjluUNBtSVhkdXeeSxTeO6OBLtiwxoVbML6asdRLvY7/juWBruhp0TFrnqAMfmQKWuFVvJEW/ceZLRzPki98zRbk0l4ilV4pKsFmctfJ3IllKqY+YprGFWFjFyTY+kLefGtyJKJrOJNbNln8gZp9mDf7XHOcdNF9gdrdz9rO0u3WDiiGd5yABdoldfgjxYqNT21ZTSvC7maES+X+Tq03ojH70PXhlLf2bx0HB3pbOWW5fxYoTNd6ftEzm2g/4LngjyFpHbDsXm0f6qPt6HawtC4/oEFTl5tnczyapyKfExlYuckxsdDRydSfTCUGGzs1XknjT+C4uOao+jn2ouaF3JebKaK8dyy0c8y6sGRKbObtVCK7mtkGnZ3Z7Gx2NM7P6iz4hceV7v5FOa6Kix9GeuAzX9Tk5PKcl2O1/rkTaOh6NI+Qvt38xBkaPTvdyjsqdqQ0wpJSliJiOEUboYAdWdkzLQplGtq7ISlFZySq+eIm0xt3Gi15CsMULok39Nrlnk5sCPJiI9juoG632WC8R2zVJ74VNRvCWfIkiMsPEsdw0gMwZ76kwt9KtmbUQ67eonLRTtBjw994QOol0pJw+hsbRWyk1ofuIJ3+ARTiSTTzE4PIY05S/VTtFI7+Oi4wxPA1yRY83Jdsp04yfW1DP3i5NrLSU/YeC3p036xOI6ZRrJlp1OQurKrlrZholJr8rVOnlNxIoVIWlvjXJzad727Z5m65JbOv3yZKHUVpK5v3wx29c4yCcCsmlZ5cbJCBI7bBzLpQFiWLBKNCysVY2dbbAE4HaaaEOabzjg+fkHO4g7DJvtUxhLdSlM4e/BZZ9dKX6BVNpe+Cku4BrwCfgwVhySW7JEJ7oFTa789bH0qiLH98N+Zve4zvddAz6A2g9mm6NnZQp6pUWofn4svarImftvACL3K8gtpmM9wL1kCfqjuDlfO+MXg+C6IgdM4BoAAIgDkesMuAYAAOJA5DoDrgEAgDgQuc6AawAAIA5ErjPgGgAAiAOR6wy4BgAA4kDkOgOuAQCAOK7IAQAAADcAK7megGsAACAORK4z4BoAAIgDkesMuAYAAOJA5DoDrgEAgDgQuc6AawAAIA5ErjPgGgAAiAOR6wy4BgAA4kDkOgOuAQCAOFcSOfkywGn8rRfYhtCuYW9EZIyT9xrgG7we+AZVUGyuvPmLLS3f5bqP427PXroBaa29/4/kGTnemuYWXETkljcX58h8vcn4FzzQiHLNnIa13VjUZu27ocit783uuAqKzZG9O6eOqiGv+07PXroBRcRuJh6J5MK51Sa4Yw/yuITIzWkw5l7TuN8Dc0q7nXfk3PdjiNxmLo/sOaXpOY23jeNA1a7tSs6chrt6qsopdT+QyYfixIvYI530W+f2xBVEbhq92ci4a9PhHcv/y1ByjWH8jeO4VrXLu5JzY09VOaXuezP5XJxA5L5DTOTy2nbbTsgLr7wvRhdjW0L1ndxHm8bAHjrJ7uWWVzbjtP73yoJeosoe5IXm3IY065yuvI7fJ3K8iV4fyZpPNq6At57X8iqxcNWWshhOzBi2qZLLpVWThTaEQa3updLtE4t7xP557LKq7Ar1gmR7DsPA8np9z73vnOttfWmPGL7zWkCEBAs/VXcRnPp0A6cBtTGVOPE87rRSWziRiOV1lMdpHWoRFergzmhsn2uUGwiSKxNfyS21pqExTs+l+YY0GxeElv/FwEv2INc0AZGbRu4+pXNe6W6hbI90Gnm/uLIPd4hcpYnIRT3zVh+r9bxsab7TuLSvHyF2OEljqEec/2tB6FakVvdSiepEM8x0dlYk+6dEC8rtOU3KK23nVg1wfOe0gBESsrKlj9bpJjF31+OkFG+0ldrDKRDJdCgKRVRkDPRG41IvbguSa9MmcmJqYC4a1m/p3RDGvCRPE6oix3KgoR4IGq9Q9oWcNd5M5AIKUaiz2Xo1sfGzsn0krsMzY4JeriawKlKfmMYbzQ2zjBvJXnXiBanTaeZ54z92bsAAayjwWliHRFjkKhFVydN3RyVOdo4qga5UyNl0YSWimqaAT2M09uW8JUiuzV6RY30oN8qagLQlPc8M2epAIyZwOZNYOJb6ib7l5eq+PF/kntmBRjPVBykx1fYWMCJC/HCSxjQPOm1hUKh7uURxYmQ4diNZV8e3MCQbTy4+xQ7o1Cs3ZckjpFZm5na1wiLX0B2DvT4UivtHlVI4VUWFnxQS+Ii1zmjcNlW9+sBY4JDIrVNvLTnyshc9aIe80axzGsZJn5XvooqHo+meZXNB6NzVffkWkdsOOVOQ6ILJncSUJyWGPcSYprnqjjDw614oUZ8YuX/BjWQ785aCrNMX9ZnI/VvxcwsGlIYClc+3VnIVYw6v5PaEUy1nYUjojpgGa5WOFnrTziC5JjtFbpuSkgYRTVaYlebZa2JrQXHjyvZRXew1pnny/2VqmfJMVBRK859Gnj0992ocFDljMr7OJZ7PabQGFKv1SnNGFibs9+huJ8yWGcaIeaiRQ6GIShjU6u6Wbp3oxLbMzV6leCNatCCxSDSKy40SOrdggOM7t6PJkKgJRiWiXDvdedLLmFiclOJNSkRbONUFyZhxVyIq0MHd0dg7tz1Irk3rjScrwhGPR76na5vUMXhvlgdLBcizyBDxSjnlL3MvZHmIQvPdQk81y1HnXgtP5FjrZXUwmyhtaYWvnEqL1iu1vOVfM0Icb1vG5GPjuDonV4E6jRdRDYNI3c3SZ+dEN7btxmRC4ZwYKahQLL+Roe1c14BCTzWz8+JHB4L6NtiqdgMGQ1HGieHxcbRMaAqniUQs6YCJjT5qxVWse7CDm6Oxe67ViyNxfWF2b1eWET9x63ipezXu8uxKhES/wHd98euj8XtEji/WQ3vLIAZEDnwb+K4rfn40jokc2Q1ouArceg4IcAeRaw8ncBXguw758dH4Co/1Ag3ANQAAEAci1xlwDQAAxIHIdQZcAwAAcSBynQHXAABAHIhcZ7zJNeS3b/1dlua/22r9LQ//FRH5FSVvkbUQv4Gqz6cDAHweiFxnvMM185VfqRxlFaE95q+ypn82Ln7pXHwKjhK5qz41B4BfAiLXGW9wDXuEYrcce1KNlkjrSPMKsf9mBaB3IHKd8QbX3OO3vQcfx6Y0bdu0zE/3a2mkJb/+mxWA3oHIdUbTS9uf9HrVaL3h1/6ZqHq+olHKkp4+BdTY4qMP7KNXtsbwW8VlFVzcBxCKpwKS5xCaj07dnsA8DkzlyN4jvYC5VijR1ucXCcXzA/WzV+fcKtJsAMBBIHKd0fDSdvb48W25lhOvb/iVK7mp9B727URS6GtkVi+C2Z7nzq715RFdXAMkduRHnltVMOEix95rwJ9XzZ7hza6gsad2p4npHr++RiVrrQRthfUDaQjyKGn18N0tE8NsAMAhIHKd0fLSdvOuQy0V+nSxFiu+Raz0f0ti/8VjqgomXOSY4pB2UY/St1XuJWlZ5cQ9JEb2BZEjGkdfplK3EQBwGIhcZzS8tD30vkp1RLw3yn7P5DMscnqv0UlsiqNdBf599b06tu7xtRY7YxjHxPcUh4HfJ9kmckqp2Q6m91IpKB0AZwCR64zGl7aXF1XWEXFWvkewXeRsgWxZyVV+00ClxL7xhKSoruSMm028HybsEjlZj8KyzVBgAMAuIHKdEX9p+zP4hl8pJOznXuZ1MlWo/X/hRczW/+JnZq+bGa0qWLZrCaPXw+h9MexWGlu81Eo0ok+2yE2juslmfr0/2sjEMBsAcAiIXGe0vLT9WX/DLztV3z4v765cj5BbA/NrhdkrhvlFwe1FzKN1YuGt4t5Bs4ZMgnNRvA6rKX5u+oZPkdB63Yy0kkuqcY75zhrPbGxdArAXiFxnHH5p+8+CmzoA+EUgcp0BkdsLRA6AXwQi1xnHX9r+m+BX1gD8JhC5zoBrAAAgDkSuM+AaAACIA5HrDLgGAADiQOQ6A64BAIA4ELnOgGsAACAORK4z4BoAAIjjihwAAABwA7CS6wm4BgAA4kDkOgOuAQCAOBC5zoBrAAAgDkSuM+AaAACIA5HrDLgGAADiQOQ6A64BAIA4ELnOgGsAACAORK4z4BoAAIgTFTny2rIVvKbzG4Rcs3loToPpKO+4Jp7yHaefns8d2QLg6Hvytoyshl5eyPdRF5hO/2IkfL5oWuLH+uxBLjJiEFpWcrT4pT9g1Pk4yjVzGtbBjcVH1r7uRW594SnCTbO5/0BLzynxoLmCyHlO/9YI/vkgpCXGS/9uZzlY+nuM3ytyr/6Adyx/GkPk1hFKOGhOaXpO40204TYVOZc5DUebhWbxGmQu0tBXW777+yLpXUbSsC92AWbDxzvLiaVfaCX3le0LUL4mZ8THbbThNhU5l8PNwrdkriVyl3O6Zc97lTgmctKGz7bbyaWfb/w5K7m8NUaXduvaU39X3EoDJfaJ3KvBVw+IzWbiKOmPeEozQT799cWQZmsXhuy45WuJLGa20M8lsJOcPQU7Ml2DvcyHzWTRkk6r5G0/nt7JPx/zG6dUN5pIGSNbVQxHmVz/cVq/odeDtmKo1fW9HOUCr3FUaw6D1o+GgGR7X3Ij1jzRHJeK9tAWjPcScSYPmoccKWsip22we32hjqHuaefQVLrbMl4jh5qyxrFrcrmn5uDXLhFj7zTGFuDAYofI0Yg1Wp5c1JtG7Y14SjOB7KV8nLTDhg+HOh8RN3ManZHWjsyywV7mXks+p5FPHpTOGbNDN/9y42hkDyoaM6T5OU3W4CJWcmSQYtd7X1mMpOfXRM4fHMzGUXda6Lq3BKQnEo7fy2NX3Z71s+UC75y1NWujaHG0FF+VYs/PLRSBVg4NpZst4zZy3b8hmkUuY4Q3DyPWQdiUnAGVa+HAdqXf4UteiKc0EwQMKPTkXCN9PId/4MqwM0CYNbIzL7QeKT8LQLlS4fwrE0E/Z9cYowGkyBlrHzLsldfOLu3et81uCciGmDfHpUZ7ngUXEESaoM2NIufl4I+9UQe1tFJrT9GnnCAQ+7crOXoRTOpEa1FxMKhwvsg9s/csx8RTmgmOiVzuCsZ8ef2i3Ans7RnfYC9zx0gxiuXwLg1PDfk3iVzIGMYekXuS+W6oK2sXxMbBiKhUAjIc8+a4tNMe0wXuGeKLUEOVqumfdVxc7RxipXstU27k6oAT4AyR8/qSvABRzATEeIvIbYfqEVxIaSY4QeSMldxW2eRuVa5pKqO8XSMj89KagMf88qnY2vH8m1dyVWMYO0XOOtemrvp+Y0ZEZTtkB2Q45s1xaYc9rgtEtgVBfdtKrmHruymHXaVvLRNo5OqAU+YEkSOHRfUKU+e8e5mwrGvhoMgZC6w5DXmuVRS5SkozwSGRIxbvCX0nMssGe5l7RrItFTFxbZlS7BI56fGSMWZLbUK1rCmpsLkil3t2fcbqDw6FxmTXAUtDajUg5X5S6URrXIras+zipm3MtoJAtgoNc/bYhp0iR2zwen157A13SZlDsHSvZfxGrvs3xK4nnsjiti/JXWjyCh51Kv0Ki7o2PJEzHERX0lNu8iEltisy06+MjZVYyufzqRPQ03OQEGOYYXRo5cXkg/I+r0r4mJFZMJifmxObxsubMkj+5fTB/HXjeM552J1rOVbubeu3ROJoe72+YnmM4ziyuCiu6bQLxmhjGk5rDEiaZC2XXFYUJ5otVbaH2JQz0vFQsotqm9NQrM+6K9YHuzuy3rzMuHgEGjnsKZ21jNPIAf9GeN+zK8U9b5X9IhDk7s+ubIgT/67KE3hr5h/I/wtgUwZckreJHF9f4krcWUDkcso3BtRbM/9A/h+GbgUCcC3e+BaC4g4n2MmdRY5ul/nxQjfYTuetmX8gfwCAAK/a6Qy4BgAA4kDkOgOuAQCAOBC5zoBrAAAgDkSuM+AaAACIA5HrjLprwney5p/GjOM5N7+GHhtxaubf5R0mfaCapxdxQdcAsAKR64yKa8J3783sjdJn3PBnFn3W3YQXvCvxHSZ9oJqnF3FB1wBAgMh1xkkrOfOZeocJPdquLcMT3jj8oRc3n1T6J1ZFp5uNRz2A6wKR64yAayIjzptGpegTdUOEHo/bmsm51EzaU/oHBON0syFy4LpA5DrDcw15aJx8fzF/3p/xK/3lgHgqr3oin5VVrejtJPKyb/lERbZrmoujVrIH18YNk5nkjbX8rFj1WMxSC6hH7+ln1xpZCbN2taH91D+WlaxdfvykamGpSdwk22zp0YZ2sO2PPOERgONA5DrDdI14cveDjziBJ5rLrx7kAanlrApF08zZSGu9a856mqNhZNywYiZDWt6RvT2knmXoFDQX33vuZyXkZE8bGkWbWfHaGWthW5PMfDzlsV5uUGsHbb9VIwDeAUSuMyzX1BVLTc0rp3j/q6wK+TgHyctP2P/GC74bjLTqWM3EK8v539Cfan1tnW5uQ6foWlZEhp50FtHqVmFJ6KWDlaZzJkQAnA5ErjMM18hxx5pWS9pFzsyqULRXFj+FrAX0gBcz0q1jNZN8hIujr1JrWnstWsnqSBuqoqNik9dT9lvIG0Sr8E21HXTTWUcAeAMQuc5wRM4Zx907CPaJnL3CaFvJiSRLDvYLvuMiV1gSFEUuD/GRtSzJQp9Vz+pIG6qi4zeyLvOIyXkLeesNsVVRtNtB2e8fAeBcIHKdYbnmdaOB+f5iPoisr/wqDazuGG1lVSraytwYI/1hbl3mHX7fschkS0rsjcl83uyV43ghK1L63jY0ijazYrUjJ4udwapbpdl+bvmN4qV20PZbNQLgHUDkOsNxTeH9xepNvuwqzDiRz877u8uvFa6/OpmWaC8rnZXL67z97zv2MmHXJrnp/nur5XuKc634R9YKuXTdXPE2tF+RzLMqtAG73inMtk1SZlNE+kA7aPuNGrGbkgA4C4hcZ9zPNTd8RzYA4DJA5Drjdq7BDeQAgDcCkeuM27gGjzwEAHwAiFxnwDUAABAHItcZcA0AAMSByHUGXAMAAHEgcp0B1wAAQByIXGfANQAAEAci1xlwDQAAxIHIdQZcAwAAcVyRAwAAAG4AVnI9AdcAAEAciFxnwDUAABAHItcZcA0AAMSByHUGXAMAAHEgcp0B1wAAQByIXGfANQAAEAci1xlwDQAAxIHIdQZcAwAAcaIiN40PkyHNH7V3TsNvv2cz7prHY5z2Npef56cdvrC8YfWNfncbaho/EG+09G9FeKc9601mf7c1OvVFGa9S769sy0pOWzOn4cOuuKX7W1CumdOwCg9rnKxTO5tLv7p7TsNHRW5OaaK2vMvvpZeUv1/kaOnfel16v69pf8eA8N3W6NcXBbxKfaSyx0TuM+SxDlgit7UOd9Cc0nRkjLbib07jx0RuTsMHo+1sMWsLWlr6R9aOC8zID5Z7kA8MCJGxrsmM/fFwF763WXJ5kfv5pZugdE3OaKvTRG4aP+uEZSHaqcg1B+03RE4a2cnA+qEBodYaTWYciofb4FXqwiJHRr11OFyu2Lz2ybLZ5AKPdXCcyHi6ZbVsi9FrQ+NkDH256PVoLv7133euIr2LfSJnNkVlQ1Nuo7FE1KeJ+4w55WEEyXIoe3ocB5GYXxIcBj//rUbbKeO0/us5XsfM1lDbV6uyq+YxG41HuAxaQf46G1gQOW0t7SO8661fLRmb9TRMJpXdGSoyQa8DArF74GOdcJnhYsutXlPXnGNHY8gXnhmVNvcc4djqdiFlmNektcqKwOaR3UizyBHk5bkciMQU0mWnkYSq6tJLE9EgYn3PyO/5nMat1uQM2qtutxDcIXJmU1guMHLz3P3kYTelzePL4SHN5D/6b46CtQA2fPFexD/JrJZzWAS8TmLBxCnGDDGMRGK50awI9yen23VNdQHVdEfBWqrvA23+bZTIZ5q2GD1rX6iYCbobENTdP/RD2WVeGq+pPTtZeisaa75wzPDaPOQIHUhWaPkxYDVpuLKsifdeKjllJceMVTquhxo+UX/kORkPmhzrdkyLzE33vX8t/GEObFfK/4sSVlnJiVyE46TP6cEcxmJyxlTOFTn2hfvBWIJlS6oxQ5PVGs2P8FrUlVxTi3D2DR9KRnq0aERBgmE3BgAABVJJREFULZpCxU3Q1YBQ0s5aExXysQ76bq2lD3RbnYPZ5nFH6EAyQivgwWCLycjOw8PuLblzr8kxHdb2G9V4ekm9SbE5/xDZQuQ2YqOnn9sWzPZqgGvRWojZZ3UfECLnyxdNyfK3dufKIheKGee42Wju2qYQdbk5KiLnWkuTTSnN68qAe2ktx/F0TOSqoVJK0M+AIG2wl7mOy7w0Tm4lt1rp2fqsOtQrMwKy61vCsuT766IjVnW0XeSY1/eP4odFLhe+LGJ5WLuVr7Z67sPFiZtonXVAhsi9KIxctWbhIpdzTNSfarL+OmBeEBA57VrJWSLXuJKrxgz9VGu01pVcfeSNRHjOaVru2pvGx2NM1obONHoyFxe5Yqi4CboaEKQNpsz7+XizJbMuRbca6bdPIV/EJmcNjiBW8FPyEbdrtK/kRKolEzOywxz+nVweYdgckw9PZAjMY1BOn9QEjcx11n9n0puzrJrzFYjchmwK7iThAiO3R2kiPo2Pcbucz51ClGecpPS9DqqUWtbGaRrH7T6E0DW5ssiFYobvkkgFF41mRrgIWtNFAZFzrc1fWnuW64F8nityTs9qCxWnWfoaEPg+O2nOgss2M5w0XlMX3SqPqfW77wvHDLPNw47QgWSFlt813AitVtaq8h6OPvHkoUar9YOcbvNRRx/kJYgtazaNt4ZUHjOvE6b85aFGuhKeyLHmY/t3XlOYfrFy4/CLA0NKo/iKna03OFRgbDdP6hncckgZallOsx/8iomK069JDv70MxjM9oKWF7OaOY5bwbQ1DTcZY2cuYBYPZpjrwZ+NPBAqVoJOBwTaZAOpgXbZ9JQuttMYTa3LMlvUjsaqLzwzonFrHNSBZIdWLTe7YcqVXb8+tky5zrMr77bkehM3enal2K68JgjLb4GWB8/n83n8ARQQuc6AyH0Wb68PvBsMCOB5fBn3vIrImftbwOI2Ikd3Ny7p9C40+KZgQPh5nPve9nANkQNh4BoAAIgDkesMuAYAAOJA5DoDrgEAgDgQuc6AawAAIA5ErjPqrok8zeT4Kafj2GD8/k/88mq9/cr4bR9uzgPg54HIdUbFNfvuSfq6yJXN5ubRp3GIxzawlIvoQecA+G0gcp3xlpXcO2h9fXPBbPaV+vkU/SGNlkPcgg7AbwOR64yAay7wK9o9Qlt+qDF/blPxqffimULf13sAwPeAyHWG5xpynUq+gbf6gD+5sUd/p/268pWfeKyfyjjJ5y3Sq2M5V21G2WxRN52RoXRYyQEAOBC5zjBdQ8d29XRxtdE36xf72o9pNySDPJGblKdftyGXZYYZRbPd6pEjxs0l+pocNA6A3wYi1xmWa4SiSMWSNxwaeuK8fUq95aP4vpJCAsuMktkcb/NTL+nEGhQKB8DPA5HrDMM18h1MjmJRpDw4r3RSr/SqapidwDSjYLZRQWJe0ms6tg+Li3AAgA2IXGc4IucsiYqDPrlkpTVJL4Uckcta5augaUbBbKOC9N3S+lVdEDkAgA1ErjMs15TewBt61a/UJ/c1jsXrau57k20zAi8OfuVC3zItN1uN+ykhcgCADYhcZziuKbyBt/qqX7HZKO+tpPdUWq9Xjrw32TKjYjb9mi4oF9k03iVsPRuF54RLdAD8HhC5zni/a8SbeC/wqzsAANgLRK4z3u4a/ips7P8BALoGItcZH3BNcd8PAAB6AiLXGXANAADEgch1BlwDAABxIHKdAdcAAEAciFxnwDUAABAHItcZcA0AAMSByHUGXAMAAHEgcp0B1wAAQBxX5AAAAIAbYIgcAAAAcDMgcgAAAG4LRA4AAMBt+X+Ye98RiE9/5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29519"/>
            <a:ext cx="7315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JSP Directives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8638" y="1211898"/>
            <a:ext cx="857776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directive elements are used to do page related operation during page translation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three types of directives: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Taglib directive</a:t>
            </a:r>
          </a:p>
          <a:p>
            <a:pPr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372</Words>
  <Application>Microsoft Office PowerPoint</Application>
  <PresentationFormat>Custom</PresentationFormat>
  <Paragraphs>139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Directive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200</cp:revision>
  <dcterms:created xsi:type="dcterms:W3CDTF">2018-01-05T05:23:08Z</dcterms:created>
  <dcterms:modified xsi:type="dcterms:W3CDTF">2019-09-10T12:20:04Z</dcterms:modified>
</cp:coreProperties>
</file>