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7" r:id="rId3"/>
    <p:sldId id="257" r:id="rId4"/>
    <p:sldId id="294" r:id="rId5"/>
    <p:sldId id="305" r:id="rId6"/>
    <p:sldId id="301" r:id="rId7"/>
    <p:sldId id="290" r:id="rId8"/>
    <p:sldId id="268" r:id="rId9"/>
    <p:sldId id="291" r:id="rId10"/>
    <p:sldId id="306" r:id="rId11"/>
    <p:sldId id="288" r:id="rId12"/>
    <p:sldId id="265" r:id="rId13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8" autoAdjust="0"/>
  </p:normalViewPr>
  <p:slideViewPr>
    <p:cSldViewPr>
      <p:cViewPr>
        <p:scale>
          <a:sx n="75" d="100"/>
          <a:sy n="75" d="100"/>
        </p:scale>
        <p:origin x="-120" y="8640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foo.Dog@22899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Standard Tag Library</a:t>
            </a:r>
            <a:endPara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Presented by : Asfiya Khan	                                       ( Sr. Technical Trainer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393478"/>
            <a:ext cx="784860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</a:lvl1pPr>
          </a:lstStyle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 Introduction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 JSTL tags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JSTL?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258" y="1258233"/>
            <a:ext cx="9028341" cy="355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we really want is to print a property of a property??? For e.g. What if we want to print the name of Person’s dog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&lt;%=((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foo.Person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	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request.getAttribute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(“person”)).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getDog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getName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%&gt;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body&gt;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JSTL?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258" y="1077119"/>
            <a:ext cx="9028341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standard actions (if scripting is banned)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jsp:useBean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id=“person” class=“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foo.Person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scope=“request” /&gt;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Dog name is &lt;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jsp:getProperty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name=“person” property=“dog” /&gt;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   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O/p in browser window: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 name is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foo.Dog@228994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&lt;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jsp:getProperty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lets you access  the properties of the bean attribute.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no capability for nested properties, 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( a property of a property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153319"/>
            <a:ext cx="9434741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Tags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JSTL Core tags provide support for iteration, conditional logic, catch exception, url, forward or redirect response etc. To use JSTL core tags, we should include it in the JSP page.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 Formatting and Localization Tags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JSTL Formatting tags are provided for formatting of Numbers, Dates and i18n support through locales and resource bundles.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 SQL Tags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JSTL SQL Tags provide support for interaction with relational databases such as Oracle, MySQL etc. Using JSTL SQL tags we can run database queries.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 XML Tags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JSTL XML tags are used to work with XML documents such as parsing XML, transforming XML data and XPath expressions evaluation. 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 Functions Tags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JSTL tags provide a number of functions that we can use to perform common operation, most of them are for String manipulation such as String Concatenation, Split String etc.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 Core Tags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jstl core ta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05643"/>
            <a:ext cx="70104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2800" y="4934773"/>
            <a:ext cx="1524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 SQL Tags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2" name="Picture 4" descr="Image result for jstl sql ta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96119"/>
            <a:ext cx="69342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86600" y="4915664"/>
            <a:ext cx="1524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JSTL Functions Tags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381919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Image result for jstl function ta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8" y="696119"/>
            <a:ext cx="6716122" cy="450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1400" y="483946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4887119"/>
            <a:ext cx="1524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99091"/>
              </p:ext>
            </p:extLst>
          </p:nvPr>
        </p:nvGraphicFramePr>
        <p:xfrm>
          <a:off x="1295400" y="19365119"/>
          <a:ext cx="6705600" cy="23062340"/>
        </p:xfrm>
        <a:graphic>
          <a:graphicData uri="http://schemas.openxmlformats.org/drawingml/2006/table">
            <a:tbl>
              <a:tblPr/>
              <a:tblGrid>
                <a:gridCol w="5802737"/>
                <a:gridCol w="90286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&lt;fmt:formatDate&gt; : </a:t>
                      </a:r>
                      <a:r>
                        <a:rPr lang="en-US" sz="1800">
                          <a:effectLst/>
                        </a:rPr>
                        <a:t>This tag is used to format date and time according to the user supplied style and format.  </a:t>
                      </a: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946" marR="1946" marT="973" marB="973"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Attributes of the tag &lt;fmt:formatDate&gt;</a:t>
                      </a:r>
                      <a:br>
                        <a:rPr lang="en-US" sz="1800" b="1">
                          <a:effectLst/>
                        </a:rPr>
                      </a:br>
                      <a:endParaRPr lang="en-US" sz="1800"/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946" marR="1946" marT="973" marB="973">
                    <a:lnL>
                      <a:noFill/>
                    </a:lnL>
                  </a:tcPr>
                </a:tc>
              </a:tr>
              <a:tr h="261347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value</a:t>
                      </a:r>
                      <a:endParaRPr lang="en-US" sz="1800">
                        <a:effectLst/>
                      </a:endParaRP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supplied date and time to be formatted.</a:t>
                      </a: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66145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type</a:t>
                      </a:r>
                      <a:endParaRPr lang="en-US" sz="1800">
                        <a:effectLst/>
                      </a:endParaRP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specifies that time or date or both date and time to be formatted of given date/time. </a:t>
                      </a: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27234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dateStyle</a:t>
                      </a:r>
                      <a:endParaRPr lang="en-US" sz="1800">
                        <a:effectLst/>
                      </a:endParaRP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predefined styles to represent date. For example- default, short, long, full etc</a:t>
                      </a: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33719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timeStyle</a:t>
                      </a:r>
                      <a:endParaRPr lang="en-US" sz="1800">
                        <a:effectLst/>
                      </a:endParaRP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 predefined styles to represent time. For example- default, short, long, full etc</a:t>
                      </a: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07779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pattern</a:t>
                      </a:r>
                      <a:endParaRPr lang="en-US" sz="1800" dirty="0">
                        <a:effectLst/>
                      </a:endParaRP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provided by user in what pattern user want to format. For example: dd-mm-yyyy</a:t>
                      </a: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34565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timeZone</a:t>
                      </a:r>
                      <a:endParaRPr lang="en-US" sz="1800">
                        <a:effectLst/>
                      </a:endParaRP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in which time zone user want to represent date/time.</a:t>
                      </a: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39753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var</a:t>
                      </a:r>
                      <a:endParaRPr lang="en-US" sz="1800">
                        <a:effectLst/>
                      </a:endParaRP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var is a variable that is used to store created data source.</a:t>
                      </a: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66145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Scope</a:t>
                      </a:r>
                      <a:endParaRPr lang="en-US" sz="1800">
                        <a:effectLst/>
                      </a:endParaRP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Define the scope for declared variable like page or request or session or application.</a:t>
                      </a:r>
                    </a:p>
                  </a:txBody>
                  <a:tcPr marL="1946" marR="1946" marT="973" marB="9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19663" y="1281113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324</Words>
  <Application>Microsoft Office PowerPoint</Application>
  <PresentationFormat>Custom</PresentationFormat>
  <Paragraphs>66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217</cp:revision>
  <dcterms:created xsi:type="dcterms:W3CDTF">2018-01-05T05:23:08Z</dcterms:created>
  <dcterms:modified xsi:type="dcterms:W3CDTF">2019-11-21T06:45:20Z</dcterms:modified>
</cp:coreProperties>
</file>