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77" r:id="rId3"/>
    <p:sldId id="425" r:id="rId4"/>
    <p:sldId id="376" r:id="rId5"/>
    <p:sldId id="377" r:id="rId6"/>
    <p:sldId id="524" r:id="rId7"/>
    <p:sldId id="379" r:id="rId8"/>
    <p:sldId id="469" r:id="rId9"/>
    <p:sldId id="470" r:id="rId10"/>
    <p:sldId id="381" r:id="rId11"/>
    <p:sldId id="522" r:id="rId12"/>
    <p:sldId id="383" r:id="rId13"/>
    <p:sldId id="432" r:id="rId14"/>
    <p:sldId id="448" r:id="rId15"/>
    <p:sldId id="443" r:id="rId16"/>
    <p:sldId id="444" r:id="rId17"/>
    <p:sldId id="445" r:id="rId18"/>
    <p:sldId id="446" r:id="rId19"/>
    <p:sldId id="449" r:id="rId20"/>
    <p:sldId id="464" r:id="rId21"/>
    <p:sldId id="450" r:id="rId22"/>
    <p:sldId id="526" r:id="rId23"/>
    <p:sldId id="430" r:id="rId24"/>
    <p:sldId id="431" r:id="rId25"/>
    <p:sldId id="527" r:id="rId26"/>
    <p:sldId id="531" r:id="rId27"/>
    <p:sldId id="532" r:id="rId28"/>
    <p:sldId id="533" r:id="rId29"/>
    <p:sldId id="504" r:id="rId30"/>
    <p:sldId id="530" r:id="rId31"/>
    <p:sldId id="505" r:id="rId32"/>
    <p:sldId id="467" r:id="rId33"/>
    <p:sldId id="506" r:id="rId34"/>
    <p:sldId id="534" r:id="rId35"/>
    <p:sldId id="499" r:id="rId36"/>
    <p:sldId id="288" r:id="rId37"/>
    <p:sldId id="283" r:id="rId3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8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oriented 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using new Object()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can also be created with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Object();</a:t>
            </a:r>
          </a:p>
          <a:p>
            <a:r>
              <a:rPr lang="en-US" dirty="0" smtClean="0"/>
              <a:t>It create empty object </a:t>
            </a:r>
          </a:p>
          <a:p>
            <a:r>
              <a:rPr lang="en-US" dirty="0" smtClean="0"/>
              <a:t>Properties can be added with </a:t>
            </a:r>
            <a:r>
              <a:rPr lang="en-US" dirty="0" err="1" smtClean="0"/>
              <a:t>obj.propertyname</a:t>
            </a:r>
            <a:endParaRPr lang="en-US" dirty="0" smtClean="0"/>
          </a:p>
          <a:p>
            <a:r>
              <a:rPr lang="en-US" dirty="0" smtClean="0"/>
              <a:t>Properties can be added with </a:t>
            </a:r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95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using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Blueprint can  be created with constructor function</a:t>
            </a:r>
          </a:p>
          <a:p>
            <a:pPr marL="439935" lvl="1" indent="0"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emp</a:t>
            </a:r>
            <a:r>
              <a:rPr lang="en-US" dirty="0" smtClean="0"/>
              <a:t>(name, address){</a:t>
            </a:r>
          </a:p>
          <a:p>
            <a:pPr marL="439935" lvl="1" indent="0">
              <a:buNone/>
            </a:pPr>
            <a:r>
              <a:rPr lang="en-US" dirty="0"/>
              <a:t>	</a:t>
            </a:r>
            <a:r>
              <a:rPr lang="en-US" dirty="0" smtClean="0"/>
              <a:t>this.name=name;</a:t>
            </a:r>
          </a:p>
          <a:p>
            <a:pPr marL="43993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this.address</a:t>
            </a:r>
            <a:r>
              <a:rPr lang="en-US" dirty="0" smtClean="0"/>
              <a:t>=address;</a:t>
            </a:r>
          </a:p>
          <a:p>
            <a:pPr marL="439935" lvl="1" indent="0">
              <a:buNone/>
            </a:pPr>
            <a:r>
              <a:rPr lang="en-US" dirty="0" smtClean="0"/>
              <a:t>    }</a:t>
            </a:r>
          </a:p>
          <a:p>
            <a:pPr marL="439935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e1 = new </a:t>
            </a:r>
            <a:r>
              <a:rPr lang="en-US" dirty="0" err="1" smtClean="0"/>
              <a:t>emp</a:t>
            </a:r>
            <a:r>
              <a:rPr lang="en-US" dirty="0" smtClean="0"/>
              <a:t>(‘</a:t>
            </a:r>
            <a:r>
              <a:rPr lang="en-US" dirty="0" err="1" smtClean="0"/>
              <a:t>dmjadhav</a:t>
            </a:r>
            <a:r>
              <a:rPr lang="en-US" dirty="0" smtClean="0"/>
              <a:t>’, ‘</a:t>
            </a:r>
            <a:r>
              <a:rPr lang="en-US" dirty="0" err="1" smtClean="0"/>
              <a:t>pune</a:t>
            </a:r>
            <a:r>
              <a:rPr lang="en-US" dirty="0" smtClean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2277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objects inherit properties and methods from a prototype.</a:t>
            </a:r>
          </a:p>
          <a:p>
            <a:r>
              <a:rPr lang="en-US" dirty="0" smtClean="0"/>
              <a:t>Object </a:t>
            </a:r>
            <a:r>
              <a:rPr lang="en-US" dirty="0"/>
              <a:t>created </a:t>
            </a:r>
            <a:r>
              <a:rPr lang="en-US" dirty="0" smtClean="0"/>
              <a:t>with constructor have copy </a:t>
            </a:r>
            <a:r>
              <a:rPr lang="en-US" dirty="0"/>
              <a:t>of </a:t>
            </a:r>
            <a:r>
              <a:rPr lang="en-US" dirty="0" smtClean="0"/>
              <a:t>properties, methods</a:t>
            </a:r>
          </a:p>
          <a:p>
            <a:r>
              <a:rPr lang="en-US" dirty="0" smtClean="0"/>
              <a:t>When </a:t>
            </a:r>
            <a:r>
              <a:rPr lang="en-US" dirty="0"/>
              <a:t>a function is created </a:t>
            </a:r>
            <a:r>
              <a:rPr lang="en-US" dirty="0" smtClean="0"/>
              <a:t>, JavaScript </a:t>
            </a:r>
            <a:r>
              <a:rPr lang="en-US" dirty="0"/>
              <a:t>engine adds a prototype property to </a:t>
            </a:r>
            <a:r>
              <a:rPr lang="en-US" dirty="0" smtClean="0"/>
              <a:t>function</a:t>
            </a:r>
          </a:p>
          <a:p>
            <a:r>
              <a:rPr lang="en-US" dirty="0"/>
              <a:t>This prototype property is an </a:t>
            </a:r>
            <a:r>
              <a:rPr lang="en-US" dirty="0" smtClean="0"/>
              <a:t>object </a:t>
            </a:r>
            <a:r>
              <a:rPr lang="en-US" dirty="0"/>
              <a:t>which has a constructor property by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The</a:t>
            </a:r>
            <a:r>
              <a:rPr lang="en-US" dirty="0"/>
              <a:t> constructor property points back to the function on which prototype</a:t>
            </a:r>
            <a:r>
              <a:rPr lang="en-US" i="1" dirty="0"/>
              <a:t> </a:t>
            </a:r>
            <a:r>
              <a:rPr lang="en-US" dirty="0"/>
              <a:t>object is a </a:t>
            </a:r>
            <a:r>
              <a:rPr lang="en-US" dirty="0" smtClean="0"/>
              <a:t>property</a:t>
            </a:r>
          </a:p>
          <a:p>
            <a:r>
              <a:rPr lang="en-US" dirty="0" smtClean="0"/>
              <a:t>We </a:t>
            </a:r>
            <a:r>
              <a:rPr lang="en-US" dirty="0"/>
              <a:t>can access the </a:t>
            </a:r>
            <a:r>
              <a:rPr lang="en-US" dirty="0" smtClean="0"/>
              <a:t>function prototype </a:t>
            </a:r>
            <a:r>
              <a:rPr lang="en-US" dirty="0"/>
              <a:t>property using </a:t>
            </a:r>
            <a:r>
              <a:rPr lang="en-US" dirty="0" err="1" smtClean="0"/>
              <a:t>functionName.prototype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illustration consider example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function Human(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this.firstName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this.age</a:t>
            </a:r>
            <a:r>
              <a:rPr lang="en-US" dirty="0"/>
              <a:t> </a:t>
            </a:r>
            <a:r>
              <a:rPr lang="en-US" dirty="0" smtClean="0"/>
              <a:t>= age;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05919"/>
            <a:ext cx="686182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prototype property</a:t>
            </a:r>
          </a:p>
          <a:p>
            <a:r>
              <a:rPr lang="en-US" dirty="0" err="1" smtClean="0"/>
              <a:t>Human.prototype</a:t>
            </a:r>
            <a:endParaRPr lang="en-US" dirty="0" smtClean="0"/>
          </a:p>
          <a:p>
            <a:r>
              <a:rPr lang="en-US" dirty="0"/>
              <a:t>prototype </a:t>
            </a:r>
            <a:r>
              <a:rPr lang="en-US" dirty="0" smtClean="0"/>
              <a:t>of function </a:t>
            </a:r>
            <a:r>
              <a:rPr lang="en-US" dirty="0"/>
              <a:t>is </a:t>
            </a:r>
            <a:r>
              <a:rPr lang="en-US" dirty="0" smtClean="0"/>
              <a:t>object with constructor, __proto__ </a:t>
            </a:r>
          </a:p>
          <a:p>
            <a:r>
              <a:rPr lang="en-US" dirty="0" smtClean="0"/>
              <a:t>JavaScript adds </a:t>
            </a:r>
            <a:r>
              <a:rPr lang="en-US" dirty="0"/>
              <a:t>a __proto__ property to </a:t>
            </a:r>
            <a:r>
              <a:rPr lang="en-US" dirty="0" smtClean="0"/>
              <a:t>newly </a:t>
            </a:r>
            <a:r>
              <a:rPr lang="en-US" dirty="0"/>
              <a:t>created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__</a:t>
            </a:r>
            <a:r>
              <a:rPr lang="en-US" dirty="0"/>
              <a:t>proto__ points to </a:t>
            </a:r>
            <a:r>
              <a:rPr lang="en-US" dirty="0" smtClean="0"/>
              <a:t>prototype </a:t>
            </a:r>
            <a:r>
              <a:rPr lang="en-US" dirty="0"/>
              <a:t>object of </a:t>
            </a:r>
            <a:r>
              <a:rPr lang="en-US" dirty="0" smtClean="0"/>
              <a:t>constructor function</a:t>
            </a:r>
          </a:p>
        </p:txBody>
      </p:sp>
    </p:spTree>
    <p:extLst>
      <p:ext uri="{BB962C8B-B14F-4D97-AF65-F5344CB8AC3E}">
        <p14:creationId xmlns:p14="http://schemas.microsoft.com/office/powerpoint/2010/main" val="31671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person1 = new Human(‘</a:t>
            </a:r>
            <a:r>
              <a:rPr lang="en-US" dirty="0" err="1"/>
              <a:t>dm</a:t>
            </a:r>
            <a:r>
              <a:rPr lang="en-US" dirty="0"/>
              <a:t>’, ‘</a:t>
            </a:r>
            <a:r>
              <a:rPr lang="en-US" dirty="0" err="1"/>
              <a:t>jadhav</a:t>
            </a:r>
            <a:r>
              <a:rPr lang="en-US" dirty="0"/>
              <a:t>’, 35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person1</a:t>
            </a:r>
            <a:r>
              <a:rPr lang="en-US" dirty="0"/>
              <a:t> object </a:t>
            </a:r>
            <a:r>
              <a:rPr lang="en-US" dirty="0" smtClean="0"/>
              <a:t>created </a:t>
            </a:r>
            <a:r>
              <a:rPr lang="en-US" dirty="0"/>
              <a:t>using </a:t>
            </a:r>
            <a:r>
              <a:rPr lang="en-US" dirty="0" smtClean="0"/>
              <a:t>Human </a:t>
            </a:r>
            <a:r>
              <a:rPr lang="en-US" dirty="0"/>
              <a:t>constructor function has </a:t>
            </a:r>
            <a:r>
              <a:rPr lang="en-US" dirty="0" smtClean="0"/>
              <a:t>a</a:t>
            </a:r>
            <a:r>
              <a:rPr lang="en-US" dirty="0"/>
              <a:t> __proto__ property which points to </a:t>
            </a:r>
            <a:r>
              <a:rPr lang="en-US" dirty="0" smtClean="0"/>
              <a:t>prototype </a:t>
            </a:r>
            <a:r>
              <a:rPr lang="en-US" dirty="0"/>
              <a:t>object of </a:t>
            </a:r>
            <a:r>
              <a:rPr lang="en-US" dirty="0" smtClean="0"/>
              <a:t>constructor function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67719"/>
            <a:ext cx="4191000" cy="295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check person1’s</a:t>
            </a:r>
            <a:r>
              <a:rPr lang="en-US" dirty="0"/>
              <a:t> </a:t>
            </a:r>
            <a:r>
              <a:rPr lang="en-US" dirty="0" smtClean="0"/>
              <a:t>proto and</a:t>
            </a:r>
            <a:r>
              <a:rPr lang="en-US" dirty="0"/>
              <a:t> </a:t>
            </a:r>
            <a:r>
              <a:rPr lang="en-US" dirty="0" err="1"/>
              <a:t>Human.prototype</a:t>
            </a:r>
            <a:r>
              <a:rPr lang="en-US" dirty="0"/>
              <a:t> </a:t>
            </a:r>
            <a:r>
              <a:rPr lang="en-US" dirty="0" smtClean="0"/>
              <a:t>they are equal</a:t>
            </a:r>
          </a:p>
          <a:p>
            <a:r>
              <a:rPr lang="en-US" dirty="0" err="1" smtClean="0"/>
              <a:t>Human.prototype</a:t>
            </a:r>
            <a:r>
              <a:rPr lang="en-US" dirty="0" smtClean="0"/>
              <a:t> </a:t>
            </a:r>
            <a:r>
              <a:rPr lang="en-US" dirty="0"/>
              <a:t>=== person1.__proto</a:t>
            </a:r>
            <a:r>
              <a:rPr lang="en-US" dirty="0" smtClean="0"/>
              <a:t>__</a:t>
            </a:r>
          </a:p>
          <a:p>
            <a:r>
              <a:rPr lang="en-US" dirty="0" smtClean="0"/>
              <a:t>It </a:t>
            </a:r>
            <a:r>
              <a:rPr lang="en-US" dirty="0"/>
              <a:t>shows </a:t>
            </a:r>
            <a:r>
              <a:rPr lang="en-US" dirty="0" smtClean="0"/>
              <a:t>person1’s</a:t>
            </a:r>
            <a:r>
              <a:rPr lang="en-US" dirty="0"/>
              <a:t> </a:t>
            </a:r>
            <a:r>
              <a:rPr lang="en-US" dirty="0" smtClean="0"/>
              <a:t>proto</a:t>
            </a:r>
            <a:r>
              <a:rPr lang="en-US" dirty="0"/>
              <a:t> property and </a:t>
            </a:r>
            <a:r>
              <a:rPr lang="en-US" dirty="0" err="1"/>
              <a:t>Human.prototype</a:t>
            </a:r>
            <a:r>
              <a:rPr lang="en-US" dirty="0"/>
              <a:t> are pointing to </a:t>
            </a:r>
            <a:r>
              <a:rPr lang="en-US" dirty="0" smtClean="0"/>
              <a:t>same object</a:t>
            </a:r>
          </a:p>
          <a:p>
            <a:r>
              <a:rPr lang="en-US" dirty="0" smtClean="0"/>
              <a:t>If we create another object from human then </a:t>
            </a:r>
          </a:p>
          <a:p>
            <a:r>
              <a:rPr lang="en-US" dirty="0" err="1" smtClean="0"/>
              <a:t>Human.prototype</a:t>
            </a:r>
            <a:r>
              <a:rPr lang="en-US" dirty="0" smtClean="0"/>
              <a:t> </a:t>
            </a:r>
            <a:r>
              <a:rPr lang="en-US" dirty="0"/>
              <a:t>=== person2.__proto__  </a:t>
            </a:r>
            <a:r>
              <a:rPr lang="en-US" dirty="0" smtClean="0">
                <a:sym typeface="Wingdings" panose="05000000000000000000" pitchFamily="2" charset="2"/>
              </a:rPr>
              <a:t> will be true</a:t>
            </a:r>
          </a:p>
        </p:txBody>
      </p:sp>
    </p:spTree>
    <p:extLst>
      <p:ext uri="{BB962C8B-B14F-4D97-AF65-F5344CB8AC3E}">
        <p14:creationId xmlns:p14="http://schemas.microsoft.com/office/powerpoint/2010/main" val="3854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29519"/>
            <a:ext cx="5181600" cy="36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attach properties and methods to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Allows all objects </a:t>
            </a:r>
            <a:r>
              <a:rPr lang="en-US" dirty="0"/>
              <a:t>created using </a:t>
            </a:r>
            <a:r>
              <a:rPr lang="en-US" dirty="0" smtClean="0"/>
              <a:t>constructor </a:t>
            </a:r>
            <a:r>
              <a:rPr lang="en-US" dirty="0"/>
              <a:t>function to share those properties and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property can be added to </a:t>
            </a:r>
            <a:r>
              <a:rPr lang="en-US" dirty="0" smtClean="0"/>
              <a:t>constructor function </a:t>
            </a:r>
            <a:r>
              <a:rPr lang="en-US" dirty="0"/>
              <a:t>prototype property </a:t>
            </a:r>
            <a:endParaRPr lang="en-US" dirty="0" smtClean="0"/>
          </a:p>
          <a:p>
            <a:r>
              <a:rPr lang="en-US" dirty="0" smtClean="0"/>
              <a:t>If we </a:t>
            </a:r>
            <a:r>
              <a:rPr lang="en-US" dirty="0"/>
              <a:t>try to access </a:t>
            </a:r>
            <a:r>
              <a:rPr lang="en-US" dirty="0" smtClean="0"/>
              <a:t>property </a:t>
            </a:r>
            <a:r>
              <a:rPr lang="en-US" dirty="0"/>
              <a:t>of </a:t>
            </a:r>
            <a:r>
              <a:rPr lang="en-US" dirty="0" smtClean="0"/>
              <a:t>object</a:t>
            </a:r>
            <a:r>
              <a:rPr lang="en-US" dirty="0"/>
              <a:t>, JavaScript engines first tries to find </a:t>
            </a:r>
            <a:r>
              <a:rPr lang="en-US" dirty="0" smtClean="0"/>
              <a:t>property </a:t>
            </a:r>
            <a:r>
              <a:rPr lang="en-US" dirty="0"/>
              <a:t>on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If </a:t>
            </a:r>
            <a:r>
              <a:rPr lang="en-US" dirty="0"/>
              <a:t>the property is present on </a:t>
            </a:r>
            <a:r>
              <a:rPr lang="en-US" dirty="0" smtClean="0"/>
              <a:t>object </a:t>
            </a:r>
            <a:r>
              <a:rPr lang="en-US" dirty="0"/>
              <a:t>it outputs its </a:t>
            </a:r>
            <a:r>
              <a:rPr lang="en-US" dirty="0" smtClean="0"/>
              <a:t>value</a:t>
            </a:r>
          </a:p>
          <a:p>
            <a:r>
              <a:rPr lang="en-US" dirty="0"/>
              <a:t>I</a:t>
            </a:r>
            <a:r>
              <a:rPr lang="en-US" dirty="0" smtClean="0"/>
              <a:t>f property </a:t>
            </a:r>
            <a:r>
              <a:rPr lang="en-US" dirty="0"/>
              <a:t>is not present </a:t>
            </a:r>
            <a:r>
              <a:rPr lang="en-US" dirty="0" smtClean="0"/>
              <a:t>then </a:t>
            </a:r>
            <a:r>
              <a:rPr lang="en-US" dirty="0"/>
              <a:t>it </a:t>
            </a:r>
            <a:r>
              <a:rPr lang="en-US" dirty="0" smtClean="0"/>
              <a:t>find property </a:t>
            </a:r>
            <a:r>
              <a:rPr lang="en-US" dirty="0"/>
              <a:t>on </a:t>
            </a:r>
            <a:r>
              <a:rPr lang="en-US" dirty="0" smtClean="0"/>
              <a:t>prototype </a:t>
            </a:r>
            <a:r>
              <a:rPr lang="en-US" dirty="0"/>
              <a:t>object or </a:t>
            </a:r>
            <a:r>
              <a:rPr lang="en-US" dirty="0" smtClean="0"/>
              <a:t>proto</a:t>
            </a:r>
            <a:r>
              <a:rPr lang="en-US" dirty="0"/>
              <a:t> of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If not found JavaScript </a:t>
            </a:r>
            <a:r>
              <a:rPr lang="en-US" dirty="0"/>
              <a:t>engine tries to find </a:t>
            </a:r>
            <a:r>
              <a:rPr lang="en-US" dirty="0" smtClean="0"/>
              <a:t>property on</a:t>
            </a:r>
            <a:r>
              <a:rPr lang="en-US" dirty="0"/>
              <a:t> </a:t>
            </a:r>
            <a:r>
              <a:rPr lang="en-US" dirty="0" smtClean="0"/>
              <a:t>proto</a:t>
            </a:r>
            <a:r>
              <a:rPr lang="en-US" dirty="0"/>
              <a:t> of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</a:t>
            </a:r>
            <a:r>
              <a:rPr lang="en-US" dirty="0"/>
              <a:t>chain continues until  </a:t>
            </a:r>
            <a:r>
              <a:rPr lang="en-US" dirty="0" smtClean="0"/>
              <a:t>proto</a:t>
            </a:r>
            <a:r>
              <a:rPr lang="en-US" dirty="0"/>
              <a:t> property is 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In </a:t>
            </a:r>
            <a:r>
              <a:rPr lang="en-US" dirty="0"/>
              <a:t>these cases, the output will be </a:t>
            </a:r>
            <a:r>
              <a:rPr lang="en-US" dirty="0" smtClean="0"/>
              <a:t>undefined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objects inherit properties and methods from a </a:t>
            </a:r>
            <a:r>
              <a:rPr lang="en-US" dirty="0" smtClean="0"/>
              <a:t>prototype</a:t>
            </a:r>
            <a:endParaRPr lang="en-US" dirty="0"/>
          </a:p>
          <a:p>
            <a:r>
              <a:rPr lang="en-US" dirty="0"/>
              <a:t>Date objects inherit from </a:t>
            </a:r>
            <a:r>
              <a:rPr lang="en-US" dirty="0" err="1"/>
              <a:t>Date.prototype</a:t>
            </a:r>
            <a:endParaRPr lang="en-US" dirty="0"/>
          </a:p>
          <a:p>
            <a:r>
              <a:rPr lang="en-US" dirty="0"/>
              <a:t>Array objects inherit from </a:t>
            </a:r>
            <a:r>
              <a:rPr lang="en-US" dirty="0" err="1"/>
              <a:t>Array.prototype</a:t>
            </a:r>
            <a:endParaRPr lang="en-US" dirty="0"/>
          </a:p>
          <a:p>
            <a:r>
              <a:rPr lang="en-US" dirty="0"/>
              <a:t>Person objects inherit from </a:t>
            </a:r>
            <a:r>
              <a:rPr lang="en-US" dirty="0" err="1"/>
              <a:t>Person.prototype</a:t>
            </a:r>
            <a:endParaRPr lang="en-US" dirty="0"/>
          </a:p>
          <a:p>
            <a:r>
              <a:rPr lang="en-US" dirty="0" err="1" smtClean="0"/>
              <a:t>Object.prototype</a:t>
            </a:r>
            <a:r>
              <a:rPr lang="en-US" dirty="0"/>
              <a:t> is on </a:t>
            </a:r>
            <a:r>
              <a:rPr lang="en-US" dirty="0" smtClean="0"/>
              <a:t>top </a:t>
            </a:r>
            <a:r>
              <a:rPr lang="en-US" dirty="0"/>
              <a:t>of </a:t>
            </a:r>
            <a:r>
              <a:rPr lang="en-US" dirty="0" smtClean="0"/>
              <a:t>prototype </a:t>
            </a:r>
            <a:r>
              <a:rPr lang="en-US" dirty="0"/>
              <a:t>inheritance </a:t>
            </a:r>
            <a:r>
              <a:rPr lang="en-US" dirty="0" smtClean="0"/>
              <a:t>chain</a:t>
            </a:r>
            <a:endParaRPr lang="en-US" dirty="0"/>
          </a:p>
          <a:p>
            <a:r>
              <a:rPr lang="en-US" dirty="0"/>
              <a:t>Date objects, Array objects, and Person objects inherit from </a:t>
            </a:r>
            <a:r>
              <a:rPr lang="en-US" dirty="0" err="1" smtClean="0"/>
              <a:t>Object.prototype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  <a:p>
            <a:r>
              <a:rPr lang="en-US" dirty="0" smtClean="0"/>
              <a:t>Prototype </a:t>
            </a:r>
            <a:endParaRPr lang="en-US" dirty="0"/>
          </a:p>
          <a:p>
            <a:r>
              <a:rPr lang="en-US" dirty="0" smtClean="0"/>
              <a:t>Inheritance </a:t>
            </a:r>
          </a:p>
          <a:p>
            <a:r>
              <a:rPr lang="en-US" dirty="0"/>
              <a:t>This keyword </a:t>
            </a:r>
          </a:p>
          <a:p>
            <a:r>
              <a:rPr lang="en-US" dirty="0" smtClean="0"/>
              <a:t>Call, </a:t>
            </a:r>
            <a:r>
              <a:rPr lang="en-US" dirty="0"/>
              <a:t>apply, </a:t>
            </a:r>
            <a:r>
              <a:rPr lang="en-US" dirty="0" smtClean="0"/>
              <a:t>bind</a:t>
            </a:r>
          </a:p>
          <a:p>
            <a:r>
              <a:rPr lang="en-US" dirty="0" smtClean="0"/>
              <a:t>Ajax </a:t>
            </a:r>
          </a:p>
        </p:txBody>
      </p:sp>
    </p:spTree>
    <p:extLst>
      <p:ext uri="{BB962C8B-B14F-4D97-AF65-F5344CB8AC3E}">
        <p14:creationId xmlns:p14="http://schemas.microsoft.com/office/powerpoint/2010/main" val="40545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prototype object is shared among all </a:t>
            </a:r>
            <a:r>
              <a:rPr lang="en-US" dirty="0" smtClean="0"/>
              <a:t>objects </a:t>
            </a:r>
            <a:r>
              <a:rPr lang="en-US" dirty="0"/>
              <a:t>created using the constructor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Problem </a:t>
            </a:r>
            <a:r>
              <a:rPr lang="en-US" dirty="0"/>
              <a:t>with the constructor function: Every object has its own instance of the function</a:t>
            </a:r>
          </a:p>
          <a:p>
            <a:r>
              <a:rPr lang="en-US" dirty="0"/>
              <a:t>Problem with the prototype: Modifying a property using one object reflects </a:t>
            </a:r>
            <a:r>
              <a:rPr lang="en-US" dirty="0" smtClean="0"/>
              <a:t>other object</a:t>
            </a:r>
          </a:p>
          <a:p>
            <a:r>
              <a:rPr lang="en-US" dirty="0"/>
              <a:t>To solve both problems, we can define all the object-specific properties inside the constructor and all shared properties and methods inside </a:t>
            </a:r>
            <a:r>
              <a:rPr lang="en-US"/>
              <a:t>the </a:t>
            </a:r>
            <a:r>
              <a:rPr lang="en-US" smtClean="0"/>
              <a:t>prototype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using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0192"/>
            <a:ext cx="6934200" cy="36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objects inherit </a:t>
            </a:r>
            <a:r>
              <a:rPr lang="en-US" dirty="0" smtClean="0"/>
              <a:t>from </a:t>
            </a:r>
            <a:r>
              <a:rPr lang="en-US" dirty="0"/>
              <a:t>a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object can be created using object constructor</a:t>
            </a:r>
          </a:p>
          <a:p>
            <a:r>
              <a:rPr lang="en-US" dirty="0" smtClean="0"/>
              <a:t>New properties cannot be added to object constructor</a:t>
            </a:r>
          </a:p>
          <a:p>
            <a:r>
              <a:rPr lang="en-US" dirty="0"/>
              <a:t>Date objects inherit from </a:t>
            </a:r>
            <a:r>
              <a:rPr lang="en-US" dirty="0" err="1"/>
              <a:t>Date.prototype</a:t>
            </a:r>
            <a:endParaRPr lang="en-US" dirty="0"/>
          </a:p>
          <a:p>
            <a:r>
              <a:rPr lang="en-US" dirty="0"/>
              <a:t>Array objects inherit from </a:t>
            </a:r>
            <a:r>
              <a:rPr lang="en-US" dirty="0" err="1"/>
              <a:t>Array.prototype</a:t>
            </a:r>
            <a:endParaRPr lang="en-US" dirty="0"/>
          </a:p>
          <a:p>
            <a:r>
              <a:rPr lang="en-US" dirty="0"/>
              <a:t>Person objects inherit from </a:t>
            </a:r>
            <a:r>
              <a:rPr lang="en-US" dirty="0" err="1"/>
              <a:t>Person.prototype</a:t>
            </a:r>
            <a:endParaRPr lang="en-US" dirty="0"/>
          </a:p>
          <a:p>
            <a:r>
              <a:rPr lang="en-US" dirty="0" smtClean="0"/>
              <a:t>The </a:t>
            </a:r>
            <a:r>
              <a:rPr lang="en-US" dirty="0" err="1" smtClean="0"/>
              <a:t>Object.prototype</a:t>
            </a:r>
            <a:r>
              <a:rPr lang="en-US" dirty="0" smtClean="0"/>
              <a:t> is on the top of the prototype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6114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prototype</a:t>
            </a:r>
            <a:r>
              <a:rPr lang="en-US" dirty="0"/>
              <a:t> property </a:t>
            </a:r>
            <a:r>
              <a:rPr lang="en-US" dirty="0" smtClean="0"/>
              <a:t>new </a:t>
            </a:r>
            <a:r>
              <a:rPr lang="en-US" dirty="0"/>
              <a:t>properties </a:t>
            </a:r>
            <a:r>
              <a:rPr lang="en-US" dirty="0" smtClean="0"/>
              <a:t>added to </a:t>
            </a:r>
            <a:r>
              <a:rPr lang="en-US" dirty="0"/>
              <a:t>object </a:t>
            </a:r>
            <a:r>
              <a:rPr lang="en-US" dirty="0" smtClean="0"/>
              <a:t>constructor</a:t>
            </a:r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Employee.prototype.email</a:t>
            </a:r>
            <a:r>
              <a:rPr lang="en-US" dirty="0"/>
              <a:t> = </a:t>
            </a:r>
            <a:r>
              <a:rPr lang="en-US" dirty="0" smtClean="0"/>
              <a:t>“a@gmail.com"</a:t>
            </a:r>
          </a:p>
          <a:p>
            <a:r>
              <a:rPr lang="en-US" dirty="0" smtClean="0"/>
              <a:t>prototype</a:t>
            </a:r>
            <a:r>
              <a:rPr lang="en-US" dirty="0"/>
              <a:t> property </a:t>
            </a:r>
            <a:r>
              <a:rPr lang="en-US" dirty="0" smtClean="0"/>
              <a:t>allows to </a:t>
            </a:r>
            <a:r>
              <a:rPr lang="en-US" dirty="0"/>
              <a:t>add </a:t>
            </a:r>
            <a:r>
              <a:rPr lang="en-US" dirty="0" smtClean="0"/>
              <a:t>methods </a:t>
            </a:r>
            <a:r>
              <a:rPr lang="en-US" dirty="0"/>
              <a:t>to </a:t>
            </a:r>
            <a:r>
              <a:rPr lang="en-US" dirty="0" smtClean="0"/>
              <a:t>object constructors</a:t>
            </a:r>
            <a:endParaRPr lang="en-US" dirty="0"/>
          </a:p>
          <a:p>
            <a:r>
              <a:rPr lang="en-US" dirty="0" err="1" smtClean="0"/>
              <a:t>Employee.prototype.fullName</a:t>
            </a:r>
            <a:r>
              <a:rPr lang="en-US" dirty="0" smtClean="0"/>
              <a:t> = function() {…..}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Object.create</a:t>
            </a:r>
            <a:r>
              <a:rPr lang="en-US" b="1" dirty="0"/>
              <a:t>(person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37" y="1268607"/>
            <a:ext cx="6632263" cy="36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this always </a:t>
            </a:r>
            <a:r>
              <a:rPr lang="en-US" dirty="0"/>
              <a:t>refers to an </a:t>
            </a:r>
            <a:r>
              <a:rPr lang="en-US" dirty="0" smtClean="0"/>
              <a:t>object</a:t>
            </a:r>
            <a:endParaRPr lang="en-US" dirty="0"/>
          </a:p>
          <a:p>
            <a:pPr fontAlgn="t"/>
            <a:r>
              <a:rPr lang="en-US" dirty="0" smtClean="0"/>
              <a:t>this refers </a:t>
            </a:r>
            <a:r>
              <a:rPr lang="en-US" dirty="0"/>
              <a:t>to an object which calls </a:t>
            </a:r>
            <a:r>
              <a:rPr lang="en-US" dirty="0" smtClean="0"/>
              <a:t>function </a:t>
            </a:r>
            <a:r>
              <a:rPr lang="en-US" dirty="0"/>
              <a:t>it </a:t>
            </a:r>
            <a:r>
              <a:rPr lang="en-US" dirty="0" smtClean="0"/>
              <a:t>contains</a:t>
            </a:r>
            <a:endParaRPr lang="en-US" dirty="0"/>
          </a:p>
          <a:p>
            <a:pPr fontAlgn="t"/>
            <a:r>
              <a:rPr lang="en-US" dirty="0"/>
              <a:t>In </a:t>
            </a:r>
            <a:r>
              <a:rPr lang="en-US" dirty="0" smtClean="0"/>
              <a:t>global </a:t>
            </a:r>
            <a:r>
              <a:rPr lang="en-US" dirty="0"/>
              <a:t>context </a:t>
            </a:r>
            <a:r>
              <a:rPr lang="en-US" dirty="0" smtClean="0"/>
              <a:t>this </a:t>
            </a:r>
            <a:r>
              <a:rPr lang="en-US" dirty="0"/>
              <a:t>refers to </a:t>
            </a:r>
            <a:r>
              <a:rPr lang="en-US" dirty="0" smtClean="0"/>
              <a:t>window object</a:t>
            </a:r>
            <a:endParaRPr lang="en-US" dirty="0"/>
          </a:p>
          <a:p>
            <a:r>
              <a:rPr lang="en-US" dirty="0" smtClean="0"/>
              <a:t>Function while </a:t>
            </a:r>
            <a:r>
              <a:rPr lang="en-US" dirty="0"/>
              <a:t>executing has </a:t>
            </a:r>
            <a:r>
              <a:rPr lang="en-US" dirty="0" smtClean="0"/>
              <a:t>reference </a:t>
            </a:r>
            <a:r>
              <a:rPr lang="en-US" dirty="0"/>
              <a:t>to its current execution context, called </a:t>
            </a:r>
            <a:r>
              <a:rPr lang="en-US" b="1" dirty="0"/>
              <a:t>this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Scope in which line is being executed is known as execution context</a:t>
            </a:r>
          </a:p>
        </p:txBody>
      </p:sp>
    </p:spTree>
    <p:extLst>
      <p:ext uri="{BB962C8B-B14F-4D97-AF65-F5344CB8AC3E}">
        <p14:creationId xmlns:p14="http://schemas.microsoft.com/office/powerpoint/2010/main" val="1038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used alone, this refers to Global object.</a:t>
            </a:r>
          </a:p>
          <a:p>
            <a:r>
              <a:rPr lang="en-US" dirty="0" smtClean="0"/>
              <a:t>this </a:t>
            </a:r>
            <a:r>
              <a:rPr lang="en-US" dirty="0"/>
              <a:t>inside function refers to global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inside </a:t>
            </a:r>
            <a:r>
              <a:rPr lang="en-US" dirty="0"/>
              <a:t>inner function </a:t>
            </a:r>
            <a:r>
              <a:rPr lang="en-US" dirty="0" smtClean="0">
                <a:sym typeface="Wingdings" panose="05000000000000000000" pitchFamily="2" charset="2"/>
              </a:rPr>
              <a:t>refers </a:t>
            </a:r>
            <a:r>
              <a:rPr lang="en-US" dirty="0">
                <a:sym typeface="Wingdings" panose="05000000000000000000" pitchFamily="2" charset="2"/>
              </a:rPr>
              <a:t>to global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85939"/>
            <a:ext cx="5650781" cy="2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This in method (method is function inside object)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In object method, this refers to owner of method(person)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91519"/>
            <a:ext cx="648228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</a:t>
            </a:r>
            <a:r>
              <a:rPr lang="en-US" dirty="0" smtClean="0"/>
              <a:t>function </a:t>
            </a:r>
            <a:r>
              <a:rPr lang="en-US" dirty="0"/>
              <a:t>is an instance of </a:t>
            </a:r>
            <a:r>
              <a:rPr lang="en-US" dirty="0" smtClean="0"/>
              <a:t>Function </a:t>
            </a:r>
            <a:r>
              <a:rPr lang="en-US" dirty="0"/>
              <a:t>type</a:t>
            </a:r>
          </a:p>
          <a:p>
            <a:r>
              <a:rPr lang="en-US" dirty="0"/>
              <a:t>Function type has a method named call() with </a:t>
            </a:r>
            <a:r>
              <a:rPr lang="en-US" dirty="0" smtClean="0"/>
              <a:t>following </a:t>
            </a: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 err="1"/>
              <a:t>functionName.call</a:t>
            </a:r>
            <a:r>
              <a:rPr lang="en-US" dirty="0"/>
              <a:t>(</a:t>
            </a:r>
            <a:r>
              <a:rPr lang="en-US" dirty="0" err="1"/>
              <a:t>thisArg</a:t>
            </a:r>
            <a:r>
              <a:rPr lang="en-US" dirty="0"/>
              <a:t>, arg1, arg2, ...);</a:t>
            </a:r>
          </a:p>
          <a:p>
            <a:r>
              <a:rPr lang="en-US" dirty="0"/>
              <a:t>First argument </a:t>
            </a:r>
            <a:r>
              <a:rPr lang="en-US" dirty="0" smtClean="0"/>
              <a:t>to call</a:t>
            </a:r>
            <a:r>
              <a:rPr lang="en-US" dirty="0"/>
              <a:t>() </a:t>
            </a:r>
            <a:r>
              <a:rPr lang="en-US" dirty="0" err="1" smtClean="0"/>
              <a:t>thisArg</a:t>
            </a:r>
            <a:r>
              <a:rPr lang="en-US" dirty="0" smtClean="0"/>
              <a:t> </a:t>
            </a:r>
            <a:r>
              <a:rPr lang="en-US" dirty="0"/>
              <a:t>is this value. It allows you to set this value to any given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Remaining arguments of call() method arg1, arg2,… are arguments of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When you invoke function, JavaScript engine invokes call() method of that 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With call</a:t>
            </a:r>
            <a:r>
              <a:rPr lang="en-US" dirty="0" smtClean="0"/>
              <a:t>(), </a:t>
            </a:r>
            <a:r>
              <a:rPr lang="en-US" dirty="0"/>
              <a:t>you can write </a:t>
            </a:r>
            <a:r>
              <a:rPr lang="en-US" dirty="0" smtClean="0"/>
              <a:t>method </a:t>
            </a:r>
            <a:r>
              <a:rPr lang="en-US" dirty="0"/>
              <a:t>that can be used on different objects</a:t>
            </a:r>
          </a:p>
          <a:p>
            <a:r>
              <a:rPr lang="en-US" dirty="0"/>
              <a:t>With call(), an object can use a method belonging to another object</a:t>
            </a:r>
          </a:p>
          <a:p>
            <a:r>
              <a:rPr lang="en-US" dirty="0"/>
              <a:t>Using JavaScript call() </a:t>
            </a:r>
            <a:r>
              <a:rPr lang="en-US" dirty="0" smtClean="0"/>
              <a:t>to </a:t>
            </a:r>
            <a:r>
              <a:rPr lang="en-US" dirty="0"/>
              <a:t>chain constructors for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can be used to invoke (call) </a:t>
            </a:r>
            <a:r>
              <a:rPr lang="en-US" dirty="0" smtClean="0"/>
              <a:t>method </a:t>
            </a:r>
            <a:r>
              <a:rPr lang="en-US" dirty="0"/>
              <a:t>with </a:t>
            </a:r>
            <a:r>
              <a:rPr lang="en-US" dirty="0" smtClean="0"/>
              <a:t>owner </a:t>
            </a:r>
            <a:r>
              <a:rPr lang="en-US" dirty="0"/>
              <a:t>object as an argument (parameter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9191"/>
            <a:ext cx="6877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are important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Booleans are objects</a:t>
            </a:r>
          </a:p>
          <a:p>
            <a:r>
              <a:rPr lang="en-US" dirty="0" smtClean="0"/>
              <a:t>Numbers are objects</a:t>
            </a:r>
          </a:p>
          <a:p>
            <a:r>
              <a:rPr lang="en-US" dirty="0" smtClean="0"/>
              <a:t>Strings are objects</a:t>
            </a:r>
          </a:p>
          <a:p>
            <a:r>
              <a:rPr lang="en-US" dirty="0" smtClean="0"/>
              <a:t>Dates, </a:t>
            </a:r>
            <a:r>
              <a:rPr lang="en-US" dirty="0" err="1" smtClean="0"/>
              <a:t>Maths</a:t>
            </a:r>
            <a:r>
              <a:rPr lang="en-US" dirty="0" smtClean="0"/>
              <a:t>, Arrays, Functions, Objects </a:t>
            </a:r>
            <a:r>
              <a:rPr lang="en-US" dirty="0" err="1" smtClean="0"/>
              <a:t>areobjects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call() method can be used for chaining constructors for an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52569"/>
            <a:ext cx="4267200" cy="3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 apply</a:t>
            </a:r>
            <a:r>
              <a:rPr lang="en-US" dirty="0" smtClean="0"/>
              <a:t>(), </a:t>
            </a:r>
            <a:r>
              <a:rPr lang="en-US" dirty="0"/>
              <a:t>you can write a method that can be used on different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call</a:t>
            </a:r>
            <a:r>
              <a:rPr lang="en-US" dirty="0"/>
              <a:t>() method takes arguments </a:t>
            </a:r>
            <a:r>
              <a:rPr lang="en-US" dirty="0" smtClean="0"/>
              <a:t>separately</a:t>
            </a:r>
            <a:endParaRPr lang="en-US" dirty="0"/>
          </a:p>
          <a:p>
            <a:r>
              <a:rPr lang="en-US" dirty="0" smtClean="0"/>
              <a:t>apply</a:t>
            </a:r>
            <a:r>
              <a:rPr lang="en-US" dirty="0"/>
              <a:t>() method takes arguments as an 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20119"/>
            <a:ext cx="73342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bind(), unlike apply() and call(), returns a function instead of a value</a:t>
            </a:r>
          </a:p>
          <a:p>
            <a:r>
              <a:rPr lang="en-US" dirty="0" smtClean="0"/>
              <a:t>bind() sets value of this and changes function to a new function</a:t>
            </a:r>
          </a:p>
          <a:p>
            <a:r>
              <a:rPr lang="en-US" dirty="0" smtClean="0"/>
              <a:t>bind() doesn’t immediately execute function. It just returns function.</a:t>
            </a:r>
          </a:p>
          <a:p>
            <a:r>
              <a:rPr lang="en-US" dirty="0" smtClean="0"/>
              <a:t>bind() method is used to create a new function</a:t>
            </a:r>
          </a:p>
          <a:p>
            <a:r>
              <a:rPr lang="en-US" dirty="0" smtClean="0"/>
              <a:t>When a function is called, it has its own this keyword set to provided value, with a given sequence of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HP - AJAX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58119"/>
            <a:ext cx="54197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8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function</a:t>
            </a:r>
            <a:r>
              <a:rPr lang="en-US" dirty="0"/>
              <a:t> </a:t>
            </a:r>
            <a:r>
              <a:rPr lang="en-US" dirty="0" err="1"/>
              <a:t>loadDoc</a:t>
            </a:r>
            <a:r>
              <a:rPr lang="en-US" dirty="0"/>
              <a:t>() {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 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xhttp.onreadystatechange</a:t>
            </a:r>
            <a:r>
              <a:rPr lang="en-US" dirty="0"/>
              <a:t> = function () {</a:t>
            </a:r>
          </a:p>
          <a:p>
            <a:pPr marL="0" indent="0">
              <a:buNone/>
            </a:pPr>
            <a:r>
              <a:rPr lang="en-US" dirty="0"/>
              <a:t>                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 {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          }</a:t>
            </a:r>
          </a:p>
          <a:p>
            <a:pPr marL="0" indent="0">
              <a:buNone/>
            </a:pPr>
            <a:r>
              <a:rPr lang="en-US" dirty="0"/>
              <a:t>            };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xhttp.open</a:t>
            </a:r>
            <a:r>
              <a:rPr lang="en-US" dirty="0"/>
              <a:t>("GET", "https://jsonplaceholder.typicode.com/users", true);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has properties and methods</a:t>
            </a:r>
          </a:p>
          <a:p>
            <a:r>
              <a:rPr lang="en-US" dirty="0" smtClean="0"/>
              <a:t>Primitive values are immutable</a:t>
            </a:r>
          </a:p>
          <a:p>
            <a:r>
              <a:rPr lang="en-US" dirty="0" smtClean="0"/>
              <a:t>In object values are written as name: value pair</a:t>
            </a:r>
          </a:p>
          <a:p>
            <a:r>
              <a:rPr lang="en-US" dirty="0" smtClean="0"/>
              <a:t>A </a:t>
            </a:r>
            <a:r>
              <a:rPr lang="en-US" dirty="0"/>
              <a:t>JavaScript object is a collection of named values</a:t>
            </a:r>
          </a:p>
          <a:p>
            <a:r>
              <a:rPr lang="en-US" dirty="0" smtClean="0"/>
              <a:t>Along with properties methods can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can be created using different options</a:t>
            </a:r>
          </a:p>
          <a:p>
            <a:pPr lvl="1"/>
            <a:r>
              <a:rPr lang="en-US" dirty="0" smtClean="0"/>
              <a:t>Using literals</a:t>
            </a:r>
          </a:p>
          <a:p>
            <a:pPr lvl="1"/>
            <a:r>
              <a:rPr lang="en-US" dirty="0" smtClean="0"/>
              <a:t>Using new Object()</a:t>
            </a:r>
          </a:p>
          <a:p>
            <a:pPr lvl="1"/>
            <a:r>
              <a:rPr lang="en-US" dirty="0" smtClean="0"/>
              <a:t>Using constructor function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Object.create</a:t>
            </a:r>
            <a:r>
              <a:rPr lang="en-US" dirty="0" smtClean="0"/>
              <a:t>(</a:t>
            </a:r>
            <a:r>
              <a:rPr lang="en-US" dirty="0" err="1" smtClean="0"/>
              <a:t>existingobject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used in 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dirty="0" err="1" smtClean="0">
                <a:sym typeface="Wingdings" panose="05000000000000000000" pitchFamily="2" charset="2"/>
              </a:rPr>
              <a:t>Object.create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Object.Prototype</a:t>
            </a:r>
            <a:r>
              <a:rPr lang="en-US" dirty="0" smtClean="0">
                <a:sym typeface="Wingdings" panose="05000000000000000000" pitchFamily="2" charset="2"/>
              </a:rPr>
              <a:t>)  used in inheritance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class keyword  used in ES6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using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 using literal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{name: ‘</a:t>
            </a:r>
            <a:r>
              <a:rPr lang="en-US" dirty="0" err="1" smtClean="0"/>
              <a:t>dmjadhav</a:t>
            </a:r>
            <a:r>
              <a:rPr lang="en-US" dirty="0" smtClean="0"/>
              <a:t>’, address:’</a:t>
            </a:r>
            <a:r>
              <a:rPr lang="en-US" dirty="0" err="1" smtClean="0"/>
              <a:t>pune</a:t>
            </a:r>
            <a:r>
              <a:rPr lang="en-US" dirty="0" smtClean="0"/>
              <a:t>’}</a:t>
            </a:r>
          </a:p>
          <a:p>
            <a:r>
              <a:rPr lang="en-US" dirty="0"/>
              <a:t>Can add properties </a:t>
            </a:r>
            <a:r>
              <a:rPr lang="en-US" dirty="0" err="1"/>
              <a:t>afterwords</a:t>
            </a:r>
            <a:endParaRPr lang="en-US" dirty="0"/>
          </a:p>
          <a:p>
            <a:r>
              <a:rPr lang="en-US" dirty="0"/>
              <a:t>Can add properties using </a:t>
            </a:r>
            <a:r>
              <a:rPr lang="en-US" dirty="0" err="1" smtClean="0"/>
              <a:t>Object.defineProperty</a:t>
            </a:r>
            <a:endParaRPr lang="en-US" dirty="0" smtClean="0"/>
          </a:p>
          <a:p>
            <a:r>
              <a:rPr lang="en-US" dirty="0" smtClean="0"/>
              <a:t>Object properties 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/>
              <a:t>Values associated with object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/>
              <a:t>Properties can be added, deleted, updated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/>
              <a:t>Accessed using different syntax emp.name, </a:t>
            </a:r>
            <a:r>
              <a:rPr lang="en-US" sz="1600" dirty="0" err="1"/>
              <a:t>emp</a:t>
            </a:r>
            <a:r>
              <a:rPr lang="en-US" sz="1600" dirty="0"/>
              <a:t>[“name”]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/>
              <a:t>for…in can be used to loop through object properties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/>
              <a:t>New properties can be added / </a:t>
            </a:r>
            <a:r>
              <a:rPr lang="en-US" sz="1600" dirty="0" smtClean="0"/>
              <a:t>deleted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41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properties, besides a </a:t>
            </a:r>
            <a:r>
              <a:rPr lang="en-US" b="1" dirty="0"/>
              <a:t>value</a:t>
            </a:r>
            <a:r>
              <a:rPr lang="en-US" dirty="0"/>
              <a:t>, have three special attributes (so-called “flags”):</a:t>
            </a:r>
          </a:p>
          <a:p>
            <a:r>
              <a:rPr lang="en-US" b="1" dirty="0"/>
              <a:t>writable</a:t>
            </a:r>
            <a:r>
              <a:rPr lang="en-US" dirty="0"/>
              <a:t> – if true, </a:t>
            </a:r>
            <a:r>
              <a:rPr lang="en-US" dirty="0" smtClean="0"/>
              <a:t>value </a:t>
            </a:r>
            <a:r>
              <a:rPr lang="en-US" dirty="0"/>
              <a:t>can be changed, otherwise it’s </a:t>
            </a:r>
            <a:r>
              <a:rPr lang="en-US" dirty="0" smtClean="0"/>
              <a:t>read-only</a:t>
            </a:r>
            <a:endParaRPr lang="en-US" dirty="0"/>
          </a:p>
          <a:p>
            <a:r>
              <a:rPr lang="en-US" b="1" dirty="0"/>
              <a:t>enumerable</a:t>
            </a:r>
            <a:r>
              <a:rPr lang="en-US" dirty="0"/>
              <a:t> – if true, then listed in loops, otherwise not </a:t>
            </a:r>
            <a:r>
              <a:rPr lang="en-US" dirty="0" smtClean="0"/>
              <a:t>listed</a:t>
            </a:r>
            <a:endParaRPr lang="en-US" dirty="0"/>
          </a:p>
          <a:p>
            <a:r>
              <a:rPr lang="en-US" b="1" dirty="0"/>
              <a:t>configurable</a:t>
            </a:r>
            <a:r>
              <a:rPr lang="en-US" dirty="0"/>
              <a:t> – if true, </a:t>
            </a:r>
            <a:r>
              <a:rPr lang="en-US" dirty="0" smtClean="0"/>
              <a:t>property </a:t>
            </a:r>
            <a:r>
              <a:rPr lang="en-US" dirty="0"/>
              <a:t>can be deleted and these attributes can be modified, otherwise </a:t>
            </a:r>
            <a:r>
              <a:rPr lang="en-US" dirty="0" smtClean="0"/>
              <a:t>not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property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Object.getOwnPropertyDescriptor</a:t>
            </a:r>
            <a:r>
              <a:rPr lang="en-US" dirty="0" smtClean="0"/>
              <a:t>(object,</a:t>
            </a:r>
            <a:r>
              <a:rPr lang="en-US" dirty="0"/>
              <a:t> </a:t>
            </a:r>
            <a:r>
              <a:rPr lang="en-US" dirty="0" smtClean="0"/>
              <a:t>property)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Object.getOwnPropertyNames</a:t>
            </a:r>
            <a:r>
              <a:rPr lang="en-US" dirty="0" smtClean="0"/>
              <a:t>(object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9719"/>
            <a:ext cx="8201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object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or changing an object </a:t>
            </a:r>
            <a:r>
              <a:rPr lang="en-US" dirty="0" smtClean="0"/>
              <a:t>property: </a:t>
            </a:r>
            <a:r>
              <a:rPr lang="en-US" dirty="0" err="1" smtClean="0"/>
              <a:t>Object.defineProperty</a:t>
            </a:r>
            <a:r>
              <a:rPr lang="en-US" dirty="0" smtClean="0"/>
              <a:t>(object</a:t>
            </a:r>
            <a:r>
              <a:rPr lang="en-US" dirty="0"/>
              <a:t>, property, </a:t>
            </a:r>
            <a:r>
              <a:rPr lang="en-US" dirty="0" smtClean="0"/>
              <a:t>descriptor)</a:t>
            </a:r>
          </a:p>
          <a:p>
            <a:r>
              <a:rPr lang="en-US" dirty="0" smtClean="0"/>
              <a:t>Adding </a:t>
            </a:r>
            <a:r>
              <a:rPr lang="en-US" dirty="0"/>
              <a:t>or changing many object </a:t>
            </a:r>
            <a:r>
              <a:rPr lang="en-US" dirty="0" smtClean="0"/>
              <a:t>properties: </a:t>
            </a:r>
            <a:r>
              <a:rPr lang="en-US" dirty="0" err="1" smtClean="0"/>
              <a:t>Object.defineProperties</a:t>
            </a:r>
            <a:r>
              <a:rPr lang="en-US" dirty="0" smtClean="0"/>
              <a:t>(object</a:t>
            </a:r>
            <a:r>
              <a:rPr lang="en-US" dirty="0"/>
              <a:t>, </a:t>
            </a:r>
            <a:r>
              <a:rPr lang="en-US" dirty="0" smtClean="0"/>
              <a:t>descriptors)</a:t>
            </a:r>
          </a:p>
          <a:p>
            <a:r>
              <a:rPr lang="en-US" dirty="0" smtClean="0"/>
              <a:t>Accessing Properties: </a:t>
            </a:r>
            <a:r>
              <a:rPr lang="en-US" dirty="0" err="1" smtClean="0"/>
              <a:t>Object.getOwnPropertyDescriptor</a:t>
            </a:r>
            <a:r>
              <a:rPr lang="en-US" dirty="0" smtClean="0"/>
              <a:t>(object</a:t>
            </a:r>
            <a:r>
              <a:rPr lang="en-US" dirty="0"/>
              <a:t>, property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Returns </a:t>
            </a:r>
            <a:r>
              <a:rPr lang="en-US" dirty="0"/>
              <a:t>all properties as an </a:t>
            </a:r>
            <a:r>
              <a:rPr lang="en-US" dirty="0" smtClean="0"/>
              <a:t>array: </a:t>
            </a:r>
            <a:r>
              <a:rPr lang="en-US" dirty="0" err="1" smtClean="0"/>
              <a:t>Object.getOwnPropertyNames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Returns </a:t>
            </a:r>
            <a:r>
              <a:rPr lang="en-US" dirty="0"/>
              <a:t>enumerable properties as an </a:t>
            </a:r>
            <a:r>
              <a:rPr lang="en-US" dirty="0" smtClean="0"/>
              <a:t>array: </a:t>
            </a:r>
            <a:r>
              <a:rPr lang="en-US" dirty="0" err="1" smtClean="0"/>
              <a:t>Object.keys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Accessing </a:t>
            </a:r>
            <a:r>
              <a:rPr lang="en-US" dirty="0"/>
              <a:t>the </a:t>
            </a:r>
            <a:r>
              <a:rPr lang="en-US" dirty="0" smtClean="0"/>
              <a:t>prototype: </a:t>
            </a:r>
            <a:r>
              <a:rPr lang="en-US" dirty="0" err="1" smtClean="0"/>
              <a:t>Object.getPrototypeOf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Prevents </a:t>
            </a:r>
            <a:r>
              <a:rPr lang="en-US" dirty="0"/>
              <a:t>adding properties to an </a:t>
            </a:r>
            <a:r>
              <a:rPr lang="en-US" dirty="0" smtClean="0"/>
              <a:t>object: </a:t>
            </a:r>
            <a:r>
              <a:rPr lang="en-US" dirty="0" err="1" smtClean="0"/>
              <a:t>Object.preventExtensions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Returns </a:t>
            </a:r>
            <a:r>
              <a:rPr lang="en-US" dirty="0"/>
              <a:t>true if properties can be added to an </a:t>
            </a:r>
            <a:r>
              <a:rPr lang="en-US" dirty="0" smtClean="0"/>
              <a:t>object: </a:t>
            </a:r>
            <a:r>
              <a:rPr lang="en-US" dirty="0" err="1" smtClean="0"/>
              <a:t>Object.isExtensible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Prevents </a:t>
            </a:r>
            <a:r>
              <a:rPr lang="en-US" dirty="0"/>
              <a:t>changes of object properties (not values</a:t>
            </a:r>
            <a:r>
              <a:rPr lang="en-US" dirty="0" smtClean="0"/>
              <a:t>): </a:t>
            </a:r>
            <a:r>
              <a:rPr lang="en-US" dirty="0" err="1" smtClean="0"/>
              <a:t>Object.seal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Returns </a:t>
            </a:r>
            <a:r>
              <a:rPr lang="en-US" dirty="0"/>
              <a:t>true if object is </a:t>
            </a:r>
            <a:r>
              <a:rPr lang="en-US" dirty="0" smtClean="0"/>
              <a:t>sealed: </a:t>
            </a:r>
            <a:r>
              <a:rPr lang="en-US" dirty="0" err="1" smtClean="0"/>
              <a:t>Object.isSealed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Prevents </a:t>
            </a:r>
            <a:r>
              <a:rPr lang="en-US" dirty="0"/>
              <a:t>any changes to an </a:t>
            </a:r>
            <a:r>
              <a:rPr lang="en-US" dirty="0" smtClean="0"/>
              <a:t>object: </a:t>
            </a:r>
            <a:r>
              <a:rPr lang="en-US" dirty="0" err="1" smtClean="0"/>
              <a:t>Object.freeze</a:t>
            </a:r>
            <a:r>
              <a:rPr lang="en-US" dirty="0" smtClean="0"/>
              <a:t>(object)</a:t>
            </a:r>
          </a:p>
          <a:p>
            <a:r>
              <a:rPr lang="en-US" dirty="0" smtClean="0"/>
              <a:t>Returns </a:t>
            </a:r>
            <a:r>
              <a:rPr lang="en-US" dirty="0"/>
              <a:t>true if object is </a:t>
            </a:r>
            <a:r>
              <a:rPr lang="en-US" dirty="0" smtClean="0"/>
              <a:t>frozen: </a:t>
            </a:r>
            <a:r>
              <a:rPr lang="en-US" dirty="0" err="1" smtClean="0"/>
              <a:t>Object.isFrozen</a:t>
            </a:r>
            <a:r>
              <a:rPr lang="en-US" dirty="0" smtClean="0"/>
              <a:t>(object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Along </a:t>
            </a:r>
            <a:r>
              <a:rPr lang="en-US" sz="1600" dirty="0"/>
              <a:t>with properties object have methods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err="1"/>
              <a:t>cal</a:t>
            </a:r>
            <a:r>
              <a:rPr lang="en-US" sz="1600" dirty="0"/>
              <a:t>: function(){….}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Accessed </a:t>
            </a:r>
            <a:r>
              <a:rPr lang="en-US" sz="1600" dirty="0"/>
              <a:t>using </a:t>
            </a:r>
            <a:r>
              <a:rPr lang="en-US" sz="1600" dirty="0" err="1"/>
              <a:t>objectName.methodName</a:t>
            </a:r>
            <a:r>
              <a:rPr lang="en-US" sz="1600" dirty="0"/>
              <a:t>()</a:t>
            </a:r>
          </a:p>
          <a:p>
            <a:r>
              <a:rPr lang="en-US" dirty="0" smtClean="0"/>
              <a:t>Getter / setter can be used </a:t>
            </a:r>
          </a:p>
          <a:p>
            <a:r>
              <a:rPr lang="en-US" dirty="0" smtClean="0"/>
              <a:t>Getter </a:t>
            </a:r>
            <a:r>
              <a:rPr lang="en-US" dirty="0"/>
              <a:t>used to get value</a:t>
            </a:r>
          </a:p>
          <a:p>
            <a:r>
              <a:rPr lang="en-US" dirty="0"/>
              <a:t>Setter used to modify value</a:t>
            </a:r>
          </a:p>
          <a:p>
            <a:r>
              <a:rPr lang="en-US" dirty="0"/>
              <a:t>Getter: get name(){ return name;}</a:t>
            </a:r>
          </a:p>
          <a:p>
            <a:r>
              <a:rPr lang="en-US" dirty="0"/>
              <a:t>Setter: set name(name ) { this.name = name; }</a:t>
            </a:r>
          </a:p>
          <a:p>
            <a:r>
              <a:rPr lang="en-US" dirty="0"/>
              <a:t>Call : emp.name(‘new value’)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903</Words>
  <Application>Microsoft Office PowerPoint</Application>
  <PresentationFormat>Custom</PresentationFormat>
  <Paragraphs>211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PowerPoint Presentation</vt:lpstr>
      <vt:lpstr>Agenda </vt:lpstr>
      <vt:lpstr>Object oriented Javascript </vt:lpstr>
      <vt:lpstr>Object </vt:lpstr>
      <vt:lpstr>Object creation</vt:lpstr>
      <vt:lpstr>Creating object using literal</vt:lpstr>
      <vt:lpstr>Property Attributes</vt:lpstr>
      <vt:lpstr>More object methods </vt:lpstr>
      <vt:lpstr>Object methods</vt:lpstr>
      <vt:lpstr>Object using new Object()</vt:lpstr>
      <vt:lpstr>Javascript object using constructor</vt:lpstr>
      <vt:lpstr>Prototype </vt:lpstr>
      <vt:lpstr>Cont… </vt:lpstr>
      <vt:lpstr>Cont…</vt:lpstr>
      <vt:lpstr>Cont…</vt:lpstr>
      <vt:lpstr>Cont…</vt:lpstr>
      <vt:lpstr>Cont…</vt:lpstr>
      <vt:lpstr>Prototype Object</vt:lpstr>
      <vt:lpstr>Prototype Inheritance</vt:lpstr>
      <vt:lpstr>Problem with prototype </vt:lpstr>
      <vt:lpstr>Object using function </vt:lpstr>
      <vt:lpstr>Inheritance </vt:lpstr>
      <vt:lpstr>Cont…</vt:lpstr>
      <vt:lpstr>Object.create(person)</vt:lpstr>
      <vt:lpstr>This keyword</vt:lpstr>
      <vt:lpstr>This keyword </vt:lpstr>
      <vt:lpstr>This keyword </vt:lpstr>
      <vt:lpstr>Call </vt:lpstr>
      <vt:lpstr>Call </vt:lpstr>
      <vt:lpstr>Call </vt:lpstr>
      <vt:lpstr>JavaScript Function Apply</vt:lpstr>
      <vt:lpstr>bind</vt:lpstr>
      <vt:lpstr>Ajax </vt:lpstr>
      <vt:lpstr>Ajax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607</cp:revision>
  <dcterms:created xsi:type="dcterms:W3CDTF">2018-01-05T05:23:08Z</dcterms:created>
  <dcterms:modified xsi:type="dcterms:W3CDTF">2020-10-05T05:41:58Z</dcterms:modified>
</cp:coreProperties>
</file>