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7" r:id="rId3"/>
    <p:sldId id="422" r:id="rId4"/>
    <p:sldId id="436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4" d="100"/>
          <a:sy n="144" d="100"/>
        </p:scale>
        <p:origin x="-234" y="-7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Dadaram Jadhav</a:t>
            </a: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tracking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Tracking is a way to maintain state (data) of an </a:t>
            </a:r>
            <a:r>
              <a:rPr lang="en-US" dirty="0" smtClean="0"/>
              <a:t>users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Hidden Form Field</a:t>
            </a:r>
          </a:p>
          <a:p>
            <a:pPr lvl="1"/>
            <a:r>
              <a:rPr lang="en-US" dirty="0"/>
              <a:t>URL Rewriting</a:t>
            </a:r>
          </a:p>
          <a:p>
            <a:pPr lvl="1"/>
            <a:r>
              <a:rPr lang="en-US" dirty="0" err="1" smtClean="0"/>
              <a:t>HttpSession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8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cookie</a:t>
            </a:r>
            <a:r>
              <a:rPr lang="en-US" dirty="0"/>
              <a:t> is a small piece of information that is persisted between the multiple client requests.</a:t>
            </a:r>
          </a:p>
          <a:p>
            <a:r>
              <a:rPr lang="en-US" dirty="0"/>
              <a:t>A cookie has a name, a single value, and optional attributes such as a comment, path and domain qualifiers, a maximum age, and a version number</a:t>
            </a:r>
            <a:r>
              <a:rPr lang="en-US" dirty="0" smtClean="0"/>
              <a:t>.</a:t>
            </a:r>
          </a:p>
          <a:p>
            <a:r>
              <a:rPr lang="en-US" dirty="0"/>
              <a:t>Non-persistent </a:t>
            </a:r>
            <a:r>
              <a:rPr lang="en-US" dirty="0" smtClean="0"/>
              <a:t>cookie (single session)</a:t>
            </a:r>
            <a:endParaRPr lang="en-US" dirty="0"/>
          </a:p>
          <a:p>
            <a:r>
              <a:rPr lang="en-US" dirty="0"/>
              <a:t>Persistent </a:t>
            </a:r>
            <a:r>
              <a:rPr lang="en-US" dirty="0" smtClean="0"/>
              <a:t>cookie(multiple session)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8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/>
              <a:t>creates a session id for each </a:t>
            </a:r>
            <a:r>
              <a:rPr lang="en-US" dirty="0" err="1"/>
              <a:t>user.The</a:t>
            </a:r>
            <a:r>
              <a:rPr lang="en-US" dirty="0"/>
              <a:t> container uses this id to identify the particular user</a:t>
            </a:r>
          </a:p>
        </p:txBody>
      </p:sp>
    </p:spTree>
    <p:extLst>
      <p:ext uri="{BB962C8B-B14F-4D97-AF65-F5344CB8AC3E}">
        <p14:creationId xmlns:p14="http://schemas.microsoft.com/office/powerpoint/2010/main" val="296820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rewriting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Append </a:t>
            </a:r>
            <a:r>
              <a:rPr lang="en-US" dirty="0"/>
              <a:t>a token or identifier to the URL of the next Servlet or the next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We </a:t>
            </a:r>
            <a:r>
              <a:rPr lang="en-US" dirty="0"/>
              <a:t>can send parameter name/value </a:t>
            </a:r>
            <a:r>
              <a:rPr lang="en-US" dirty="0" smtClean="0"/>
              <a:t>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filter</a:t>
            </a:r>
            <a:r>
              <a:rPr lang="en-US" dirty="0"/>
              <a:t> is an object that is invoked at the preprocessing and </a:t>
            </a:r>
            <a:r>
              <a:rPr lang="en-US" dirty="0" err="1"/>
              <a:t>postprocessing</a:t>
            </a:r>
            <a:r>
              <a:rPr lang="en-US" dirty="0"/>
              <a:t> of a request.</a:t>
            </a:r>
          </a:p>
          <a:p>
            <a:r>
              <a:rPr lang="en-US" dirty="0"/>
              <a:t>It is mainly used to perform filtering tasks such as conversion, logging, compression, encryption and decryption, input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Possible with 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 err="1"/>
              <a:t>FilterChain</a:t>
            </a:r>
            <a:endParaRPr lang="en-US" dirty="0"/>
          </a:p>
          <a:p>
            <a:pPr lvl="1"/>
            <a:r>
              <a:rPr lang="en-US" dirty="0" err="1"/>
              <a:t>FilterConfig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4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state of an object is known as an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Many event classes available </a:t>
            </a:r>
          </a:p>
          <a:p>
            <a:pPr lvl="1"/>
            <a:r>
              <a:rPr lang="en-US" dirty="0" err="1" smtClean="0"/>
              <a:t>ServletRequestEvent</a:t>
            </a:r>
            <a:endParaRPr lang="en-US" dirty="0"/>
          </a:p>
          <a:p>
            <a:pPr lvl="1"/>
            <a:r>
              <a:rPr lang="en-US" dirty="0" err="1"/>
              <a:t>ServletContextEvent</a:t>
            </a:r>
            <a:endParaRPr lang="en-US" dirty="0"/>
          </a:p>
          <a:p>
            <a:pPr lvl="1"/>
            <a:r>
              <a:rPr lang="en-US" dirty="0" err="1"/>
              <a:t>ServletRequestAttributeEvent</a:t>
            </a:r>
            <a:endParaRPr lang="en-US" dirty="0"/>
          </a:p>
          <a:p>
            <a:pPr lvl="1"/>
            <a:r>
              <a:rPr lang="en-US" dirty="0" err="1"/>
              <a:t>ServletContextAttributeEvent</a:t>
            </a:r>
            <a:endParaRPr lang="en-US" dirty="0"/>
          </a:p>
          <a:p>
            <a:pPr lvl="1"/>
            <a:r>
              <a:rPr lang="en-US" dirty="0" err="1"/>
              <a:t>HttpSessionEvent</a:t>
            </a:r>
            <a:endParaRPr lang="en-US" dirty="0"/>
          </a:p>
          <a:p>
            <a:pPr lvl="1"/>
            <a:r>
              <a:rPr lang="en-US" dirty="0" err="1"/>
              <a:t>HttpSessionBindingEvent</a:t>
            </a:r>
            <a:endParaRPr lang="en-US" dirty="0"/>
          </a:p>
          <a:p>
            <a:pPr marL="50278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1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on startup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load-on-startup</a:t>
            </a:r>
            <a:r>
              <a:rPr lang="en-US" dirty="0"/>
              <a:t> element of </a:t>
            </a:r>
            <a:r>
              <a:rPr lang="en-US" b="1" dirty="0"/>
              <a:t>web-app</a:t>
            </a:r>
            <a:r>
              <a:rPr lang="en-US" dirty="0"/>
              <a:t> loads the servlet at the time of </a:t>
            </a:r>
            <a:r>
              <a:rPr lang="en-US" dirty="0" smtClean="0"/>
              <a:t>deployment</a:t>
            </a:r>
          </a:p>
          <a:p>
            <a:r>
              <a:rPr lang="en-US" dirty="0" smtClean="0"/>
              <a:t>It is also known as </a:t>
            </a:r>
            <a:r>
              <a:rPr lang="en-US" b="1" dirty="0" smtClean="0"/>
              <a:t>pre initialization of servlet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 specify the load-on-startup in web.xml, servlet will be loaded at project deployment time or server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It </a:t>
            </a:r>
            <a:r>
              <a:rPr lang="en-US" dirty="0"/>
              <a:t>will take </a:t>
            </a:r>
            <a:r>
              <a:rPr lang="en-US" b="1" dirty="0"/>
              <a:t>less time</a:t>
            </a:r>
            <a:r>
              <a:rPr lang="en-US" dirty="0"/>
              <a:t> for responding to first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Lower integer </a:t>
            </a:r>
            <a:r>
              <a:rPr lang="en-US" dirty="0"/>
              <a:t>value servlet will be loaded before </a:t>
            </a:r>
            <a:r>
              <a:rPr lang="en-US" dirty="0" smtClean="0"/>
              <a:t>higher </a:t>
            </a:r>
            <a:r>
              <a:rPr lang="en-US" dirty="0"/>
              <a:t>integer value </a:t>
            </a:r>
            <a:r>
              <a:rPr lang="en-US" dirty="0" smtClean="0"/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13556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file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&lt;welcome-file-list&gt;</a:t>
            </a:r>
          </a:p>
          <a:p>
            <a:pPr marL="0" indent="0">
              <a:buNone/>
            </a:pPr>
            <a:r>
              <a:rPr lang="en-US" dirty="0"/>
              <a:t>   &lt;welcome-file&gt;myhome.htm&lt;/welcome-file&gt;</a:t>
            </a:r>
          </a:p>
          <a:p>
            <a:pPr marL="0" indent="0">
              <a:buNone/>
            </a:pPr>
            <a:r>
              <a:rPr lang="en-US" dirty="0"/>
              <a:t>   &lt;welcome-file&gt;myindex.htm&lt;/welcome-file&gt;</a:t>
            </a:r>
          </a:p>
          <a:p>
            <a:pPr marL="0" indent="0">
              <a:buNone/>
            </a:pPr>
            <a:r>
              <a:rPr lang="en-US" dirty="0"/>
              <a:t>   &lt;welcome-file&gt;mydefaultpage.htm&lt;/welcome-file&gt;</a:t>
            </a:r>
          </a:p>
          <a:p>
            <a:pPr marL="0" indent="0">
              <a:buNone/>
            </a:pPr>
            <a:r>
              <a:rPr lang="en-US" dirty="0"/>
              <a:t>&lt;/welcome-file-list&gt;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of </a:t>
            </a:r>
            <a:r>
              <a:rPr lang="en-US" dirty="0" err="1"/>
              <a:t>ServletRequest</a:t>
            </a:r>
            <a:r>
              <a:rPr lang="en-US" dirty="0"/>
              <a:t> is used to provide the client request information to a servlet such as content type, content length, parameter names and values, header </a:t>
            </a:r>
            <a:r>
              <a:rPr lang="en-US" dirty="0" err="1"/>
              <a:t>informations</a:t>
            </a:r>
            <a:r>
              <a:rPr lang="en-US" dirty="0"/>
              <a:t>, attributes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RequestDispatcher</a:t>
            </a:r>
            <a:r>
              <a:rPr lang="en-US" dirty="0"/>
              <a:t> interface provides the facility of dispatching the request to another resource it may be html, servlet or </a:t>
            </a:r>
            <a:r>
              <a:rPr lang="en-US" dirty="0" err="1" smtClean="0"/>
              <a:t>jsp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interface can also be used to include the content of another resource </a:t>
            </a:r>
            <a:r>
              <a:rPr lang="en-US" dirty="0" smtClean="0"/>
              <a:t>also</a:t>
            </a:r>
          </a:p>
          <a:p>
            <a:r>
              <a:rPr lang="en-US" dirty="0" err="1" smtClean="0"/>
              <a:t>getRequestDispatcher</a:t>
            </a:r>
            <a:r>
              <a:rPr lang="en-US" dirty="0"/>
              <a:t>() method of </a:t>
            </a:r>
            <a:r>
              <a:rPr lang="en-US" dirty="0" err="1"/>
              <a:t>ServletRequest</a:t>
            </a:r>
            <a:r>
              <a:rPr lang="en-US" dirty="0"/>
              <a:t> </a:t>
            </a:r>
            <a:r>
              <a:rPr lang="en-US" dirty="0" smtClean="0"/>
              <a:t>returns object </a:t>
            </a:r>
            <a:r>
              <a:rPr lang="en-US" dirty="0"/>
              <a:t>of </a:t>
            </a:r>
            <a:r>
              <a:rPr lang="en-US" dirty="0" err="1" smtClean="0"/>
              <a:t>RequestDispatcher</a:t>
            </a:r>
            <a:endParaRPr lang="en-US" dirty="0" smtClean="0"/>
          </a:p>
          <a:p>
            <a:r>
              <a:rPr lang="en-US" dirty="0" smtClean="0"/>
              <a:t>Methods used are </a:t>
            </a:r>
          </a:p>
          <a:p>
            <a:pPr lvl="1"/>
            <a:r>
              <a:rPr lang="en-US" dirty="0" smtClean="0"/>
              <a:t>Forward</a:t>
            </a:r>
          </a:p>
          <a:p>
            <a:pPr lvl="1"/>
            <a:r>
              <a:rPr lang="en-US" dirty="0" smtClean="0"/>
              <a:t>Include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main difference is that </a:t>
            </a:r>
            <a:r>
              <a:rPr lang="en-US" dirty="0" smtClean="0"/>
              <a:t>with forward</a:t>
            </a:r>
            <a:r>
              <a:rPr lang="en-US" dirty="0"/>
              <a:t> </a:t>
            </a:r>
            <a:r>
              <a:rPr lang="en-US" dirty="0" smtClean="0"/>
              <a:t>control </a:t>
            </a:r>
            <a:r>
              <a:rPr lang="en-US" dirty="0"/>
              <a:t>is transferred to </a:t>
            </a:r>
            <a:r>
              <a:rPr lang="en-US" dirty="0" smtClean="0"/>
              <a:t>next servlet/</a:t>
            </a:r>
            <a:r>
              <a:rPr lang="en-US" dirty="0" err="1" smtClean="0"/>
              <a:t>jsp</a:t>
            </a:r>
            <a:endParaRPr lang="en-US" dirty="0" smtClean="0"/>
          </a:p>
          <a:p>
            <a:pPr fontAlgn="base"/>
            <a:r>
              <a:rPr lang="en-US" dirty="0" smtClean="0"/>
              <a:t>Include retains control </a:t>
            </a:r>
            <a:r>
              <a:rPr lang="en-US" dirty="0"/>
              <a:t>with </a:t>
            </a:r>
            <a:r>
              <a:rPr lang="en-US" dirty="0" smtClean="0"/>
              <a:t>current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4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sendRedirect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sendRedirect</a:t>
            </a:r>
            <a:r>
              <a:rPr lang="en-US" b="1" dirty="0"/>
              <a:t>()</a:t>
            </a:r>
            <a:r>
              <a:rPr lang="en-US" dirty="0"/>
              <a:t> method of </a:t>
            </a:r>
            <a:r>
              <a:rPr lang="en-US" b="1" dirty="0" err="1"/>
              <a:t>HttpServletResponse</a:t>
            </a:r>
            <a:r>
              <a:rPr lang="en-US" dirty="0"/>
              <a:t> interface can be used to redirect response to another resource, it may be servlet, </a:t>
            </a:r>
            <a:r>
              <a:rPr lang="en-US" dirty="0" err="1"/>
              <a:t>jsp</a:t>
            </a:r>
            <a:r>
              <a:rPr lang="en-US" dirty="0"/>
              <a:t> or html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It accepts relative as well as absolute URL.</a:t>
            </a:r>
          </a:p>
          <a:p>
            <a:r>
              <a:rPr lang="en-US" dirty="0"/>
              <a:t>It works at client side because it uses the </a:t>
            </a:r>
            <a:r>
              <a:rPr lang="en-US" dirty="0" err="1"/>
              <a:t>url</a:t>
            </a:r>
            <a:r>
              <a:rPr lang="en-US" dirty="0"/>
              <a:t> bar of the browser to make another request. So, it can work inside and outside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6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of </a:t>
            </a:r>
            <a:r>
              <a:rPr lang="en-US" dirty="0" err="1"/>
              <a:t>ServletConfig</a:t>
            </a:r>
            <a:r>
              <a:rPr lang="en-US" dirty="0"/>
              <a:t> is created by the web container for each </a:t>
            </a:r>
            <a:r>
              <a:rPr lang="en-US" dirty="0" smtClean="0"/>
              <a:t>servlet</a:t>
            </a:r>
          </a:p>
          <a:p>
            <a:r>
              <a:rPr lang="en-US" dirty="0" smtClean="0"/>
              <a:t>This </a:t>
            </a:r>
            <a:r>
              <a:rPr lang="en-US" dirty="0"/>
              <a:t>object can be used to get configuration information from </a:t>
            </a:r>
            <a:r>
              <a:rPr lang="en-US" dirty="0" smtClean="0"/>
              <a:t>web.xml</a:t>
            </a:r>
          </a:p>
          <a:p>
            <a:r>
              <a:rPr lang="en-US" dirty="0" smtClean="0"/>
              <a:t>No need to </a:t>
            </a:r>
            <a:r>
              <a:rPr lang="en-US" dirty="0"/>
              <a:t>edit </a:t>
            </a:r>
            <a:r>
              <a:rPr lang="en-US" dirty="0" smtClean="0"/>
              <a:t>servlet </a:t>
            </a:r>
            <a:r>
              <a:rPr lang="en-US" dirty="0"/>
              <a:t>file if information is modified </a:t>
            </a:r>
            <a:r>
              <a:rPr lang="en-US" dirty="0" smtClean="0"/>
              <a:t>from web.xml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2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/>
              <a:t>by </a:t>
            </a:r>
            <a:r>
              <a:rPr lang="en-US" dirty="0" smtClean="0"/>
              <a:t>web </a:t>
            </a:r>
            <a:r>
              <a:rPr lang="en-US" dirty="0"/>
              <a:t>container at time of </a:t>
            </a:r>
            <a:r>
              <a:rPr lang="en-US" dirty="0" smtClean="0"/>
              <a:t>deployment</a:t>
            </a:r>
          </a:p>
          <a:p>
            <a:r>
              <a:rPr lang="en-US" dirty="0" smtClean="0"/>
              <a:t>This </a:t>
            </a:r>
            <a:r>
              <a:rPr lang="en-US" dirty="0"/>
              <a:t>object can be used to get configuration information from web.xml file.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only one </a:t>
            </a:r>
            <a:r>
              <a:rPr lang="en-US" dirty="0" err="1"/>
              <a:t>ServletContext</a:t>
            </a:r>
            <a:r>
              <a:rPr lang="en-US" dirty="0"/>
              <a:t> object per web application.</a:t>
            </a:r>
          </a:p>
          <a:p>
            <a:r>
              <a:rPr lang="en-US" dirty="0"/>
              <a:t>If any information is shared to many servlet, it is better to provide it from the web.xml file using the &lt;context-</a:t>
            </a:r>
            <a:r>
              <a:rPr lang="en-US" dirty="0" err="1"/>
              <a:t>param</a:t>
            </a:r>
            <a:r>
              <a:rPr lang="en-US" dirty="0"/>
              <a:t>&gt; element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servlet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@</a:t>
            </a:r>
            <a:r>
              <a:rPr lang="en-US" sz="1400" dirty="0" err="1"/>
              <a:t>WebServlet</a:t>
            </a:r>
            <a:r>
              <a:rPr lang="en-US" sz="1400" dirty="0"/>
              <a:t>(</a:t>
            </a:r>
            <a:r>
              <a:rPr lang="en-US" sz="1400" dirty="0" err="1"/>
              <a:t>urlPatterns</a:t>
            </a:r>
            <a:r>
              <a:rPr lang="en-US" sz="1400" dirty="0"/>
              <a:t> = {"/Third"}, </a:t>
            </a:r>
          </a:p>
          <a:p>
            <a:pPr marL="0" indent="0">
              <a:buNone/>
            </a:pPr>
            <a:r>
              <a:rPr lang="en-US" sz="1400" dirty="0" err="1"/>
              <a:t>initParams</a:t>
            </a:r>
            <a:r>
              <a:rPr lang="en-US" sz="1400" dirty="0"/>
              <a:t> = {</a:t>
            </a:r>
          </a:p>
          <a:p>
            <a:pPr marL="0" indent="0">
              <a:buNone/>
            </a:pPr>
            <a:r>
              <a:rPr lang="en-US" sz="1400" dirty="0"/>
              <a:t>		@</a:t>
            </a:r>
            <a:r>
              <a:rPr lang="en-US" sz="1400" dirty="0" err="1"/>
              <a:t>WebInitParam</a:t>
            </a:r>
            <a:r>
              <a:rPr lang="en-US" sz="1400" dirty="0"/>
              <a:t>(name="un", value="</a:t>
            </a:r>
            <a:r>
              <a:rPr lang="en-US" sz="1400" dirty="0" err="1"/>
              <a:t>dm</a:t>
            </a:r>
            <a:r>
              <a:rPr lang="en-US" sz="1400" dirty="0"/>
              <a:t>"),</a:t>
            </a:r>
          </a:p>
          <a:p>
            <a:pPr marL="0" indent="0">
              <a:buNone/>
            </a:pPr>
            <a:r>
              <a:rPr lang="en-US" sz="1400" dirty="0"/>
              <a:t>		@</a:t>
            </a:r>
            <a:r>
              <a:rPr lang="en-US" sz="1400" dirty="0" err="1"/>
              <a:t>WebInitParam</a:t>
            </a:r>
            <a:r>
              <a:rPr lang="en-US" sz="1400" dirty="0"/>
              <a:t>(name="pass", value="dm123"),</a:t>
            </a:r>
          </a:p>
          <a:p>
            <a:pPr marL="0" indent="0">
              <a:buNone/>
            </a:pPr>
            <a:r>
              <a:rPr lang="en-US" sz="1400" dirty="0"/>
              <a:t>})</a:t>
            </a:r>
          </a:p>
          <a:p>
            <a:pPr marL="0" indent="0">
              <a:buNone/>
            </a:pPr>
            <a:r>
              <a:rPr lang="en-US" sz="1400" dirty="0"/>
              <a:t>public class Third extends </a:t>
            </a:r>
            <a:r>
              <a:rPr lang="en-US" sz="1400" dirty="0" err="1"/>
              <a:t>HttpServlet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	protected void </a:t>
            </a:r>
            <a:r>
              <a:rPr lang="en-US" sz="1400" dirty="0" err="1"/>
              <a:t>doGet</a:t>
            </a:r>
            <a:r>
              <a:rPr lang="en-US" sz="1400" dirty="0"/>
              <a:t>(</a:t>
            </a:r>
            <a:r>
              <a:rPr lang="en-US" sz="1400" dirty="0" err="1"/>
              <a:t>HttpServletRequest</a:t>
            </a:r>
            <a:r>
              <a:rPr lang="en-US" sz="1400" dirty="0"/>
              <a:t> request, </a:t>
            </a:r>
            <a:r>
              <a:rPr lang="en-US" sz="1400" dirty="0" err="1"/>
              <a:t>HttpServletResponse</a:t>
            </a:r>
            <a:r>
              <a:rPr lang="en-US" sz="1400" dirty="0"/>
              <a:t> response) throws </a:t>
            </a:r>
            <a:r>
              <a:rPr lang="en-US" sz="1400" dirty="0" err="1"/>
              <a:t>ServletException</a:t>
            </a:r>
            <a:r>
              <a:rPr lang="en-US" sz="1400" dirty="0"/>
              <a:t>, </a:t>
            </a:r>
            <a:r>
              <a:rPr lang="en-US" sz="1400" dirty="0" err="1"/>
              <a:t>IOException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PrintWriter</a:t>
            </a:r>
            <a:r>
              <a:rPr lang="en-US" sz="1400" dirty="0"/>
              <a:t> out = </a:t>
            </a:r>
            <a:r>
              <a:rPr lang="en-US" sz="1400" dirty="0" err="1"/>
              <a:t>response.getWriter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out.print</a:t>
            </a:r>
            <a:r>
              <a:rPr lang="en-US" sz="1400" dirty="0"/>
              <a:t>("third servlet");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ServletConfig</a:t>
            </a:r>
            <a:r>
              <a:rPr lang="en-US" sz="1400" dirty="0"/>
              <a:t> </a:t>
            </a:r>
            <a:r>
              <a:rPr lang="en-US" sz="1400" dirty="0" err="1"/>
              <a:t>sc</a:t>
            </a:r>
            <a:r>
              <a:rPr lang="en-US" sz="1400" dirty="0"/>
              <a:t> = </a:t>
            </a:r>
            <a:r>
              <a:rPr lang="en-US" sz="1400" dirty="0" err="1"/>
              <a:t>getServletConfig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("username: "+ </a:t>
            </a:r>
            <a:r>
              <a:rPr lang="en-US" sz="1400" dirty="0" err="1"/>
              <a:t>sc.getInitParameter</a:t>
            </a:r>
            <a:r>
              <a:rPr lang="en-US" sz="1400" dirty="0"/>
              <a:t>("un"));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("password: "+ </a:t>
            </a:r>
            <a:r>
              <a:rPr lang="en-US" sz="1400" dirty="0" err="1"/>
              <a:t>sc.getInitParameter</a:t>
            </a:r>
            <a:r>
              <a:rPr lang="en-US" sz="1400" dirty="0"/>
              <a:t>("pass"));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59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312</Words>
  <Application>Microsoft Office PowerPoint</Application>
  <PresentationFormat>Custom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Load on startup </vt:lpstr>
      <vt:lpstr>Welcome file list</vt:lpstr>
      <vt:lpstr>ServletRequest</vt:lpstr>
      <vt:lpstr>RequestDispatcher</vt:lpstr>
      <vt:lpstr>sendRedirect()</vt:lpstr>
      <vt:lpstr>ServletConfig</vt:lpstr>
      <vt:lpstr>ServletContext</vt:lpstr>
      <vt:lpstr>Annotation based servlet </vt:lpstr>
      <vt:lpstr>Session tracking </vt:lpstr>
      <vt:lpstr>Cookie </vt:lpstr>
      <vt:lpstr>HttpSession</vt:lpstr>
      <vt:lpstr>URL rewriting </vt:lpstr>
      <vt:lpstr>Filters </vt:lpstr>
      <vt:lpstr>Events </vt:lpstr>
      <vt:lpstr>Listeners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485</cp:revision>
  <dcterms:created xsi:type="dcterms:W3CDTF">2018-01-05T05:23:08Z</dcterms:created>
  <dcterms:modified xsi:type="dcterms:W3CDTF">2020-11-05T04:42:27Z</dcterms:modified>
</cp:coreProperties>
</file>