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387fa0c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387fa0c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387fa0c6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387fa0c6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387fa0c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387fa0c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387fa0c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387fa0c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387fa0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387fa0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87fa0c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87fa0c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387fa0c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387fa0c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387fa0c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387fa0c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87fa0c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87fa0c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387fa0c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387fa0c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387fa0c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387fa0c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76"/>
            <a:ext cx="9144000" cy="510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21"/>
            <a:ext cx="9144001" cy="511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58"/>
            <a:ext cx="9144001" cy="512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50"/>
            <a:ext cx="9144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49"/>
            <a:ext cx="9144000" cy="51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67"/>
            <a:ext cx="9143999" cy="508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39"/>
            <a:ext cx="9144001" cy="5122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"/>
            <a:ext cx="9144001" cy="514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22"/>
            <a:ext cx="9144001" cy="51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1"/>
            <a:ext cx="9144001" cy="513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2"/>
            <a:ext cx="9144001" cy="510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