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9" r:id="rId5"/>
    <p:sldId id="305" r:id="rId6"/>
    <p:sldId id="260" r:id="rId7"/>
    <p:sldId id="316" r:id="rId8"/>
    <p:sldId id="308" r:id="rId9"/>
    <p:sldId id="261" r:id="rId10"/>
    <p:sldId id="263" r:id="rId11"/>
    <p:sldId id="284" r:id="rId12"/>
    <p:sldId id="265" r:id="rId13"/>
    <p:sldId id="266" r:id="rId14"/>
    <p:sldId id="285" r:id="rId15"/>
    <p:sldId id="269" r:id="rId16"/>
    <p:sldId id="290" r:id="rId17"/>
    <p:sldId id="293" r:id="rId18"/>
    <p:sldId id="311" r:id="rId19"/>
    <p:sldId id="312" r:id="rId20"/>
    <p:sldId id="313" r:id="rId21"/>
    <p:sldId id="314" r:id="rId22"/>
    <p:sldId id="315" r:id="rId23"/>
    <p:sldId id="294" r:id="rId24"/>
    <p:sldId id="295" r:id="rId25"/>
    <p:sldId id="270" r:id="rId26"/>
    <p:sldId id="271" r:id="rId27"/>
    <p:sldId id="297" r:id="rId28"/>
    <p:sldId id="298" r:id="rId29"/>
    <p:sldId id="299" r:id="rId30"/>
    <p:sldId id="300" r:id="rId31"/>
    <p:sldId id="286" r:id="rId32"/>
    <p:sldId id="273" r:id="rId33"/>
    <p:sldId id="274" r:id="rId34"/>
    <p:sldId id="275" r:id="rId35"/>
    <p:sldId id="318" r:id="rId36"/>
    <p:sldId id="319" r:id="rId37"/>
    <p:sldId id="320" r:id="rId38"/>
    <p:sldId id="321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3243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1a99bfe21a93d11" providerId="LiveId" clId="{5FEA8FB1-0DB7-43C9-B317-477ED3042BDF}"/>
    <pc:docChg chg="undo custSel addSld delSld modSld sldOrd">
      <pc:chgData name="" userId="b1a99bfe21a93d11" providerId="LiveId" clId="{5FEA8FB1-0DB7-43C9-B317-477ED3042BDF}" dt="2022-02-22T09:52:25.482" v="7192" actId="27636"/>
      <pc:docMkLst>
        <pc:docMk/>
      </pc:docMkLst>
      <pc:sldChg chg="modSp">
        <pc:chgData name="" userId="b1a99bfe21a93d11" providerId="LiveId" clId="{5FEA8FB1-0DB7-43C9-B317-477ED3042BDF}" dt="2022-02-22T08:49:20.312" v="4140" actId="27636"/>
        <pc:sldMkLst>
          <pc:docMk/>
          <pc:sldMk cId="4019797612" sldId="259"/>
        </pc:sldMkLst>
        <pc:spChg chg="mod">
          <ac:chgData name="" userId="b1a99bfe21a93d11" providerId="LiveId" clId="{5FEA8FB1-0DB7-43C9-B317-477ED3042BDF}" dt="2022-02-22T08:49:17.872" v="4138" actId="20577"/>
          <ac:spMkLst>
            <pc:docMk/>
            <pc:sldMk cId="4019797612" sldId="259"/>
            <ac:spMk id="2" creationId="{EF5F93D9-C616-4D17-B679-2857601C9CCF}"/>
          </ac:spMkLst>
        </pc:spChg>
        <pc:spChg chg="mod">
          <ac:chgData name="" userId="b1a99bfe21a93d11" providerId="LiveId" clId="{5FEA8FB1-0DB7-43C9-B317-477ED3042BDF}" dt="2022-02-22T08:49:20.312" v="4140" actId="27636"/>
          <ac:spMkLst>
            <pc:docMk/>
            <pc:sldMk cId="4019797612" sldId="259"/>
            <ac:spMk id="3" creationId="{36A308C0-3FA4-4527-AE2A-35B2D0114240}"/>
          </ac:spMkLst>
        </pc:spChg>
      </pc:sldChg>
      <pc:sldChg chg="modSp">
        <pc:chgData name="" userId="b1a99bfe21a93d11" providerId="LiveId" clId="{5FEA8FB1-0DB7-43C9-B317-477ED3042BDF}" dt="2022-02-22T09:10:51.250" v="5644" actId="20577"/>
        <pc:sldMkLst>
          <pc:docMk/>
          <pc:sldMk cId="968956739" sldId="260"/>
        </pc:sldMkLst>
        <pc:spChg chg="mod">
          <ac:chgData name="" userId="b1a99bfe21a93d11" providerId="LiveId" clId="{5FEA8FB1-0DB7-43C9-B317-477ED3042BDF}" dt="2022-02-22T09:10:51.250" v="5644" actId="20577"/>
          <ac:spMkLst>
            <pc:docMk/>
            <pc:sldMk cId="968956739" sldId="260"/>
            <ac:spMk id="3" creationId="{9E449905-A87D-4535-90EF-9FBE3CCAF5FE}"/>
          </ac:spMkLst>
        </pc:spChg>
        <pc:spChg chg="mod">
          <ac:chgData name="" userId="b1a99bfe21a93d11" providerId="LiveId" clId="{5FEA8FB1-0DB7-43C9-B317-477ED3042BDF}" dt="2022-02-22T09:08:56.570" v="5473" actId="1076"/>
          <ac:spMkLst>
            <pc:docMk/>
            <pc:sldMk cId="968956739" sldId="260"/>
            <ac:spMk id="5" creationId="{49C2C17E-C0F2-4898-A04B-F2D4CA28FC99}"/>
          </ac:spMkLst>
        </pc:spChg>
        <pc:picChg chg="mod">
          <ac:chgData name="" userId="b1a99bfe21a93d11" providerId="LiveId" clId="{5FEA8FB1-0DB7-43C9-B317-477ED3042BDF}" dt="2022-02-22T09:08:52.586" v="5472" actId="1076"/>
          <ac:picMkLst>
            <pc:docMk/>
            <pc:sldMk cId="968956739" sldId="260"/>
            <ac:picMk id="4" creationId="{5B83EE04-B790-4470-A458-498D659027C6}"/>
          </ac:picMkLst>
        </pc:picChg>
      </pc:sldChg>
      <pc:sldChg chg="addSp modSp">
        <pc:chgData name="" userId="b1a99bfe21a93d11" providerId="LiveId" clId="{5FEA8FB1-0DB7-43C9-B317-477ED3042BDF}" dt="2022-02-22T09:16:53.820" v="5681" actId="13926"/>
        <pc:sldMkLst>
          <pc:docMk/>
          <pc:sldMk cId="2944167083" sldId="261"/>
        </pc:sldMkLst>
        <pc:spChg chg="mod">
          <ac:chgData name="" userId="b1a99bfe21a93d11" providerId="LiveId" clId="{5FEA8FB1-0DB7-43C9-B317-477ED3042BDF}" dt="2022-02-22T09:16:53.820" v="5681" actId="13926"/>
          <ac:spMkLst>
            <pc:docMk/>
            <pc:sldMk cId="2944167083" sldId="261"/>
            <ac:spMk id="3" creationId="{5FC84144-EBDF-42A6-8370-DDCB14C91E9A}"/>
          </ac:spMkLst>
        </pc:spChg>
        <pc:picChg chg="add mod modCrop">
          <ac:chgData name="" userId="b1a99bfe21a93d11" providerId="LiveId" clId="{5FEA8FB1-0DB7-43C9-B317-477ED3042BDF}" dt="2022-02-22T09:13:56.121" v="5656" actId="1076"/>
          <ac:picMkLst>
            <pc:docMk/>
            <pc:sldMk cId="2944167083" sldId="261"/>
            <ac:picMk id="4" creationId="{829FE042-CB1D-4CF9-8454-2D505FB63DDD}"/>
          </ac:picMkLst>
        </pc:picChg>
      </pc:sldChg>
      <pc:sldChg chg="modSp">
        <pc:chgData name="" userId="b1a99bfe21a93d11" providerId="LiveId" clId="{5FEA8FB1-0DB7-43C9-B317-477ED3042BDF}" dt="2022-02-22T09:17:41.018" v="5682" actId="20577"/>
        <pc:sldMkLst>
          <pc:docMk/>
          <pc:sldMk cId="1925391321" sldId="262"/>
        </pc:sldMkLst>
        <pc:spChg chg="mod">
          <ac:chgData name="" userId="b1a99bfe21a93d11" providerId="LiveId" clId="{5FEA8FB1-0DB7-43C9-B317-477ED3042BDF}" dt="2022-02-22T09:17:41.018" v="5682" actId="20577"/>
          <ac:spMkLst>
            <pc:docMk/>
            <pc:sldMk cId="1925391321" sldId="262"/>
            <ac:spMk id="3" creationId="{B7EE40B8-E714-44F8-99D3-5422ED4F8A90}"/>
          </ac:spMkLst>
        </pc:spChg>
      </pc:sldChg>
      <pc:sldChg chg="modSp">
        <pc:chgData name="" userId="b1a99bfe21a93d11" providerId="LiveId" clId="{5FEA8FB1-0DB7-43C9-B317-477ED3042BDF}" dt="2022-02-22T09:18:28.716" v="5688" actId="13926"/>
        <pc:sldMkLst>
          <pc:docMk/>
          <pc:sldMk cId="3285275416" sldId="263"/>
        </pc:sldMkLst>
        <pc:spChg chg="mod">
          <ac:chgData name="" userId="b1a99bfe21a93d11" providerId="LiveId" clId="{5FEA8FB1-0DB7-43C9-B317-477ED3042BDF}" dt="2022-02-22T09:18:28.716" v="5688" actId="13926"/>
          <ac:spMkLst>
            <pc:docMk/>
            <pc:sldMk cId="3285275416" sldId="263"/>
            <ac:spMk id="3" creationId="{506E9529-2E85-48C4-BFC6-029B65E6E77F}"/>
          </ac:spMkLst>
        </pc:spChg>
        <pc:picChg chg="mod">
          <ac:chgData name="" userId="b1a99bfe21a93d11" providerId="LiveId" clId="{5FEA8FB1-0DB7-43C9-B317-477ED3042BDF}" dt="2022-02-22T09:17:57.143" v="5686" actId="14100"/>
          <ac:picMkLst>
            <pc:docMk/>
            <pc:sldMk cId="3285275416" sldId="263"/>
            <ac:picMk id="4" creationId="{EEE620AC-108F-440D-B147-F97FBFC0AF09}"/>
          </ac:picMkLst>
        </pc:picChg>
      </pc:sldChg>
      <pc:sldChg chg="addSp modSp">
        <pc:chgData name="" userId="b1a99bfe21a93d11" providerId="LiveId" clId="{5FEA8FB1-0DB7-43C9-B317-477ED3042BDF}" dt="2022-02-22T09:22:01.593" v="5821" actId="13926"/>
        <pc:sldMkLst>
          <pc:docMk/>
          <pc:sldMk cId="570086570" sldId="265"/>
        </pc:sldMkLst>
        <pc:spChg chg="mod">
          <ac:chgData name="" userId="b1a99bfe21a93d11" providerId="LiveId" clId="{5FEA8FB1-0DB7-43C9-B317-477ED3042BDF}" dt="2022-02-22T09:22:01.593" v="5821" actId="13926"/>
          <ac:spMkLst>
            <pc:docMk/>
            <pc:sldMk cId="570086570" sldId="265"/>
            <ac:spMk id="3" creationId="{A5A9941A-C3C9-4E41-8EF0-ED80A6CCC3A2}"/>
          </ac:spMkLst>
        </pc:spChg>
        <pc:picChg chg="add mod">
          <ac:chgData name="" userId="b1a99bfe21a93d11" providerId="LiveId" clId="{5FEA8FB1-0DB7-43C9-B317-477ED3042BDF}" dt="2022-02-22T09:19:40.651" v="5690" actId="1076"/>
          <ac:picMkLst>
            <pc:docMk/>
            <pc:sldMk cId="570086570" sldId="265"/>
            <ac:picMk id="5" creationId="{AD60A93E-A3FB-40FF-BEE9-7A087DB06B89}"/>
          </ac:picMkLst>
        </pc:picChg>
      </pc:sldChg>
      <pc:sldChg chg="modSp">
        <pc:chgData name="" userId="b1a99bfe21a93d11" providerId="LiveId" clId="{5FEA8FB1-0DB7-43C9-B317-477ED3042BDF}" dt="2022-02-22T09:24:04.962" v="5922" actId="13926"/>
        <pc:sldMkLst>
          <pc:docMk/>
          <pc:sldMk cId="3137696569" sldId="266"/>
        </pc:sldMkLst>
        <pc:spChg chg="mod">
          <ac:chgData name="" userId="b1a99bfe21a93d11" providerId="LiveId" clId="{5FEA8FB1-0DB7-43C9-B317-477ED3042BDF}" dt="2022-02-22T09:24:04.962" v="5922" actId="13926"/>
          <ac:spMkLst>
            <pc:docMk/>
            <pc:sldMk cId="3137696569" sldId="266"/>
            <ac:spMk id="3" creationId="{F1A3562E-DAE7-4C8F-95F3-63BBF8082BE0}"/>
          </ac:spMkLst>
        </pc:spChg>
      </pc:sldChg>
      <pc:sldChg chg="modSp">
        <pc:chgData name="" userId="b1a99bfe21a93d11" providerId="LiveId" clId="{5FEA8FB1-0DB7-43C9-B317-477ED3042BDF}" dt="2022-02-22T07:55:21.351" v="1881" actId="20577"/>
        <pc:sldMkLst>
          <pc:docMk/>
          <pc:sldMk cId="2627588512" sldId="270"/>
        </pc:sldMkLst>
        <pc:spChg chg="mod">
          <ac:chgData name="" userId="b1a99bfe21a93d11" providerId="LiveId" clId="{5FEA8FB1-0DB7-43C9-B317-477ED3042BDF}" dt="2022-02-22T07:55:21.351" v="1881" actId="20577"/>
          <ac:spMkLst>
            <pc:docMk/>
            <pc:sldMk cId="2627588512" sldId="270"/>
            <ac:spMk id="3" creationId="{F33EEB2F-06FA-4250-BC1A-5FF0D4103540}"/>
          </ac:spMkLst>
        </pc:spChg>
      </pc:sldChg>
      <pc:sldChg chg="modSp">
        <pc:chgData name="" userId="b1a99bfe21a93d11" providerId="LiveId" clId="{5FEA8FB1-0DB7-43C9-B317-477ED3042BDF}" dt="2022-02-22T09:33:04.692" v="6163" actId="13926"/>
        <pc:sldMkLst>
          <pc:docMk/>
          <pc:sldMk cId="3034733596" sldId="271"/>
        </pc:sldMkLst>
        <pc:spChg chg="mod">
          <ac:chgData name="" userId="b1a99bfe21a93d11" providerId="LiveId" clId="{5FEA8FB1-0DB7-43C9-B317-477ED3042BDF}" dt="2022-02-22T09:33:04.692" v="6163" actId="13926"/>
          <ac:spMkLst>
            <pc:docMk/>
            <pc:sldMk cId="3034733596" sldId="271"/>
            <ac:spMk id="3" creationId="{2F7E1DDC-0205-487A-9337-19B1B96A7DE0}"/>
          </ac:spMkLst>
        </pc:spChg>
      </pc:sldChg>
      <pc:sldChg chg="modSp">
        <pc:chgData name="" userId="b1a99bfe21a93d11" providerId="LiveId" clId="{5FEA8FB1-0DB7-43C9-B317-477ED3042BDF}" dt="2022-02-22T09:44:32.327" v="6735"/>
        <pc:sldMkLst>
          <pc:docMk/>
          <pc:sldMk cId="1725922351" sldId="277"/>
        </pc:sldMkLst>
        <pc:spChg chg="mod">
          <ac:chgData name="" userId="b1a99bfe21a93d11" providerId="LiveId" clId="{5FEA8FB1-0DB7-43C9-B317-477ED3042BDF}" dt="2022-02-22T09:44:32.327" v="6735"/>
          <ac:spMkLst>
            <pc:docMk/>
            <pc:sldMk cId="1725922351" sldId="277"/>
            <ac:spMk id="2" creationId="{69DF18AE-31FD-4294-A46C-98843A11182F}"/>
          </ac:spMkLst>
        </pc:spChg>
        <pc:spChg chg="mod">
          <ac:chgData name="" userId="b1a99bfe21a93d11" providerId="LiveId" clId="{5FEA8FB1-0DB7-43C9-B317-477ED3042BDF}" dt="2022-02-22T09:44:22.513" v="6733" actId="15"/>
          <ac:spMkLst>
            <pc:docMk/>
            <pc:sldMk cId="1725922351" sldId="277"/>
            <ac:spMk id="3" creationId="{22961C97-B776-484A-89EB-F4DA454C46A8}"/>
          </ac:spMkLst>
        </pc:spChg>
      </pc:sldChg>
      <pc:sldChg chg="modSp">
        <pc:chgData name="" userId="b1a99bfe21a93d11" providerId="LiveId" clId="{5FEA8FB1-0DB7-43C9-B317-477ED3042BDF}" dt="2022-02-22T09:50:00.547" v="7150" actId="20577"/>
        <pc:sldMkLst>
          <pc:docMk/>
          <pc:sldMk cId="1610694760" sldId="278"/>
        </pc:sldMkLst>
        <pc:spChg chg="mod">
          <ac:chgData name="" userId="b1a99bfe21a93d11" providerId="LiveId" clId="{5FEA8FB1-0DB7-43C9-B317-477ED3042BDF}" dt="2022-02-22T08:11:45.243" v="3223" actId="20577"/>
          <ac:spMkLst>
            <pc:docMk/>
            <pc:sldMk cId="1610694760" sldId="278"/>
            <ac:spMk id="2" creationId="{6A00F298-57C9-40BF-BCE3-1902C6C063FA}"/>
          </ac:spMkLst>
        </pc:spChg>
        <pc:spChg chg="mod">
          <ac:chgData name="" userId="b1a99bfe21a93d11" providerId="LiveId" clId="{5FEA8FB1-0DB7-43C9-B317-477ED3042BDF}" dt="2022-02-22T09:50:00.547" v="7150" actId="20577"/>
          <ac:spMkLst>
            <pc:docMk/>
            <pc:sldMk cId="1610694760" sldId="278"/>
            <ac:spMk id="3" creationId="{4B0875F3-E41B-427C-BE2F-694ECED9D62E}"/>
          </ac:spMkLst>
        </pc:spChg>
      </pc:sldChg>
      <pc:sldChg chg="modSp ord">
        <pc:chgData name="" userId="b1a99bfe21a93d11" providerId="LiveId" clId="{5FEA8FB1-0DB7-43C9-B317-477ED3042BDF}" dt="2022-02-22T09:47:00.685" v="7086" actId="5793"/>
        <pc:sldMkLst>
          <pc:docMk/>
          <pc:sldMk cId="2842160522" sldId="279"/>
        </pc:sldMkLst>
        <pc:spChg chg="mod">
          <ac:chgData name="" userId="b1a99bfe21a93d11" providerId="LiveId" clId="{5FEA8FB1-0DB7-43C9-B317-477ED3042BDF}" dt="2022-02-22T09:44:42.981" v="6757" actId="20577"/>
          <ac:spMkLst>
            <pc:docMk/>
            <pc:sldMk cId="2842160522" sldId="279"/>
            <ac:spMk id="2" creationId="{369CEE4D-6CB1-4CEA-AAFB-70A9B3BFE290}"/>
          </ac:spMkLst>
        </pc:spChg>
        <pc:spChg chg="mod">
          <ac:chgData name="" userId="b1a99bfe21a93d11" providerId="LiveId" clId="{5FEA8FB1-0DB7-43C9-B317-477ED3042BDF}" dt="2022-02-22T09:47:00.685" v="7086" actId="5793"/>
          <ac:spMkLst>
            <pc:docMk/>
            <pc:sldMk cId="2842160522" sldId="279"/>
            <ac:spMk id="3" creationId="{363AA144-ABD3-4D65-A6A8-BC8A1D02BAF4}"/>
          </ac:spMkLst>
        </pc:spChg>
      </pc:sldChg>
      <pc:sldChg chg="modSp">
        <pc:chgData name="" userId="b1a99bfe21a93d11" providerId="LiveId" clId="{5FEA8FB1-0DB7-43C9-B317-477ED3042BDF}" dt="2022-02-22T08:36:53.208" v="3248"/>
        <pc:sldMkLst>
          <pc:docMk/>
          <pc:sldMk cId="2632246206" sldId="289"/>
        </pc:sldMkLst>
        <pc:spChg chg="mod">
          <ac:chgData name="" userId="b1a99bfe21a93d11" providerId="LiveId" clId="{5FEA8FB1-0DB7-43C9-B317-477ED3042BDF}" dt="2022-02-22T08:36:53.208" v="3248"/>
          <ac:spMkLst>
            <pc:docMk/>
            <pc:sldMk cId="2632246206" sldId="289"/>
            <ac:spMk id="3" creationId="{A373A415-B8F8-4269-B563-38198DA121BB}"/>
          </ac:spMkLst>
        </pc:spChg>
      </pc:sldChg>
      <pc:sldChg chg="modSp">
        <pc:chgData name="" userId="b1a99bfe21a93d11" providerId="LiveId" clId="{5FEA8FB1-0DB7-43C9-B317-477ED3042BDF}" dt="2022-02-22T09:27:26.237" v="6085" actId="13926"/>
        <pc:sldMkLst>
          <pc:docMk/>
          <pc:sldMk cId="9495413" sldId="290"/>
        </pc:sldMkLst>
        <pc:spChg chg="mod">
          <ac:chgData name="" userId="b1a99bfe21a93d11" providerId="LiveId" clId="{5FEA8FB1-0DB7-43C9-B317-477ED3042BDF}" dt="2022-02-22T09:24:54.062" v="5933" actId="1076"/>
          <ac:spMkLst>
            <pc:docMk/>
            <pc:sldMk cId="9495413" sldId="290"/>
            <ac:spMk id="2" creationId="{358E5B36-DD64-48B2-BAB9-A5E988F0076C}"/>
          </ac:spMkLst>
        </pc:spChg>
        <pc:spChg chg="mod">
          <ac:chgData name="" userId="b1a99bfe21a93d11" providerId="LiveId" clId="{5FEA8FB1-0DB7-43C9-B317-477ED3042BDF}" dt="2022-02-22T09:27:26.237" v="6085" actId="13926"/>
          <ac:spMkLst>
            <pc:docMk/>
            <pc:sldMk cId="9495413" sldId="290"/>
            <ac:spMk id="3" creationId="{9364AB0B-913A-43C4-B59F-84F808CC4BD1}"/>
          </ac:spMkLst>
        </pc:spChg>
      </pc:sldChg>
      <pc:sldChg chg="modSp">
        <pc:chgData name="" userId="b1a99bfe21a93d11" providerId="LiveId" clId="{5FEA8FB1-0DB7-43C9-B317-477ED3042BDF}" dt="2022-02-22T09:28:55.338" v="6093" actId="27636"/>
        <pc:sldMkLst>
          <pc:docMk/>
          <pc:sldMk cId="1333272937" sldId="293"/>
        </pc:sldMkLst>
        <pc:spChg chg="mod">
          <ac:chgData name="" userId="b1a99bfe21a93d11" providerId="LiveId" clId="{5FEA8FB1-0DB7-43C9-B317-477ED3042BDF}" dt="2022-02-22T09:28:55.338" v="6093" actId="27636"/>
          <ac:spMkLst>
            <pc:docMk/>
            <pc:sldMk cId="1333272937" sldId="293"/>
            <ac:spMk id="3" creationId="{9364AB0B-913A-43C4-B59F-84F808CC4BD1}"/>
          </ac:spMkLst>
        </pc:spChg>
      </pc:sldChg>
      <pc:sldChg chg="modSp">
        <pc:chgData name="" userId="b1a99bfe21a93d11" providerId="LiveId" clId="{5FEA8FB1-0DB7-43C9-B317-477ED3042BDF}" dt="2022-02-22T09:32:04.623" v="6162" actId="20577"/>
        <pc:sldMkLst>
          <pc:docMk/>
          <pc:sldMk cId="3525825987" sldId="294"/>
        </pc:sldMkLst>
        <pc:spChg chg="mod">
          <ac:chgData name="" userId="b1a99bfe21a93d11" providerId="LiveId" clId="{5FEA8FB1-0DB7-43C9-B317-477ED3042BDF}" dt="2022-02-22T09:32:04.623" v="6162" actId="20577"/>
          <ac:spMkLst>
            <pc:docMk/>
            <pc:sldMk cId="3525825987" sldId="294"/>
            <ac:spMk id="3" creationId="{9364AB0B-913A-43C4-B59F-84F808CC4BD1}"/>
          </ac:spMkLst>
        </pc:spChg>
      </pc:sldChg>
      <pc:sldChg chg="modSp add">
        <pc:chgData name="" userId="b1a99bfe21a93d11" providerId="LiveId" clId="{5FEA8FB1-0DB7-43C9-B317-477ED3042BDF}" dt="2022-02-22T09:33:19.860" v="6168" actId="6549"/>
        <pc:sldMkLst>
          <pc:docMk/>
          <pc:sldMk cId="1780624707" sldId="297"/>
        </pc:sldMkLst>
        <pc:spChg chg="mod">
          <ac:chgData name="" userId="b1a99bfe21a93d11" providerId="LiveId" clId="{5FEA8FB1-0DB7-43C9-B317-477ED3042BDF}" dt="2022-02-22T09:33:19.860" v="6168" actId="6549"/>
          <ac:spMkLst>
            <pc:docMk/>
            <pc:sldMk cId="1780624707" sldId="297"/>
            <ac:spMk id="3" creationId="{2F7E1DDC-0205-487A-9337-19B1B96A7DE0}"/>
          </ac:spMkLst>
        </pc:spChg>
      </pc:sldChg>
      <pc:sldChg chg="modSp add">
        <pc:chgData name="" userId="b1a99bfe21a93d11" providerId="LiveId" clId="{5FEA8FB1-0DB7-43C9-B317-477ED3042BDF}" dt="2022-02-22T09:34:39.706" v="6219" actId="20577"/>
        <pc:sldMkLst>
          <pc:docMk/>
          <pc:sldMk cId="1163804411" sldId="298"/>
        </pc:sldMkLst>
        <pc:spChg chg="mod">
          <ac:chgData name="" userId="b1a99bfe21a93d11" providerId="LiveId" clId="{5FEA8FB1-0DB7-43C9-B317-477ED3042BDF}" dt="2022-02-22T09:34:39.706" v="6219" actId="20577"/>
          <ac:spMkLst>
            <pc:docMk/>
            <pc:sldMk cId="1163804411" sldId="298"/>
            <ac:spMk id="3" creationId="{2F7E1DDC-0205-487A-9337-19B1B96A7DE0}"/>
          </ac:spMkLst>
        </pc:spChg>
      </pc:sldChg>
      <pc:sldChg chg="modSp add">
        <pc:chgData name="" userId="b1a99bfe21a93d11" providerId="LiveId" clId="{5FEA8FB1-0DB7-43C9-B317-477ED3042BDF}" dt="2022-02-22T09:38:48.672" v="6525" actId="20577"/>
        <pc:sldMkLst>
          <pc:docMk/>
          <pc:sldMk cId="1115064570" sldId="299"/>
        </pc:sldMkLst>
        <pc:spChg chg="mod">
          <ac:chgData name="" userId="b1a99bfe21a93d11" providerId="LiveId" clId="{5FEA8FB1-0DB7-43C9-B317-477ED3042BDF}" dt="2022-02-22T09:38:48.672" v="6525" actId="20577"/>
          <ac:spMkLst>
            <pc:docMk/>
            <pc:sldMk cId="1115064570" sldId="299"/>
            <ac:spMk id="3" creationId="{2F7E1DDC-0205-487A-9337-19B1B96A7DE0}"/>
          </ac:spMkLst>
        </pc:spChg>
      </pc:sldChg>
      <pc:sldChg chg="modSp add ord">
        <pc:chgData name="" userId="b1a99bfe21a93d11" providerId="LiveId" clId="{5FEA8FB1-0DB7-43C9-B317-477ED3042BDF}" dt="2022-02-22T09:43:36.177" v="6729" actId="20577"/>
        <pc:sldMkLst>
          <pc:docMk/>
          <pc:sldMk cId="2935486988" sldId="300"/>
        </pc:sldMkLst>
        <pc:spChg chg="mod">
          <ac:chgData name="" userId="b1a99bfe21a93d11" providerId="LiveId" clId="{5FEA8FB1-0DB7-43C9-B317-477ED3042BDF}" dt="2022-02-22T09:43:36.177" v="6729" actId="20577"/>
          <ac:spMkLst>
            <pc:docMk/>
            <pc:sldMk cId="2935486988" sldId="300"/>
            <ac:spMk id="3" creationId="{2F7E1DDC-0205-487A-9337-19B1B96A7DE0}"/>
          </ac:spMkLst>
        </pc:spChg>
      </pc:sldChg>
      <pc:sldChg chg="modSp add">
        <pc:chgData name="" userId="b1a99bfe21a93d11" providerId="LiveId" clId="{5FEA8FB1-0DB7-43C9-B317-477ED3042BDF}" dt="2022-02-22T09:44:35.841" v="6737"/>
        <pc:sldMkLst>
          <pc:docMk/>
          <pc:sldMk cId="1244560040" sldId="301"/>
        </pc:sldMkLst>
        <pc:spChg chg="mod">
          <ac:chgData name="" userId="b1a99bfe21a93d11" providerId="LiveId" clId="{5FEA8FB1-0DB7-43C9-B317-477ED3042BDF}" dt="2022-02-22T09:44:35.841" v="6737"/>
          <ac:spMkLst>
            <pc:docMk/>
            <pc:sldMk cId="1244560040" sldId="301"/>
            <ac:spMk id="2" creationId="{69DF18AE-31FD-4294-A46C-98843A11182F}"/>
          </ac:spMkLst>
        </pc:spChg>
        <pc:spChg chg="mod">
          <ac:chgData name="" userId="b1a99bfe21a93d11" providerId="LiveId" clId="{5FEA8FB1-0DB7-43C9-B317-477ED3042BDF}" dt="2022-02-22T08:01:11.862" v="2547" actId="20577"/>
          <ac:spMkLst>
            <pc:docMk/>
            <pc:sldMk cId="1244560040" sldId="301"/>
            <ac:spMk id="3" creationId="{22961C97-B776-484A-89EB-F4DA454C46A8}"/>
          </ac:spMkLst>
        </pc:spChg>
      </pc:sldChg>
      <pc:sldChg chg="modSp add">
        <pc:chgData name="" userId="b1a99bfe21a93d11" providerId="LiveId" clId="{5FEA8FB1-0DB7-43C9-B317-477ED3042BDF}" dt="2022-02-22T09:44:33.916" v="6736"/>
        <pc:sldMkLst>
          <pc:docMk/>
          <pc:sldMk cId="3948852963" sldId="302"/>
        </pc:sldMkLst>
        <pc:spChg chg="mod">
          <ac:chgData name="" userId="b1a99bfe21a93d11" providerId="LiveId" clId="{5FEA8FB1-0DB7-43C9-B317-477ED3042BDF}" dt="2022-02-22T09:44:33.916" v="6736"/>
          <ac:spMkLst>
            <pc:docMk/>
            <pc:sldMk cId="3948852963" sldId="302"/>
            <ac:spMk id="2" creationId="{69DF18AE-31FD-4294-A46C-98843A11182F}"/>
          </ac:spMkLst>
        </pc:spChg>
        <pc:spChg chg="mod">
          <ac:chgData name="" userId="b1a99bfe21a93d11" providerId="LiveId" clId="{5FEA8FB1-0DB7-43C9-B317-477ED3042BDF}" dt="2022-02-22T08:01:55.067" v="2582" actId="20577"/>
          <ac:spMkLst>
            <pc:docMk/>
            <pc:sldMk cId="3948852963" sldId="302"/>
            <ac:spMk id="3" creationId="{22961C97-B776-484A-89EB-F4DA454C46A8}"/>
          </ac:spMkLst>
        </pc:spChg>
      </pc:sldChg>
      <pc:sldChg chg="modSp add">
        <pc:chgData name="" userId="b1a99bfe21a93d11" providerId="LiveId" clId="{5FEA8FB1-0DB7-43C9-B317-477ED3042BDF}" dt="2022-02-22T08:11:47.490" v="3224" actId="20577"/>
        <pc:sldMkLst>
          <pc:docMk/>
          <pc:sldMk cId="2578740548" sldId="303"/>
        </pc:sldMkLst>
        <pc:spChg chg="mod">
          <ac:chgData name="" userId="b1a99bfe21a93d11" providerId="LiveId" clId="{5FEA8FB1-0DB7-43C9-B317-477ED3042BDF}" dt="2022-02-22T08:11:47.490" v="3224" actId="20577"/>
          <ac:spMkLst>
            <pc:docMk/>
            <pc:sldMk cId="2578740548" sldId="303"/>
            <ac:spMk id="2" creationId="{6A00F298-57C9-40BF-BCE3-1902C6C063FA}"/>
          </ac:spMkLst>
        </pc:spChg>
        <pc:spChg chg="mod">
          <ac:chgData name="" userId="b1a99bfe21a93d11" providerId="LiveId" clId="{5FEA8FB1-0DB7-43C9-B317-477ED3042BDF}" dt="2022-02-22T08:10:59.049" v="3220" actId="20577"/>
          <ac:spMkLst>
            <pc:docMk/>
            <pc:sldMk cId="2578740548" sldId="303"/>
            <ac:spMk id="3" creationId="{4B0875F3-E41B-427C-BE2F-694ECED9D62E}"/>
          </ac:spMkLst>
        </pc:spChg>
      </pc:sldChg>
      <pc:sldChg chg="modSp add">
        <pc:chgData name="" userId="b1a99bfe21a93d11" providerId="LiveId" clId="{5FEA8FB1-0DB7-43C9-B317-477ED3042BDF}" dt="2022-02-22T09:51:24.946" v="7190" actId="20577"/>
        <pc:sldMkLst>
          <pc:docMk/>
          <pc:sldMk cId="3363363829" sldId="304"/>
        </pc:sldMkLst>
        <pc:spChg chg="mod">
          <ac:chgData name="" userId="b1a99bfe21a93d11" providerId="LiveId" clId="{5FEA8FB1-0DB7-43C9-B317-477ED3042BDF}" dt="2022-02-22T08:11:49.624" v="3225" actId="20577"/>
          <ac:spMkLst>
            <pc:docMk/>
            <pc:sldMk cId="3363363829" sldId="304"/>
            <ac:spMk id="2" creationId="{6A00F298-57C9-40BF-BCE3-1902C6C063FA}"/>
          </ac:spMkLst>
        </pc:spChg>
        <pc:spChg chg="mod">
          <ac:chgData name="" userId="b1a99bfe21a93d11" providerId="LiveId" clId="{5FEA8FB1-0DB7-43C9-B317-477ED3042BDF}" dt="2022-02-22T09:51:24.946" v="7190" actId="20577"/>
          <ac:spMkLst>
            <pc:docMk/>
            <pc:sldMk cId="3363363829" sldId="304"/>
            <ac:spMk id="3" creationId="{4B0875F3-E41B-427C-BE2F-694ECED9D62E}"/>
          </ac:spMkLst>
        </pc:spChg>
      </pc:sldChg>
      <pc:sldChg chg="modSp add">
        <pc:chgData name="" userId="b1a99bfe21a93d11" providerId="LiveId" clId="{5FEA8FB1-0DB7-43C9-B317-477ED3042BDF}" dt="2022-02-22T08:52:19.804" v="4309" actId="20577"/>
        <pc:sldMkLst>
          <pc:docMk/>
          <pc:sldMk cId="1165806295" sldId="305"/>
        </pc:sldMkLst>
        <pc:spChg chg="mod">
          <ac:chgData name="" userId="b1a99bfe21a93d11" providerId="LiveId" clId="{5FEA8FB1-0DB7-43C9-B317-477ED3042BDF}" dt="2022-02-22T08:49:27.798" v="4163" actId="20577"/>
          <ac:spMkLst>
            <pc:docMk/>
            <pc:sldMk cId="1165806295" sldId="305"/>
            <ac:spMk id="2" creationId="{EF5F93D9-C616-4D17-B679-2857601C9CCF}"/>
          </ac:spMkLst>
        </pc:spChg>
        <pc:spChg chg="mod">
          <ac:chgData name="" userId="b1a99bfe21a93d11" providerId="LiveId" clId="{5FEA8FB1-0DB7-43C9-B317-477ED3042BDF}" dt="2022-02-22T08:52:19.804" v="4309" actId="20577"/>
          <ac:spMkLst>
            <pc:docMk/>
            <pc:sldMk cId="1165806295" sldId="305"/>
            <ac:spMk id="3" creationId="{36A308C0-3FA4-4527-AE2A-35B2D0114240}"/>
          </ac:spMkLst>
        </pc:spChg>
      </pc:sldChg>
      <pc:sldChg chg="modSp add">
        <pc:chgData name="" userId="b1a99bfe21a93d11" providerId="LiveId" clId="{5FEA8FB1-0DB7-43C9-B317-477ED3042BDF}" dt="2022-02-22T09:03:56.201" v="5158" actId="20577"/>
        <pc:sldMkLst>
          <pc:docMk/>
          <pc:sldMk cId="2442288415" sldId="306"/>
        </pc:sldMkLst>
        <pc:spChg chg="mod">
          <ac:chgData name="" userId="b1a99bfe21a93d11" providerId="LiveId" clId="{5FEA8FB1-0DB7-43C9-B317-477ED3042BDF}" dt="2022-02-22T08:56:19.385" v="4322" actId="20577"/>
          <ac:spMkLst>
            <pc:docMk/>
            <pc:sldMk cId="2442288415" sldId="306"/>
            <ac:spMk id="2" creationId="{EF5F93D9-C616-4D17-B679-2857601C9CCF}"/>
          </ac:spMkLst>
        </pc:spChg>
        <pc:spChg chg="mod">
          <ac:chgData name="" userId="b1a99bfe21a93d11" providerId="LiveId" clId="{5FEA8FB1-0DB7-43C9-B317-477ED3042BDF}" dt="2022-02-22T09:03:56.201" v="5158" actId="20577"/>
          <ac:spMkLst>
            <pc:docMk/>
            <pc:sldMk cId="2442288415" sldId="306"/>
            <ac:spMk id="3" creationId="{36A308C0-3FA4-4527-AE2A-35B2D0114240}"/>
          </ac:spMkLst>
        </pc:spChg>
      </pc:sldChg>
      <pc:sldChg chg="modSp add">
        <pc:chgData name="" userId="b1a99bfe21a93d11" providerId="LiveId" clId="{5FEA8FB1-0DB7-43C9-B317-477ED3042BDF}" dt="2022-02-22T09:05:56.262" v="5373" actId="20577"/>
        <pc:sldMkLst>
          <pc:docMk/>
          <pc:sldMk cId="4082654379" sldId="307"/>
        </pc:sldMkLst>
        <pc:spChg chg="mod">
          <ac:chgData name="" userId="b1a99bfe21a93d11" providerId="LiveId" clId="{5FEA8FB1-0DB7-43C9-B317-477ED3042BDF}" dt="2022-02-22T09:05:56.262" v="5373" actId="20577"/>
          <ac:spMkLst>
            <pc:docMk/>
            <pc:sldMk cId="4082654379" sldId="307"/>
            <ac:spMk id="3" creationId="{36A308C0-3FA4-4527-AE2A-35B2D0114240}"/>
          </ac:spMkLst>
        </pc:spChg>
      </pc:sldChg>
      <pc:sldChg chg="modSp add">
        <pc:chgData name="" userId="b1a99bfe21a93d11" providerId="LiveId" clId="{5FEA8FB1-0DB7-43C9-B317-477ED3042BDF}" dt="2022-02-22T09:11:05.327" v="5647" actId="13926"/>
        <pc:sldMkLst>
          <pc:docMk/>
          <pc:sldMk cId="871706291" sldId="308"/>
        </pc:sldMkLst>
        <pc:spChg chg="mod">
          <ac:chgData name="" userId="b1a99bfe21a93d11" providerId="LiveId" clId="{5FEA8FB1-0DB7-43C9-B317-477ED3042BDF}" dt="2022-02-22T09:11:05.327" v="5647" actId="13926"/>
          <ac:spMkLst>
            <pc:docMk/>
            <pc:sldMk cId="871706291" sldId="308"/>
            <ac:spMk id="3" creationId="{9E449905-A87D-4535-90EF-9FBE3CCAF5FE}"/>
          </ac:spMkLst>
        </pc:spChg>
      </pc:sldChg>
      <pc:sldChg chg="modSp add">
        <pc:chgData name="" userId="b1a99bfe21a93d11" providerId="LiveId" clId="{5FEA8FB1-0DB7-43C9-B317-477ED3042BDF}" dt="2022-02-22T09:11:17.833" v="5649" actId="13926"/>
        <pc:sldMkLst>
          <pc:docMk/>
          <pc:sldMk cId="1208413907" sldId="309"/>
        </pc:sldMkLst>
        <pc:spChg chg="mod">
          <ac:chgData name="" userId="b1a99bfe21a93d11" providerId="LiveId" clId="{5FEA8FB1-0DB7-43C9-B317-477ED3042BDF}" dt="2022-02-22T09:11:17.833" v="5649" actId="13926"/>
          <ac:spMkLst>
            <pc:docMk/>
            <pc:sldMk cId="1208413907" sldId="309"/>
            <ac:spMk id="3" creationId="{36A308C0-3FA4-4527-AE2A-35B2D0114240}"/>
          </ac:spMkLst>
        </pc:spChg>
      </pc:sldChg>
      <pc:sldChg chg="modSp add">
        <pc:chgData name="" userId="b1a99bfe21a93d11" providerId="LiveId" clId="{5FEA8FB1-0DB7-43C9-B317-477ED3042BDF}" dt="2022-02-22T09:29:07.056" v="6100" actId="27636"/>
        <pc:sldMkLst>
          <pc:docMk/>
          <pc:sldMk cId="3433630813" sldId="311"/>
        </pc:sldMkLst>
        <pc:spChg chg="mod">
          <ac:chgData name="" userId="b1a99bfe21a93d11" providerId="LiveId" clId="{5FEA8FB1-0DB7-43C9-B317-477ED3042BDF}" dt="2022-02-22T09:29:07.056" v="6100" actId="27636"/>
          <ac:spMkLst>
            <pc:docMk/>
            <pc:sldMk cId="3433630813" sldId="311"/>
            <ac:spMk id="3" creationId="{9364AB0B-913A-43C4-B59F-84F808CC4BD1}"/>
          </ac:spMkLst>
        </pc:spChg>
      </pc:sldChg>
      <pc:sldChg chg="modSp add">
        <pc:chgData name="" userId="b1a99bfe21a93d11" providerId="LiveId" clId="{5FEA8FB1-0DB7-43C9-B317-477ED3042BDF}" dt="2022-02-22T09:29:23.289" v="6103" actId="27636"/>
        <pc:sldMkLst>
          <pc:docMk/>
          <pc:sldMk cId="1202965565" sldId="312"/>
        </pc:sldMkLst>
        <pc:spChg chg="mod">
          <ac:chgData name="" userId="b1a99bfe21a93d11" providerId="LiveId" clId="{5FEA8FB1-0DB7-43C9-B317-477ED3042BDF}" dt="2022-02-22T09:29:23.289" v="6103" actId="27636"/>
          <ac:spMkLst>
            <pc:docMk/>
            <pc:sldMk cId="1202965565" sldId="312"/>
            <ac:spMk id="3" creationId="{9364AB0B-913A-43C4-B59F-84F808CC4BD1}"/>
          </ac:spMkLst>
        </pc:spChg>
      </pc:sldChg>
      <pc:sldChg chg="modSp add">
        <pc:chgData name="" userId="b1a99bfe21a93d11" providerId="LiveId" clId="{5FEA8FB1-0DB7-43C9-B317-477ED3042BDF}" dt="2022-02-22T09:29:43.120" v="6110" actId="27636"/>
        <pc:sldMkLst>
          <pc:docMk/>
          <pc:sldMk cId="3183648594" sldId="313"/>
        </pc:sldMkLst>
        <pc:spChg chg="mod">
          <ac:chgData name="" userId="b1a99bfe21a93d11" providerId="LiveId" clId="{5FEA8FB1-0DB7-43C9-B317-477ED3042BDF}" dt="2022-02-22T09:29:43.120" v="6110" actId="27636"/>
          <ac:spMkLst>
            <pc:docMk/>
            <pc:sldMk cId="3183648594" sldId="313"/>
            <ac:spMk id="3" creationId="{9364AB0B-913A-43C4-B59F-84F808CC4BD1}"/>
          </ac:spMkLst>
        </pc:spChg>
      </pc:sldChg>
      <pc:sldChg chg="modSp add">
        <pc:chgData name="" userId="b1a99bfe21a93d11" providerId="LiveId" clId="{5FEA8FB1-0DB7-43C9-B317-477ED3042BDF}" dt="2022-02-22T09:31:05.841" v="6138" actId="5793"/>
        <pc:sldMkLst>
          <pc:docMk/>
          <pc:sldMk cId="830898310" sldId="314"/>
        </pc:sldMkLst>
        <pc:spChg chg="mod">
          <ac:chgData name="" userId="b1a99bfe21a93d11" providerId="LiveId" clId="{5FEA8FB1-0DB7-43C9-B317-477ED3042BDF}" dt="2022-02-22T09:31:05.841" v="6138" actId="5793"/>
          <ac:spMkLst>
            <pc:docMk/>
            <pc:sldMk cId="830898310" sldId="314"/>
            <ac:spMk id="3" creationId="{9364AB0B-913A-43C4-B59F-84F808CC4BD1}"/>
          </ac:spMkLst>
        </pc:spChg>
      </pc:sldChg>
      <pc:sldChg chg="modSp add">
        <pc:chgData name="" userId="b1a99bfe21a93d11" providerId="LiveId" clId="{5FEA8FB1-0DB7-43C9-B317-477ED3042BDF}" dt="2022-02-22T09:52:25.482" v="7192" actId="27636"/>
        <pc:sldMkLst>
          <pc:docMk/>
          <pc:sldMk cId="4123938215" sldId="315"/>
        </pc:sldMkLst>
        <pc:spChg chg="mod">
          <ac:chgData name="" userId="b1a99bfe21a93d11" providerId="LiveId" clId="{5FEA8FB1-0DB7-43C9-B317-477ED3042BDF}" dt="2022-02-22T09:52:25.482" v="7192" actId="27636"/>
          <ac:spMkLst>
            <pc:docMk/>
            <pc:sldMk cId="4123938215" sldId="315"/>
            <ac:spMk id="3" creationId="{9364AB0B-913A-43C4-B59F-84F808CC4BD1}"/>
          </ac:spMkLst>
        </pc:spChg>
      </pc:sldChg>
    </pc:docChg>
  </pc:docChgLst>
  <pc:docChgLst>
    <pc:chgData userId="b1a99bfe21a93d11" providerId="LiveId" clId="{2836CCBC-DE8D-498F-8CEF-51A675CA1A8F}"/>
    <pc:docChg chg="undo custSel addSld delSld modSld sldOrd">
      <pc:chgData name="" userId="b1a99bfe21a93d11" providerId="LiveId" clId="{2836CCBC-DE8D-498F-8CEF-51A675CA1A8F}" dt="2022-02-24T08:27:54.939" v="7095" actId="20577"/>
      <pc:docMkLst>
        <pc:docMk/>
      </pc:docMkLst>
      <pc:sldChg chg="modSp">
        <pc:chgData name="" userId="b1a99bfe21a93d11" providerId="LiveId" clId="{2836CCBC-DE8D-498F-8CEF-51A675CA1A8F}" dt="2022-02-22T02:07:27.260" v="157" actId="1036"/>
        <pc:sldMkLst>
          <pc:docMk/>
          <pc:sldMk cId="985102141" sldId="256"/>
        </pc:sldMkLst>
        <pc:spChg chg="mod">
          <ac:chgData name="" userId="b1a99bfe21a93d11" providerId="LiveId" clId="{2836CCBC-DE8D-498F-8CEF-51A675CA1A8F}" dt="2022-02-22T02:07:27.260" v="157" actId="1036"/>
          <ac:spMkLst>
            <pc:docMk/>
            <pc:sldMk cId="985102141" sldId="256"/>
            <ac:spMk id="2" creationId="{444C8AB4-16E1-4F38-88F9-D2AE0499A532}"/>
          </ac:spMkLst>
        </pc:spChg>
        <pc:spChg chg="mod">
          <ac:chgData name="" userId="b1a99bfe21a93d11" providerId="LiveId" clId="{2836CCBC-DE8D-498F-8CEF-51A675CA1A8F}" dt="2022-02-22T02:07:27.260" v="157" actId="1036"/>
          <ac:spMkLst>
            <pc:docMk/>
            <pc:sldMk cId="985102141" sldId="256"/>
            <ac:spMk id="3" creationId="{D8B8F97D-5CD2-4F8E-8EB8-B8BFAEE3EDD8}"/>
          </ac:spMkLst>
        </pc:spChg>
      </pc:sldChg>
      <pc:sldChg chg="addSp delSp modSp add">
        <pc:chgData name="" userId="b1a99bfe21a93d11" providerId="LiveId" clId="{2836CCBC-DE8D-498F-8CEF-51A675CA1A8F}" dt="2022-02-22T02:36:38.954" v="1898" actId="1076"/>
        <pc:sldMkLst>
          <pc:docMk/>
          <pc:sldMk cId="218946549" sldId="258"/>
        </pc:sldMkLst>
        <pc:spChg chg="mod">
          <ac:chgData name="" userId="b1a99bfe21a93d11" providerId="LiveId" clId="{2836CCBC-DE8D-498F-8CEF-51A675CA1A8F}" dt="2022-02-22T02:10:02.275" v="349" actId="20577"/>
          <ac:spMkLst>
            <pc:docMk/>
            <pc:sldMk cId="218946549" sldId="258"/>
            <ac:spMk id="2" creationId="{70E7899D-B9DE-4E31-8859-22F4697C0DAD}"/>
          </ac:spMkLst>
        </pc:spChg>
        <pc:spChg chg="mod">
          <ac:chgData name="" userId="b1a99bfe21a93d11" providerId="LiveId" clId="{2836CCBC-DE8D-498F-8CEF-51A675CA1A8F}" dt="2022-02-22T02:26:38.100" v="1292" actId="5793"/>
          <ac:spMkLst>
            <pc:docMk/>
            <pc:sldMk cId="218946549" sldId="258"/>
            <ac:spMk id="3" creationId="{7EEA3F99-622F-423F-9C77-45CF2296FD58}"/>
          </ac:spMkLst>
        </pc:spChg>
        <pc:spChg chg="add mod">
          <ac:chgData name="" userId="b1a99bfe21a93d11" providerId="LiveId" clId="{2836CCBC-DE8D-498F-8CEF-51A675CA1A8F}" dt="2022-02-22T02:36:38.954" v="1898" actId="1076"/>
          <ac:spMkLst>
            <pc:docMk/>
            <pc:sldMk cId="218946549" sldId="258"/>
            <ac:spMk id="6" creationId="{F301CAFD-32BE-4C0A-8702-FF1B5F8B8BCB}"/>
          </ac:spMkLst>
        </pc:spChg>
        <pc:picChg chg="add del mod">
          <ac:chgData name="" userId="b1a99bfe21a93d11" providerId="LiveId" clId="{2836CCBC-DE8D-498F-8CEF-51A675CA1A8F}" dt="2022-02-22T02:22:37.369" v="1246"/>
          <ac:picMkLst>
            <pc:docMk/>
            <pc:sldMk cId="218946549" sldId="258"/>
            <ac:picMk id="4" creationId="{F168CE6F-D588-4390-ABB9-19085591B43E}"/>
          </ac:picMkLst>
        </pc:picChg>
        <pc:picChg chg="add">
          <ac:chgData name="" userId="b1a99bfe21a93d11" providerId="LiveId" clId="{2836CCBC-DE8D-498F-8CEF-51A675CA1A8F}" dt="2022-02-22T02:22:41.132" v="1251"/>
          <ac:picMkLst>
            <pc:docMk/>
            <pc:sldMk cId="218946549" sldId="258"/>
            <ac:picMk id="5" creationId="{4C308C4A-B776-4185-A098-4B3C0F849D42}"/>
          </ac:picMkLst>
        </pc:picChg>
      </pc:sldChg>
      <pc:sldChg chg="modSp add">
        <pc:chgData name="" userId="b1a99bfe21a93d11" providerId="LiveId" clId="{2836CCBC-DE8D-498F-8CEF-51A675CA1A8F}" dt="2022-02-22T10:39:18.075" v="6526" actId="20577"/>
        <pc:sldMkLst>
          <pc:docMk/>
          <pc:sldMk cId="4019797612" sldId="259"/>
        </pc:sldMkLst>
        <pc:spChg chg="mod">
          <ac:chgData name="" userId="b1a99bfe21a93d11" providerId="LiveId" clId="{2836CCBC-DE8D-498F-8CEF-51A675CA1A8F}" dt="2022-02-22T02:10:07.246" v="353" actId="20577"/>
          <ac:spMkLst>
            <pc:docMk/>
            <pc:sldMk cId="4019797612" sldId="259"/>
            <ac:spMk id="2" creationId="{EF5F93D9-C616-4D17-B679-2857601C9CCF}"/>
          </ac:spMkLst>
        </pc:spChg>
        <pc:spChg chg="mod">
          <ac:chgData name="" userId="b1a99bfe21a93d11" providerId="LiveId" clId="{2836CCBC-DE8D-498F-8CEF-51A675CA1A8F}" dt="2022-02-22T10:39:18.075" v="6526" actId="20577"/>
          <ac:spMkLst>
            <pc:docMk/>
            <pc:sldMk cId="4019797612" sldId="259"/>
            <ac:spMk id="3" creationId="{36A308C0-3FA4-4527-AE2A-35B2D0114240}"/>
          </ac:spMkLst>
        </pc:spChg>
      </pc:sldChg>
      <pc:sldChg chg="addSp delSp modSp add">
        <pc:chgData name="" userId="b1a99bfe21a93d11" providerId="LiveId" clId="{2836CCBC-DE8D-498F-8CEF-51A675CA1A8F}" dt="2022-02-22T10:50:49.238" v="6622" actId="478"/>
        <pc:sldMkLst>
          <pc:docMk/>
          <pc:sldMk cId="968956739" sldId="260"/>
        </pc:sldMkLst>
        <pc:spChg chg="mod">
          <ac:chgData name="" userId="b1a99bfe21a93d11" providerId="LiveId" clId="{2836CCBC-DE8D-498F-8CEF-51A675CA1A8F}" dt="2022-02-22T02:10:11.768" v="357" actId="20577"/>
          <ac:spMkLst>
            <pc:docMk/>
            <pc:sldMk cId="968956739" sldId="260"/>
            <ac:spMk id="2" creationId="{8BE80770-2E90-4595-AF77-AABB9269E1D4}"/>
          </ac:spMkLst>
        </pc:spChg>
        <pc:spChg chg="mod">
          <ac:chgData name="" userId="b1a99bfe21a93d11" providerId="LiveId" clId="{2836CCBC-DE8D-498F-8CEF-51A675CA1A8F}" dt="2022-02-22T02:45:25.107" v="2331" actId="20577"/>
          <ac:spMkLst>
            <pc:docMk/>
            <pc:sldMk cId="968956739" sldId="260"/>
            <ac:spMk id="3" creationId="{9E449905-A87D-4535-90EF-9FBE3CCAF5FE}"/>
          </ac:spMkLst>
        </pc:spChg>
        <pc:spChg chg="add del mod">
          <ac:chgData name="" userId="b1a99bfe21a93d11" providerId="LiveId" clId="{2836CCBC-DE8D-498F-8CEF-51A675CA1A8F}" dt="2022-02-22T10:50:49.238" v="6622" actId="478"/>
          <ac:spMkLst>
            <pc:docMk/>
            <pc:sldMk cId="968956739" sldId="260"/>
            <ac:spMk id="5" creationId="{49C2C17E-C0F2-4898-A04B-F2D4CA28FC99}"/>
          </ac:spMkLst>
        </pc:spChg>
        <pc:picChg chg="add del mod">
          <ac:chgData name="" userId="b1a99bfe21a93d11" providerId="LiveId" clId="{2836CCBC-DE8D-498F-8CEF-51A675CA1A8F}" dt="2022-02-22T10:50:46.845" v="6621" actId="478"/>
          <ac:picMkLst>
            <pc:docMk/>
            <pc:sldMk cId="968956739" sldId="260"/>
            <ac:picMk id="4" creationId="{5B83EE04-B790-4470-A458-498D659027C6}"/>
          </ac:picMkLst>
        </pc:picChg>
      </pc:sldChg>
      <pc:sldChg chg="modSp add">
        <pc:chgData name="" userId="b1a99bfe21a93d11" providerId="LiveId" clId="{2836CCBC-DE8D-498F-8CEF-51A675CA1A8F}" dt="2022-02-22T10:52:45.418" v="6629" actId="20577"/>
        <pc:sldMkLst>
          <pc:docMk/>
          <pc:sldMk cId="2944167083" sldId="261"/>
        </pc:sldMkLst>
        <pc:spChg chg="mod">
          <ac:chgData name="" userId="b1a99bfe21a93d11" providerId="LiveId" clId="{2836CCBC-DE8D-498F-8CEF-51A675CA1A8F}" dt="2022-02-22T02:10:26.753" v="389" actId="20577"/>
          <ac:spMkLst>
            <pc:docMk/>
            <pc:sldMk cId="2944167083" sldId="261"/>
            <ac:spMk id="2" creationId="{59A255C4-7295-4EF7-8199-FA6FFFE158CD}"/>
          </ac:spMkLst>
        </pc:spChg>
        <pc:spChg chg="mod">
          <ac:chgData name="" userId="b1a99bfe21a93d11" providerId="LiveId" clId="{2836CCBC-DE8D-498F-8CEF-51A675CA1A8F}" dt="2022-02-22T10:52:45.418" v="6629" actId="20577"/>
          <ac:spMkLst>
            <pc:docMk/>
            <pc:sldMk cId="2944167083" sldId="261"/>
            <ac:spMk id="3" creationId="{5FC84144-EBDF-42A6-8370-DDCB14C91E9A}"/>
          </ac:spMkLst>
        </pc:spChg>
      </pc:sldChg>
      <pc:sldChg chg="modSp add">
        <pc:chgData name="" userId="b1a99bfe21a93d11" providerId="LiveId" clId="{2836CCBC-DE8D-498F-8CEF-51A675CA1A8F}" dt="2022-02-22T10:58:00.337" v="6643" actId="20577"/>
        <pc:sldMkLst>
          <pc:docMk/>
          <pc:sldMk cId="1925391321" sldId="262"/>
        </pc:sldMkLst>
        <pc:spChg chg="mod">
          <ac:chgData name="" userId="b1a99bfe21a93d11" providerId="LiveId" clId="{2836CCBC-DE8D-498F-8CEF-51A675CA1A8F}" dt="2022-02-22T02:10:38.317" v="424" actId="20577"/>
          <ac:spMkLst>
            <pc:docMk/>
            <pc:sldMk cId="1925391321" sldId="262"/>
            <ac:spMk id="2" creationId="{0B4E8F65-AA78-41D7-A45A-28A377106D84}"/>
          </ac:spMkLst>
        </pc:spChg>
        <pc:spChg chg="mod">
          <ac:chgData name="" userId="b1a99bfe21a93d11" providerId="LiveId" clId="{2836CCBC-DE8D-498F-8CEF-51A675CA1A8F}" dt="2022-02-22T10:58:00.337" v="6643" actId="20577"/>
          <ac:spMkLst>
            <pc:docMk/>
            <pc:sldMk cId="1925391321" sldId="262"/>
            <ac:spMk id="3" creationId="{B7EE40B8-E714-44F8-99D3-5422ED4F8A90}"/>
          </ac:spMkLst>
        </pc:spChg>
      </pc:sldChg>
      <pc:sldChg chg="addSp modSp add">
        <pc:chgData name="" userId="b1a99bfe21a93d11" providerId="LiveId" clId="{2836CCBC-DE8D-498F-8CEF-51A675CA1A8F}" dt="2022-02-22T11:06:26.924" v="6789" actId="20577"/>
        <pc:sldMkLst>
          <pc:docMk/>
          <pc:sldMk cId="3285275416" sldId="263"/>
        </pc:sldMkLst>
        <pc:spChg chg="mod">
          <ac:chgData name="" userId="b1a99bfe21a93d11" providerId="LiveId" clId="{2836CCBC-DE8D-498F-8CEF-51A675CA1A8F}" dt="2022-02-22T03:23:50.863" v="3503" actId="20577"/>
          <ac:spMkLst>
            <pc:docMk/>
            <pc:sldMk cId="3285275416" sldId="263"/>
            <ac:spMk id="2" creationId="{C3EF8B16-ED44-482F-844B-865E1504C279}"/>
          </ac:spMkLst>
        </pc:spChg>
        <pc:spChg chg="mod">
          <ac:chgData name="" userId="b1a99bfe21a93d11" providerId="LiveId" clId="{2836CCBC-DE8D-498F-8CEF-51A675CA1A8F}" dt="2022-02-22T11:06:26.924" v="6789" actId="20577"/>
          <ac:spMkLst>
            <pc:docMk/>
            <pc:sldMk cId="3285275416" sldId="263"/>
            <ac:spMk id="3" creationId="{506E9529-2E85-48C4-BFC6-029B65E6E77F}"/>
          </ac:spMkLst>
        </pc:spChg>
        <pc:picChg chg="add mod">
          <ac:chgData name="" userId="b1a99bfe21a93d11" providerId="LiveId" clId="{2836CCBC-DE8D-498F-8CEF-51A675CA1A8F}" dt="2022-02-22T03:26:30.157" v="3732" actId="1076"/>
          <ac:picMkLst>
            <pc:docMk/>
            <pc:sldMk cId="3285275416" sldId="263"/>
            <ac:picMk id="4" creationId="{EEE620AC-108F-440D-B147-F97FBFC0AF09}"/>
          </ac:picMkLst>
        </pc:picChg>
      </pc:sldChg>
      <pc:sldChg chg="addSp modSp add">
        <pc:chgData name="" userId="b1a99bfe21a93d11" providerId="LiveId" clId="{2836CCBC-DE8D-498F-8CEF-51A675CA1A8F}" dt="2022-02-24T08:26:46.052" v="7085" actId="20577"/>
        <pc:sldMkLst>
          <pc:docMk/>
          <pc:sldMk cId="570086570" sldId="265"/>
        </pc:sldMkLst>
        <pc:spChg chg="mod">
          <ac:chgData name="" userId="b1a99bfe21a93d11" providerId="LiveId" clId="{2836CCBC-DE8D-498F-8CEF-51A675CA1A8F}" dt="2022-02-22T02:11:30.408" v="517" actId="20577"/>
          <ac:spMkLst>
            <pc:docMk/>
            <pc:sldMk cId="570086570" sldId="265"/>
            <ac:spMk id="2" creationId="{4E529C83-E6FE-4916-ACA2-FA2BBE6C2D81}"/>
          </ac:spMkLst>
        </pc:spChg>
        <pc:spChg chg="mod">
          <ac:chgData name="" userId="b1a99bfe21a93d11" providerId="LiveId" clId="{2836CCBC-DE8D-498F-8CEF-51A675CA1A8F}" dt="2022-02-24T08:26:46.052" v="7085" actId="20577"/>
          <ac:spMkLst>
            <pc:docMk/>
            <pc:sldMk cId="570086570" sldId="265"/>
            <ac:spMk id="3" creationId="{A5A9941A-C3C9-4E41-8EF0-ED80A6CCC3A2}"/>
          </ac:spMkLst>
        </pc:spChg>
        <pc:spChg chg="add mod">
          <ac:chgData name="" userId="b1a99bfe21a93d11" providerId="LiveId" clId="{2836CCBC-DE8D-498F-8CEF-51A675CA1A8F}" dt="2022-02-22T11:09:40.562" v="6826" actId="1076"/>
          <ac:spMkLst>
            <pc:docMk/>
            <pc:sldMk cId="570086570" sldId="265"/>
            <ac:spMk id="4" creationId="{E35A76FC-78D7-4599-B090-F5ECFE453B19}"/>
          </ac:spMkLst>
        </pc:spChg>
        <pc:spChg chg="add mod">
          <ac:chgData name="" userId="b1a99bfe21a93d11" providerId="LiveId" clId="{2836CCBC-DE8D-498F-8CEF-51A675CA1A8F}" dt="2022-02-22T11:09:51.828" v="6835" actId="1076"/>
          <ac:spMkLst>
            <pc:docMk/>
            <pc:sldMk cId="570086570" sldId="265"/>
            <ac:spMk id="6" creationId="{7F36A11C-8EFE-465F-B9C3-B807E4C23FC5}"/>
          </ac:spMkLst>
        </pc:spChg>
        <pc:picChg chg="mod">
          <ac:chgData name="" userId="b1a99bfe21a93d11" providerId="LiveId" clId="{2836CCBC-DE8D-498F-8CEF-51A675CA1A8F}" dt="2022-02-22T11:09:35.967" v="6825" actId="1076"/>
          <ac:picMkLst>
            <pc:docMk/>
            <pc:sldMk cId="570086570" sldId="265"/>
            <ac:picMk id="5" creationId="{AD60A93E-A3FB-40FF-BEE9-7A087DB06B89}"/>
          </ac:picMkLst>
        </pc:picChg>
      </pc:sldChg>
      <pc:sldChg chg="modSp add">
        <pc:chgData name="" userId="b1a99bfe21a93d11" providerId="LiveId" clId="{2836CCBC-DE8D-498F-8CEF-51A675CA1A8F}" dt="2022-02-22T11:11:40.169" v="6836" actId="20577"/>
        <pc:sldMkLst>
          <pc:docMk/>
          <pc:sldMk cId="3137696569" sldId="266"/>
        </pc:sldMkLst>
        <pc:spChg chg="mod">
          <ac:chgData name="" userId="b1a99bfe21a93d11" providerId="LiveId" clId="{2836CCBC-DE8D-498F-8CEF-51A675CA1A8F}" dt="2022-02-22T02:11:38.708" v="541" actId="20577"/>
          <ac:spMkLst>
            <pc:docMk/>
            <pc:sldMk cId="3137696569" sldId="266"/>
            <ac:spMk id="2" creationId="{FC2CE4BD-6200-45B0-A629-45007D8CAEC4}"/>
          </ac:spMkLst>
        </pc:spChg>
        <pc:spChg chg="mod">
          <ac:chgData name="" userId="b1a99bfe21a93d11" providerId="LiveId" clId="{2836CCBC-DE8D-498F-8CEF-51A675CA1A8F}" dt="2022-02-22T11:11:40.169" v="6836" actId="20577"/>
          <ac:spMkLst>
            <pc:docMk/>
            <pc:sldMk cId="3137696569" sldId="266"/>
            <ac:spMk id="3" creationId="{F1A3562E-DAE7-4C8F-95F3-63BBF8082BE0}"/>
          </ac:spMkLst>
        </pc:spChg>
      </pc:sldChg>
      <pc:sldChg chg="modSp add">
        <pc:chgData name="" userId="b1a99bfe21a93d11" providerId="LiveId" clId="{2836CCBC-DE8D-498F-8CEF-51A675CA1A8F}" dt="2022-02-22T02:11:48.744" v="561" actId="20577"/>
        <pc:sldMkLst>
          <pc:docMk/>
          <pc:sldMk cId="1750309005" sldId="267"/>
        </pc:sldMkLst>
        <pc:spChg chg="mod">
          <ac:chgData name="" userId="b1a99bfe21a93d11" providerId="LiveId" clId="{2836CCBC-DE8D-498F-8CEF-51A675CA1A8F}" dt="2022-02-22T02:11:48.744" v="561" actId="20577"/>
          <ac:spMkLst>
            <pc:docMk/>
            <pc:sldMk cId="1750309005" sldId="267"/>
            <ac:spMk id="2" creationId="{5DA5EE9D-DDD8-4428-84AC-B36894656E2D}"/>
          </ac:spMkLst>
        </pc:spChg>
      </pc:sldChg>
      <pc:sldChg chg="modSp add">
        <pc:chgData name="" userId="b1a99bfe21a93d11" providerId="LiveId" clId="{2836CCBC-DE8D-498F-8CEF-51A675CA1A8F}" dt="2022-02-22T03:58:56.911" v="4561" actId="20577"/>
        <pc:sldMkLst>
          <pc:docMk/>
          <pc:sldMk cId="214722428" sldId="269"/>
        </pc:sldMkLst>
        <pc:spChg chg="mod">
          <ac:chgData name="" userId="b1a99bfe21a93d11" providerId="LiveId" clId="{2836CCBC-DE8D-498F-8CEF-51A675CA1A8F}" dt="2022-02-22T02:12:17.995" v="619" actId="20577"/>
          <ac:spMkLst>
            <pc:docMk/>
            <pc:sldMk cId="214722428" sldId="269"/>
            <ac:spMk id="2" creationId="{358E5B36-DD64-48B2-BAB9-A5E988F0076C}"/>
          </ac:spMkLst>
        </pc:spChg>
        <pc:spChg chg="mod">
          <ac:chgData name="" userId="b1a99bfe21a93d11" providerId="LiveId" clId="{2836CCBC-DE8D-498F-8CEF-51A675CA1A8F}" dt="2022-02-22T03:58:56.911" v="4561" actId="20577"/>
          <ac:spMkLst>
            <pc:docMk/>
            <pc:sldMk cId="214722428" sldId="269"/>
            <ac:spMk id="3" creationId="{9364AB0B-913A-43C4-B59F-84F808CC4BD1}"/>
          </ac:spMkLst>
        </pc:spChg>
      </pc:sldChg>
      <pc:sldChg chg="modSp add">
        <pc:chgData name="" userId="b1a99bfe21a93d11" providerId="LiveId" clId="{2836CCBC-DE8D-498F-8CEF-51A675CA1A8F}" dt="2022-02-22T02:12:31.407" v="650" actId="20577"/>
        <pc:sldMkLst>
          <pc:docMk/>
          <pc:sldMk cId="2627588512" sldId="270"/>
        </pc:sldMkLst>
        <pc:spChg chg="mod">
          <ac:chgData name="" userId="b1a99bfe21a93d11" providerId="LiveId" clId="{2836CCBC-DE8D-498F-8CEF-51A675CA1A8F}" dt="2022-02-22T02:12:31.407" v="650" actId="20577"/>
          <ac:spMkLst>
            <pc:docMk/>
            <pc:sldMk cId="2627588512" sldId="270"/>
            <ac:spMk id="2" creationId="{B109699D-8EE5-4368-95AC-DA9C3D1DD149}"/>
          </ac:spMkLst>
        </pc:spChg>
      </pc:sldChg>
      <pc:sldChg chg="modSp add">
        <pc:chgData name="" userId="b1a99bfe21a93d11" providerId="LiveId" clId="{2836CCBC-DE8D-498F-8CEF-51A675CA1A8F}" dt="2022-02-22T11:26:54.432" v="6867" actId="20577"/>
        <pc:sldMkLst>
          <pc:docMk/>
          <pc:sldMk cId="3034733596" sldId="271"/>
        </pc:sldMkLst>
        <pc:spChg chg="mod">
          <ac:chgData name="" userId="b1a99bfe21a93d11" providerId="LiveId" clId="{2836CCBC-DE8D-498F-8CEF-51A675CA1A8F}" dt="2022-02-22T02:12:45.944" v="685" actId="20577"/>
          <ac:spMkLst>
            <pc:docMk/>
            <pc:sldMk cId="3034733596" sldId="271"/>
            <ac:spMk id="2" creationId="{7425C026-5972-4166-B9A4-D4927CF23798}"/>
          </ac:spMkLst>
        </pc:spChg>
        <pc:spChg chg="mod">
          <ac:chgData name="" userId="b1a99bfe21a93d11" providerId="LiveId" clId="{2836CCBC-DE8D-498F-8CEF-51A675CA1A8F}" dt="2022-02-22T11:26:54.432" v="6867" actId="20577"/>
          <ac:spMkLst>
            <pc:docMk/>
            <pc:sldMk cId="3034733596" sldId="271"/>
            <ac:spMk id="3" creationId="{2F7E1DDC-0205-487A-9337-19B1B96A7DE0}"/>
          </ac:spMkLst>
        </pc:spChg>
      </pc:sldChg>
      <pc:sldChg chg="modSp add">
        <pc:chgData name="" userId="b1a99bfe21a93d11" providerId="LiveId" clId="{2836CCBC-DE8D-498F-8CEF-51A675CA1A8F}" dt="2022-02-22T02:13:42.035" v="754" actId="20577"/>
        <pc:sldMkLst>
          <pc:docMk/>
          <pc:sldMk cId="4038426623" sldId="273"/>
        </pc:sldMkLst>
        <pc:spChg chg="mod">
          <ac:chgData name="" userId="b1a99bfe21a93d11" providerId="LiveId" clId="{2836CCBC-DE8D-498F-8CEF-51A675CA1A8F}" dt="2022-02-22T02:13:42.035" v="754" actId="20577"/>
          <ac:spMkLst>
            <pc:docMk/>
            <pc:sldMk cId="4038426623" sldId="273"/>
            <ac:spMk id="2" creationId="{02878D4E-160D-4597-B50A-D461AC3E2BA4}"/>
          </ac:spMkLst>
        </pc:spChg>
      </pc:sldChg>
      <pc:sldChg chg="modSp add">
        <pc:chgData name="" userId="b1a99bfe21a93d11" providerId="LiveId" clId="{2836CCBC-DE8D-498F-8CEF-51A675CA1A8F}" dt="2022-02-22T02:13:52.856" v="787" actId="20577"/>
        <pc:sldMkLst>
          <pc:docMk/>
          <pc:sldMk cId="231311696" sldId="274"/>
        </pc:sldMkLst>
        <pc:spChg chg="mod">
          <ac:chgData name="" userId="b1a99bfe21a93d11" providerId="LiveId" clId="{2836CCBC-DE8D-498F-8CEF-51A675CA1A8F}" dt="2022-02-22T02:13:52.856" v="787" actId="20577"/>
          <ac:spMkLst>
            <pc:docMk/>
            <pc:sldMk cId="231311696" sldId="274"/>
            <ac:spMk id="2" creationId="{4C8E494B-3A92-4B94-9931-52DA4F47D536}"/>
          </ac:spMkLst>
        </pc:spChg>
      </pc:sldChg>
      <pc:sldChg chg="modSp add">
        <pc:chgData name="" userId="b1a99bfe21a93d11" providerId="LiveId" clId="{2836CCBC-DE8D-498F-8CEF-51A675CA1A8F}" dt="2022-02-22T02:14:04.040" v="824" actId="20577"/>
        <pc:sldMkLst>
          <pc:docMk/>
          <pc:sldMk cId="2556865014" sldId="275"/>
        </pc:sldMkLst>
        <pc:spChg chg="mod">
          <ac:chgData name="" userId="b1a99bfe21a93d11" providerId="LiveId" clId="{2836CCBC-DE8D-498F-8CEF-51A675CA1A8F}" dt="2022-02-22T02:14:04.040" v="824" actId="20577"/>
          <ac:spMkLst>
            <pc:docMk/>
            <pc:sldMk cId="2556865014" sldId="275"/>
            <ac:spMk id="2" creationId="{C1A4C11B-80DD-41D7-92D1-224027942AF2}"/>
          </ac:spMkLst>
        </pc:spChg>
      </pc:sldChg>
      <pc:sldChg chg="addSp modSp add">
        <pc:chgData name="" userId="b1a99bfe21a93d11" providerId="LiveId" clId="{2836CCBC-DE8D-498F-8CEF-51A675CA1A8F}" dt="2022-02-22T11:41:12.247" v="6950" actId="20577"/>
        <pc:sldMkLst>
          <pc:docMk/>
          <pc:sldMk cId="1725922351" sldId="277"/>
        </pc:sldMkLst>
        <pc:spChg chg="mod">
          <ac:chgData name="" userId="b1a99bfe21a93d11" providerId="LiveId" clId="{2836CCBC-DE8D-498F-8CEF-51A675CA1A8F}" dt="2022-02-22T11:40:59.792" v="6926"/>
          <ac:spMkLst>
            <pc:docMk/>
            <pc:sldMk cId="1725922351" sldId="277"/>
            <ac:spMk id="2" creationId="{69DF18AE-31FD-4294-A46C-98843A11182F}"/>
          </ac:spMkLst>
        </pc:spChg>
        <pc:spChg chg="mod">
          <ac:chgData name="" userId="b1a99bfe21a93d11" providerId="LiveId" clId="{2836CCBC-DE8D-498F-8CEF-51A675CA1A8F}" dt="2022-02-22T11:40:54.288" v="6925" actId="20577"/>
          <ac:spMkLst>
            <pc:docMk/>
            <pc:sldMk cId="1725922351" sldId="277"/>
            <ac:spMk id="3" creationId="{22961C97-B776-484A-89EB-F4DA454C46A8}"/>
          </ac:spMkLst>
        </pc:spChg>
        <pc:spChg chg="add mod">
          <ac:chgData name="" userId="b1a99bfe21a93d11" providerId="LiveId" clId="{2836CCBC-DE8D-498F-8CEF-51A675CA1A8F}" dt="2022-02-22T11:41:12.247" v="6950" actId="20577"/>
          <ac:spMkLst>
            <pc:docMk/>
            <pc:sldMk cId="1725922351" sldId="277"/>
            <ac:spMk id="4" creationId="{D59105AD-F84D-4E16-A7D0-BBE5C33F2FEF}"/>
          </ac:spMkLst>
        </pc:spChg>
      </pc:sldChg>
      <pc:sldChg chg="modSp add">
        <pc:chgData name="" userId="b1a99bfe21a93d11" providerId="LiveId" clId="{2836CCBC-DE8D-498F-8CEF-51A675CA1A8F}" dt="2022-02-22T02:15:28.733" v="891" actId="20577"/>
        <pc:sldMkLst>
          <pc:docMk/>
          <pc:sldMk cId="1610694760" sldId="278"/>
        </pc:sldMkLst>
        <pc:spChg chg="mod">
          <ac:chgData name="" userId="b1a99bfe21a93d11" providerId="LiveId" clId="{2836CCBC-DE8D-498F-8CEF-51A675CA1A8F}" dt="2022-02-22T02:15:28.733" v="891" actId="20577"/>
          <ac:spMkLst>
            <pc:docMk/>
            <pc:sldMk cId="1610694760" sldId="278"/>
            <ac:spMk id="2" creationId="{6A00F298-57C9-40BF-BCE3-1902C6C063FA}"/>
          </ac:spMkLst>
        </pc:spChg>
      </pc:sldChg>
      <pc:sldChg chg="modSp add">
        <pc:chgData name="" userId="b1a99bfe21a93d11" providerId="LiveId" clId="{2836CCBC-DE8D-498F-8CEF-51A675CA1A8F}" dt="2022-02-22T02:15:57.874" v="925" actId="20577"/>
        <pc:sldMkLst>
          <pc:docMk/>
          <pc:sldMk cId="2842160522" sldId="279"/>
        </pc:sldMkLst>
        <pc:spChg chg="mod">
          <ac:chgData name="" userId="b1a99bfe21a93d11" providerId="LiveId" clId="{2836CCBC-DE8D-498F-8CEF-51A675CA1A8F}" dt="2022-02-22T02:15:57.874" v="925" actId="20577"/>
          <ac:spMkLst>
            <pc:docMk/>
            <pc:sldMk cId="2842160522" sldId="279"/>
            <ac:spMk id="2" creationId="{369CEE4D-6CB1-4CEA-AAFB-70A9B3BFE290}"/>
          </ac:spMkLst>
        </pc:spChg>
      </pc:sldChg>
      <pc:sldChg chg="modSp add">
        <pc:chgData name="" userId="b1a99bfe21a93d11" providerId="LiveId" clId="{2836CCBC-DE8D-498F-8CEF-51A675CA1A8F}" dt="2022-02-22T02:16:24.219" v="973" actId="20577"/>
        <pc:sldMkLst>
          <pc:docMk/>
          <pc:sldMk cId="3040658036" sldId="280"/>
        </pc:sldMkLst>
        <pc:spChg chg="mod">
          <ac:chgData name="" userId="b1a99bfe21a93d11" providerId="LiveId" clId="{2836CCBC-DE8D-498F-8CEF-51A675CA1A8F}" dt="2022-02-22T02:16:24.219" v="973" actId="20577"/>
          <ac:spMkLst>
            <pc:docMk/>
            <pc:sldMk cId="3040658036" sldId="280"/>
            <ac:spMk id="2" creationId="{1AFEB7A8-3DB6-497A-954D-F5754528434A}"/>
          </ac:spMkLst>
        </pc:spChg>
      </pc:sldChg>
      <pc:sldChg chg="modSp add">
        <pc:chgData name="" userId="b1a99bfe21a93d11" providerId="LiveId" clId="{2836CCBC-DE8D-498F-8CEF-51A675CA1A8F}" dt="2022-02-22T02:18:42.922" v="1117"/>
        <pc:sldMkLst>
          <pc:docMk/>
          <pc:sldMk cId="3284084037" sldId="282"/>
        </pc:sldMkLst>
        <pc:spChg chg="mod">
          <ac:chgData name="" userId="b1a99bfe21a93d11" providerId="LiveId" clId="{2836CCBC-DE8D-498F-8CEF-51A675CA1A8F}" dt="2022-02-22T02:18:42.922" v="1117"/>
          <ac:spMkLst>
            <pc:docMk/>
            <pc:sldMk cId="3284084037" sldId="282"/>
            <ac:spMk id="2" creationId="{90CC05B5-666D-4CEC-8F84-7F1178268730}"/>
          </ac:spMkLst>
        </pc:spChg>
      </pc:sldChg>
      <pc:sldChg chg="modSp add">
        <pc:chgData name="" userId="b1a99bfe21a93d11" providerId="LiveId" clId="{2836CCBC-DE8D-498F-8CEF-51A675CA1A8F}" dt="2022-02-22T02:16:56.347" v="1025" actId="20577"/>
        <pc:sldMkLst>
          <pc:docMk/>
          <pc:sldMk cId="126546248" sldId="283"/>
        </pc:sldMkLst>
        <pc:spChg chg="mod">
          <ac:chgData name="" userId="b1a99bfe21a93d11" providerId="LiveId" clId="{2836CCBC-DE8D-498F-8CEF-51A675CA1A8F}" dt="2022-02-22T02:16:56.347" v="1025" actId="20577"/>
          <ac:spMkLst>
            <pc:docMk/>
            <pc:sldMk cId="126546248" sldId="283"/>
            <ac:spMk id="2" creationId="{7993A4DE-15ED-4FE8-A9F7-D33598D2C199}"/>
          </ac:spMkLst>
        </pc:spChg>
      </pc:sldChg>
      <pc:sldChg chg="modSp add">
        <pc:chgData name="" userId="b1a99bfe21a93d11" providerId="LiveId" clId="{2836CCBC-DE8D-498F-8CEF-51A675CA1A8F}" dt="2022-02-22T02:17:11.310" v="1049" actId="20577"/>
        <pc:sldMkLst>
          <pc:docMk/>
          <pc:sldMk cId="2525596118" sldId="284"/>
        </pc:sldMkLst>
        <pc:spChg chg="mod">
          <ac:chgData name="" userId="b1a99bfe21a93d11" providerId="LiveId" clId="{2836CCBC-DE8D-498F-8CEF-51A675CA1A8F}" dt="2022-02-22T02:17:11.310" v="1049" actId="20577"/>
          <ac:spMkLst>
            <pc:docMk/>
            <pc:sldMk cId="2525596118" sldId="284"/>
            <ac:spMk id="2" creationId="{26F58300-0BDC-4508-AB34-4C2CEA97E5EB}"/>
          </ac:spMkLst>
        </pc:spChg>
      </pc:sldChg>
      <pc:sldChg chg="modSp add">
        <pc:chgData name="" userId="b1a99bfe21a93d11" providerId="LiveId" clId="{2836CCBC-DE8D-498F-8CEF-51A675CA1A8F}" dt="2022-02-22T02:17:27.176" v="1067" actId="20577"/>
        <pc:sldMkLst>
          <pc:docMk/>
          <pc:sldMk cId="1626928964" sldId="285"/>
        </pc:sldMkLst>
        <pc:spChg chg="mod">
          <ac:chgData name="" userId="b1a99bfe21a93d11" providerId="LiveId" clId="{2836CCBC-DE8D-498F-8CEF-51A675CA1A8F}" dt="2022-02-22T02:17:27.176" v="1067" actId="20577"/>
          <ac:spMkLst>
            <pc:docMk/>
            <pc:sldMk cId="1626928964" sldId="285"/>
            <ac:spMk id="2" creationId="{20777A20-FAAA-4510-8F00-22550BF3C7AC}"/>
          </ac:spMkLst>
        </pc:spChg>
      </pc:sldChg>
      <pc:sldChg chg="modSp add">
        <pc:chgData name="" userId="b1a99bfe21a93d11" providerId="LiveId" clId="{2836CCBC-DE8D-498F-8CEF-51A675CA1A8F}" dt="2022-02-22T02:17:42.272" v="1092" actId="20577"/>
        <pc:sldMkLst>
          <pc:docMk/>
          <pc:sldMk cId="2290157848" sldId="286"/>
        </pc:sldMkLst>
        <pc:spChg chg="mod">
          <ac:chgData name="" userId="b1a99bfe21a93d11" providerId="LiveId" clId="{2836CCBC-DE8D-498F-8CEF-51A675CA1A8F}" dt="2022-02-22T02:17:42.272" v="1092" actId="20577"/>
          <ac:spMkLst>
            <pc:docMk/>
            <pc:sldMk cId="2290157848" sldId="286"/>
            <ac:spMk id="2" creationId="{04290217-7824-43D5-BA8D-697399521EA7}"/>
          </ac:spMkLst>
        </pc:spChg>
      </pc:sldChg>
      <pc:sldChg chg="modSp add">
        <pc:chgData name="" userId="b1a99bfe21a93d11" providerId="LiveId" clId="{2836CCBC-DE8D-498F-8CEF-51A675CA1A8F}" dt="2022-02-22T02:17:54.803" v="1108" actId="20577"/>
        <pc:sldMkLst>
          <pc:docMk/>
          <pc:sldMk cId="804716270" sldId="287"/>
        </pc:sldMkLst>
        <pc:spChg chg="mod">
          <ac:chgData name="" userId="b1a99bfe21a93d11" providerId="LiveId" clId="{2836CCBC-DE8D-498F-8CEF-51A675CA1A8F}" dt="2022-02-22T02:17:54.803" v="1108" actId="20577"/>
          <ac:spMkLst>
            <pc:docMk/>
            <pc:sldMk cId="804716270" sldId="287"/>
            <ac:spMk id="2" creationId="{28B75AFD-F794-44D1-9EB3-F5172413FBC1}"/>
          </ac:spMkLst>
        </pc:spChg>
      </pc:sldChg>
      <pc:sldChg chg="modSp add ord">
        <pc:chgData name="" userId="b1a99bfe21a93d11" providerId="LiveId" clId="{2836CCBC-DE8D-498F-8CEF-51A675CA1A8F}" dt="2022-02-22T02:18:17.680" v="1112"/>
        <pc:sldMkLst>
          <pc:docMk/>
          <pc:sldMk cId="2068368697" sldId="288"/>
        </pc:sldMkLst>
        <pc:spChg chg="mod">
          <ac:chgData name="" userId="b1a99bfe21a93d11" providerId="LiveId" clId="{2836CCBC-DE8D-498F-8CEF-51A675CA1A8F}" dt="2022-02-22T02:18:17.680" v="1112"/>
          <ac:spMkLst>
            <pc:docMk/>
            <pc:sldMk cId="2068368697" sldId="288"/>
            <ac:spMk id="2" creationId="{8F166CD1-5880-4934-BFD7-8A435967611A}"/>
          </ac:spMkLst>
        </pc:spChg>
      </pc:sldChg>
      <pc:sldChg chg="modSp add">
        <pc:chgData name="" userId="b1a99bfe21a93d11" providerId="LiveId" clId="{2836CCBC-DE8D-498F-8CEF-51A675CA1A8F}" dt="2022-02-22T02:36:47.505" v="1905" actId="20577"/>
        <pc:sldMkLst>
          <pc:docMk/>
          <pc:sldMk cId="2632246206" sldId="289"/>
        </pc:sldMkLst>
        <pc:spChg chg="mod">
          <ac:chgData name="" userId="b1a99bfe21a93d11" providerId="LiveId" clId="{2836CCBC-DE8D-498F-8CEF-51A675CA1A8F}" dt="2022-02-22T02:26:15.195" v="1289"/>
          <ac:spMkLst>
            <pc:docMk/>
            <pc:sldMk cId="2632246206" sldId="289"/>
            <ac:spMk id="2" creationId="{A350CD00-9B5A-4830-B68F-3D0D89E731F8}"/>
          </ac:spMkLst>
        </pc:spChg>
        <pc:spChg chg="mod">
          <ac:chgData name="" userId="b1a99bfe21a93d11" providerId="LiveId" clId="{2836CCBC-DE8D-498F-8CEF-51A675CA1A8F}" dt="2022-02-22T02:36:47.505" v="1905" actId="20577"/>
          <ac:spMkLst>
            <pc:docMk/>
            <pc:sldMk cId="2632246206" sldId="289"/>
            <ac:spMk id="3" creationId="{A373A415-B8F8-4269-B563-38198DA121BB}"/>
          </ac:spMkLst>
        </pc:spChg>
      </pc:sldChg>
      <pc:sldChg chg="modSp add">
        <pc:chgData name="" userId="b1a99bfe21a93d11" providerId="LiveId" clId="{2836CCBC-DE8D-498F-8CEF-51A675CA1A8F}" dt="2022-02-22T11:13:04.880" v="6838" actId="20577"/>
        <pc:sldMkLst>
          <pc:docMk/>
          <pc:sldMk cId="9495413" sldId="290"/>
        </pc:sldMkLst>
        <pc:spChg chg="mod">
          <ac:chgData name="" userId="b1a99bfe21a93d11" providerId="LiveId" clId="{2836CCBC-DE8D-498F-8CEF-51A675CA1A8F}" dt="2022-02-22T05:06:05.360" v="6292" actId="20577"/>
          <ac:spMkLst>
            <pc:docMk/>
            <pc:sldMk cId="9495413" sldId="290"/>
            <ac:spMk id="2" creationId="{358E5B36-DD64-48B2-BAB9-A5E988F0076C}"/>
          </ac:spMkLst>
        </pc:spChg>
        <pc:spChg chg="mod">
          <ac:chgData name="" userId="b1a99bfe21a93d11" providerId="LiveId" clId="{2836CCBC-DE8D-498F-8CEF-51A675CA1A8F}" dt="2022-02-22T11:13:04.880" v="6838" actId="20577"/>
          <ac:spMkLst>
            <pc:docMk/>
            <pc:sldMk cId="9495413" sldId="290"/>
            <ac:spMk id="3" creationId="{9364AB0B-913A-43C4-B59F-84F808CC4BD1}"/>
          </ac:spMkLst>
        </pc:spChg>
      </pc:sldChg>
      <pc:sldChg chg="modSp add">
        <pc:chgData name="" userId="b1a99bfe21a93d11" providerId="LiveId" clId="{2836CCBC-DE8D-498F-8CEF-51A675CA1A8F}" dt="2022-02-22T05:06:11.869" v="6293"/>
        <pc:sldMkLst>
          <pc:docMk/>
          <pc:sldMk cId="1950210396" sldId="292"/>
        </pc:sldMkLst>
        <pc:spChg chg="mod">
          <ac:chgData name="" userId="b1a99bfe21a93d11" providerId="LiveId" clId="{2836CCBC-DE8D-498F-8CEF-51A675CA1A8F}" dt="2022-02-22T05:06:11.869" v="6293"/>
          <ac:spMkLst>
            <pc:docMk/>
            <pc:sldMk cId="1950210396" sldId="292"/>
            <ac:spMk id="2" creationId="{358E5B36-DD64-48B2-BAB9-A5E988F0076C}"/>
          </ac:spMkLst>
        </pc:spChg>
        <pc:spChg chg="mod">
          <ac:chgData name="" userId="b1a99bfe21a93d11" providerId="LiveId" clId="{2836CCBC-DE8D-498F-8CEF-51A675CA1A8F}" dt="2022-02-22T04:54:10.577" v="5283" actId="20577"/>
          <ac:spMkLst>
            <pc:docMk/>
            <pc:sldMk cId="1950210396" sldId="292"/>
            <ac:spMk id="3" creationId="{9364AB0B-913A-43C4-B59F-84F808CC4BD1}"/>
          </ac:spMkLst>
        </pc:spChg>
      </pc:sldChg>
      <pc:sldChg chg="modSp add">
        <pc:chgData name="" userId="b1a99bfe21a93d11" providerId="LiveId" clId="{2836CCBC-DE8D-498F-8CEF-51A675CA1A8F}" dt="2022-02-22T05:06:18.032" v="6294"/>
        <pc:sldMkLst>
          <pc:docMk/>
          <pc:sldMk cId="1333272937" sldId="293"/>
        </pc:sldMkLst>
        <pc:spChg chg="mod">
          <ac:chgData name="" userId="b1a99bfe21a93d11" providerId="LiveId" clId="{2836CCBC-DE8D-498F-8CEF-51A675CA1A8F}" dt="2022-02-22T05:06:18.032" v="6294"/>
          <ac:spMkLst>
            <pc:docMk/>
            <pc:sldMk cId="1333272937" sldId="293"/>
            <ac:spMk id="2" creationId="{358E5B36-DD64-48B2-BAB9-A5E988F0076C}"/>
          </ac:spMkLst>
        </pc:spChg>
        <pc:spChg chg="mod">
          <ac:chgData name="" userId="b1a99bfe21a93d11" providerId="LiveId" clId="{2836CCBC-DE8D-498F-8CEF-51A675CA1A8F}" dt="2022-02-22T05:01:38.904" v="5877" actId="20577"/>
          <ac:spMkLst>
            <pc:docMk/>
            <pc:sldMk cId="1333272937" sldId="293"/>
            <ac:spMk id="3" creationId="{9364AB0B-913A-43C4-B59F-84F808CC4BD1}"/>
          </ac:spMkLst>
        </pc:spChg>
      </pc:sldChg>
      <pc:sldChg chg="modSp add">
        <pc:chgData name="" userId="b1a99bfe21a93d11" providerId="LiveId" clId="{2836CCBC-DE8D-498F-8CEF-51A675CA1A8F}" dt="2022-02-22T05:06:24.348" v="6299" actId="20577"/>
        <pc:sldMkLst>
          <pc:docMk/>
          <pc:sldMk cId="3525825987" sldId="294"/>
        </pc:sldMkLst>
        <pc:spChg chg="mod">
          <ac:chgData name="" userId="b1a99bfe21a93d11" providerId="LiveId" clId="{2836CCBC-DE8D-498F-8CEF-51A675CA1A8F}" dt="2022-02-22T05:06:24.348" v="6299" actId="20577"/>
          <ac:spMkLst>
            <pc:docMk/>
            <pc:sldMk cId="3525825987" sldId="294"/>
            <ac:spMk id="2" creationId="{358E5B36-DD64-48B2-BAB9-A5E988F0076C}"/>
          </ac:spMkLst>
        </pc:spChg>
        <pc:spChg chg="mod">
          <ac:chgData name="" userId="b1a99bfe21a93d11" providerId="LiveId" clId="{2836CCBC-DE8D-498F-8CEF-51A675CA1A8F}" dt="2022-02-22T05:04:03.223" v="6211" actId="20577"/>
          <ac:spMkLst>
            <pc:docMk/>
            <pc:sldMk cId="3525825987" sldId="294"/>
            <ac:spMk id="3" creationId="{9364AB0B-913A-43C4-B59F-84F808CC4BD1}"/>
          </ac:spMkLst>
        </pc:spChg>
      </pc:sldChg>
      <pc:sldChg chg="modSp add">
        <pc:chgData name="" userId="b1a99bfe21a93d11" providerId="LiveId" clId="{2836CCBC-DE8D-498F-8CEF-51A675CA1A8F}" dt="2022-02-22T05:06:27.707" v="6300"/>
        <pc:sldMkLst>
          <pc:docMk/>
          <pc:sldMk cId="3231849998" sldId="295"/>
        </pc:sldMkLst>
        <pc:spChg chg="mod">
          <ac:chgData name="" userId="b1a99bfe21a93d11" providerId="LiveId" clId="{2836CCBC-DE8D-498F-8CEF-51A675CA1A8F}" dt="2022-02-22T05:06:27.707" v="6300"/>
          <ac:spMkLst>
            <pc:docMk/>
            <pc:sldMk cId="3231849998" sldId="295"/>
            <ac:spMk id="2" creationId="{358E5B36-DD64-48B2-BAB9-A5E988F0076C}"/>
          </ac:spMkLst>
        </pc:spChg>
        <pc:spChg chg="mod">
          <ac:chgData name="" userId="b1a99bfe21a93d11" providerId="LiveId" clId="{2836CCBC-DE8D-498F-8CEF-51A675CA1A8F}" dt="2022-02-22T05:04:51.307" v="6271" actId="20577"/>
          <ac:spMkLst>
            <pc:docMk/>
            <pc:sldMk cId="3231849998" sldId="295"/>
            <ac:spMk id="3" creationId="{9364AB0B-913A-43C4-B59F-84F808CC4BD1}"/>
          </ac:spMkLst>
        </pc:spChg>
      </pc:sldChg>
      <pc:sldChg chg="modSp add">
        <pc:chgData name="" userId="b1a99bfe21a93d11" providerId="LiveId" clId="{2836CCBC-DE8D-498F-8CEF-51A675CA1A8F}" dt="2022-02-22T11:24:07.550" v="6844" actId="20577"/>
        <pc:sldMkLst>
          <pc:docMk/>
          <pc:sldMk cId="3710686486" sldId="296"/>
        </pc:sldMkLst>
        <pc:spChg chg="mod">
          <ac:chgData name="" userId="b1a99bfe21a93d11" providerId="LiveId" clId="{2836CCBC-DE8D-498F-8CEF-51A675CA1A8F}" dt="2022-02-22T05:06:36.980" v="6307"/>
          <ac:spMkLst>
            <pc:docMk/>
            <pc:sldMk cId="3710686486" sldId="296"/>
            <ac:spMk id="2" creationId="{358E5B36-DD64-48B2-BAB9-A5E988F0076C}"/>
          </ac:spMkLst>
        </pc:spChg>
        <pc:spChg chg="mod">
          <ac:chgData name="" userId="b1a99bfe21a93d11" providerId="LiveId" clId="{2836CCBC-DE8D-498F-8CEF-51A675CA1A8F}" dt="2022-02-22T11:24:07.550" v="6844" actId="20577"/>
          <ac:spMkLst>
            <pc:docMk/>
            <pc:sldMk cId="3710686486" sldId="296"/>
            <ac:spMk id="3" creationId="{9364AB0B-913A-43C4-B59F-84F808CC4BD1}"/>
          </ac:spMkLst>
        </pc:spChg>
      </pc:sldChg>
      <pc:sldChg chg="modSp">
        <pc:chgData name="" userId="b1a99bfe21a93d11" providerId="LiveId" clId="{2836CCBC-DE8D-498F-8CEF-51A675CA1A8F}" dt="2022-02-24T08:27:54.939" v="7095" actId="20577"/>
        <pc:sldMkLst>
          <pc:docMk/>
          <pc:sldMk cId="1780624707" sldId="297"/>
        </pc:sldMkLst>
        <pc:spChg chg="mod">
          <ac:chgData name="" userId="b1a99bfe21a93d11" providerId="LiveId" clId="{2836CCBC-DE8D-498F-8CEF-51A675CA1A8F}" dt="2022-02-24T08:27:54.939" v="7095" actId="20577"/>
          <ac:spMkLst>
            <pc:docMk/>
            <pc:sldMk cId="1780624707" sldId="297"/>
            <ac:spMk id="3" creationId="{2F7E1DDC-0205-487A-9337-19B1B96A7DE0}"/>
          </ac:spMkLst>
        </pc:spChg>
      </pc:sldChg>
      <pc:sldChg chg="modSp">
        <pc:chgData name="" userId="b1a99bfe21a93d11" providerId="LiveId" clId="{2836CCBC-DE8D-498F-8CEF-51A675CA1A8F}" dt="2022-02-22T11:30:15.251" v="6880" actId="20577"/>
        <pc:sldMkLst>
          <pc:docMk/>
          <pc:sldMk cId="1163804411" sldId="298"/>
        </pc:sldMkLst>
        <pc:spChg chg="mod">
          <ac:chgData name="" userId="b1a99bfe21a93d11" providerId="LiveId" clId="{2836CCBC-DE8D-498F-8CEF-51A675CA1A8F}" dt="2022-02-22T11:30:15.251" v="6880" actId="20577"/>
          <ac:spMkLst>
            <pc:docMk/>
            <pc:sldMk cId="1163804411" sldId="298"/>
            <ac:spMk id="3" creationId="{2F7E1DDC-0205-487A-9337-19B1B96A7DE0}"/>
          </ac:spMkLst>
        </pc:spChg>
      </pc:sldChg>
      <pc:sldChg chg="modSp">
        <pc:chgData name="" userId="b1a99bfe21a93d11" providerId="LiveId" clId="{2836CCBC-DE8D-498F-8CEF-51A675CA1A8F}" dt="2022-02-22T11:36:34.289" v="6915" actId="20577"/>
        <pc:sldMkLst>
          <pc:docMk/>
          <pc:sldMk cId="1115064570" sldId="299"/>
        </pc:sldMkLst>
        <pc:spChg chg="mod">
          <ac:chgData name="" userId="b1a99bfe21a93d11" providerId="LiveId" clId="{2836CCBC-DE8D-498F-8CEF-51A675CA1A8F}" dt="2022-02-22T11:36:34.289" v="6915" actId="20577"/>
          <ac:spMkLst>
            <pc:docMk/>
            <pc:sldMk cId="1115064570" sldId="299"/>
            <ac:spMk id="3" creationId="{2F7E1DDC-0205-487A-9337-19B1B96A7DE0}"/>
          </ac:spMkLst>
        </pc:spChg>
      </pc:sldChg>
      <pc:sldChg chg="modSp">
        <pc:chgData name="" userId="b1a99bfe21a93d11" providerId="LiveId" clId="{2836CCBC-DE8D-498F-8CEF-51A675CA1A8F}" dt="2022-02-22T11:43:04.318" v="6970" actId="20577"/>
        <pc:sldMkLst>
          <pc:docMk/>
          <pc:sldMk cId="1244560040" sldId="301"/>
        </pc:sldMkLst>
        <pc:spChg chg="mod">
          <ac:chgData name="" userId="b1a99bfe21a93d11" providerId="LiveId" clId="{2836CCBC-DE8D-498F-8CEF-51A675CA1A8F}" dt="2022-02-22T11:43:04.318" v="6970" actId="20577"/>
          <ac:spMkLst>
            <pc:docMk/>
            <pc:sldMk cId="1244560040" sldId="301"/>
            <ac:spMk id="3" creationId="{22961C97-B776-484A-89EB-F4DA454C46A8}"/>
          </ac:spMkLst>
        </pc:spChg>
      </pc:sldChg>
      <pc:sldChg chg="modSp">
        <pc:chgData name="" userId="b1a99bfe21a93d11" providerId="LiveId" clId="{2836CCBC-DE8D-498F-8CEF-51A675CA1A8F}" dt="2022-02-22T11:42:13.562" v="6960" actId="20577"/>
        <pc:sldMkLst>
          <pc:docMk/>
          <pc:sldMk cId="3948852963" sldId="302"/>
        </pc:sldMkLst>
        <pc:spChg chg="mod">
          <ac:chgData name="" userId="b1a99bfe21a93d11" providerId="LiveId" clId="{2836CCBC-DE8D-498F-8CEF-51A675CA1A8F}" dt="2022-02-22T11:42:13.562" v="6960" actId="20577"/>
          <ac:spMkLst>
            <pc:docMk/>
            <pc:sldMk cId="3948852963" sldId="302"/>
            <ac:spMk id="3" creationId="{22961C97-B776-484A-89EB-F4DA454C46A8}"/>
          </ac:spMkLst>
        </pc:spChg>
      </pc:sldChg>
      <pc:sldChg chg="modSp">
        <pc:chgData name="" userId="b1a99bfe21a93d11" providerId="LiveId" clId="{2836CCBC-DE8D-498F-8CEF-51A675CA1A8F}" dt="2022-02-22T10:42:48.045" v="6547" actId="20577"/>
        <pc:sldMkLst>
          <pc:docMk/>
          <pc:sldMk cId="1165806295" sldId="305"/>
        </pc:sldMkLst>
        <pc:spChg chg="mod">
          <ac:chgData name="" userId="b1a99bfe21a93d11" providerId="LiveId" clId="{2836CCBC-DE8D-498F-8CEF-51A675CA1A8F}" dt="2022-02-22T10:42:48.045" v="6547" actId="20577"/>
          <ac:spMkLst>
            <pc:docMk/>
            <pc:sldMk cId="1165806295" sldId="305"/>
            <ac:spMk id="3" creationId="{36A308C0-3FA4-4527-AE2A-35B2D0114240}"/>
          </ac:spMkLst>
        </pc:spChg>
      </pc:sldChg>
      <pc:sldChg chg="modSp">
        <pc:chgData name="" userId="b1a99bfe21a93d11" providerId="LiveId" clId="{2836CCBC-DE8D-498F-8CEF-51A675CA1A8F}" dt="2022-02-22T10:45:13.806" v="6578" actId="20577"/>
        <pc:sldMkLst>
          <pc:docMk/>
          <pc:sldMk cId="2442288415" sldId="306"/>
        </pc:sldMkLst>
        <pc:spChg chg="mod">
          <ac:chgData name="" userId="b1a99bfe21a93d11" providerId="LiveId" clId="{2836CCBC-DE8D-498F-8CEF-51A675CA1A8F}" dt="2022-02-22T10:45:13.806" v="6578" actId="20577"/>
          <ac:spMkLst>
            <pc:docMk/>
            <pc:sldMk cId="2442288415" sldId="306"/>
            <ac:spMk id="3" creationId="{36A308C0-3FA4-4527-AE2A-35B2D0114240}"/>
          </ac:spMkLst>
        </pc:spChg>
      </pc:sldChg>
      <pc:sldChg chg="modSp">
        <pc:chgData name="" userId="b1a99bfe21a93d11" providerId="LiveId" clId="{2836CCBC-DE8D-498F-8CEF-51A675CA1A8F}" dt="2022-02-22T10:46:31.272" v="6616" actId="20577"/>
        <pc:sldMkLst>
          <pc:docMk/>
          <pc:sldMk cId="4082654379" sldId="307"/>
        </pc:sldMkLst>
        <pc:spChg chg="mod">
          <ac:chgData name="" userId="b1a99bfe21a93d11" providerId="LiveId" clId="{2836CCBC-DE8D-498F-8CEF-51A675CA1A8F}" dt="2022-02-22T10:46:31.272" v="6616" actId="20577"/>
          <ac:spMkLst>
            <pc:docMk/>
            <pc:sldMk cId="4082654379" sldId="307"/>
            <ac:spMk id="3" creationId="{36A308C0-3FA4-4527-AE2A-35B2D0114240}"/>
          </ac:spMkLst>
        </pc:spChg>
      </pc:sldChg>
      <pc:sldChg chg="addSp modSp">
        <pc:chgData name="" userId="b1a99bfe21a93d11" providerId="LiveId" clId="{2836CCBC-DE8D-498F-8CEF-51A675CA1A8F}" dt="2022-02-24T07:42:22.566" v="7068" actId="1076"/>
        <pc:sldMkLst>
          <pc:docMk/>
          <pc:sldMk cId="3183648594" sldId="313"/>
        </pc:sldMkLst>
        <pc:spChg chg="mod">
          <ac:chgData name="" userId="b1a99bfe21a93d11" providerId="LiveId" clId="{2836CCBC-DE8D-498F-8CEF-51A675CA1A8F}" dt="2022-02-22T11:16:53.837" v="6839" actId="20577"/>
          <ac:spMkLst>
            <pc:docMk/>
            <pc:sldMk cId="3183648594" sldId="313"/>
            <ac:spMk id="3" creationId="{9364AB0B-913A-43C4-B59F-84F808CC4BD1}"/>
          </ac:spMkLst>
        </pc:spChg>
        <pc:spChg chg="add mod">
          <ac:chgData name="" userId="b1a99bfe21a93d11" providerId="LiveId" clId="{2836CCBC-DE8D-498F-8CEF-51A675CA1A8F}" dt="2022-02-24T07:39:53.746" v="6993" actId="207"/>
          <ac:spMkLst>
            <pc:docMk/>
            <pc:sldMk cId="3183648594" sldId="313"/>
            <ac:spMk id="4" creationId="{4BC8F76C-64CF-4CA3-8B45-ADEC94D04887}"/>
          </ac:spMkLst>
        </pc:spChg>
        <pc:spChg chg="add mod">
          <ac:chgData name="" userId="b1a99bfe21a93d11" providerId="LiveId" clId="{2836CCBC-DE8D-498F-8CEF-51A675CA1A8F}" dt="2022-02-24T07:40:52.506" v="7011" actId="20577"/>
          <ac:spMkLst>
            <pc:docMk/>
            <pc:sldMk cId="3183648594" sldId="313"/>
            <ac:spMk id="5" creationId="{7E17447F-904F-444F-889F-00047A806CA2}"/>
          </ac:spMkLst>
        </pc:spChg>
        <pc:spChg chg="add mod">
          <ac:chgData name="" userId="b1a99bfe21a93d11" providerId="LiveId" clId="{2836CCBC-DE8D-498F-8CEF-51A675CA1A8F}" dt="2022-02-24T07:40:55.305" v="7012" actId="20577"/>
          <ac:spMkLst>
            <pc:docMk/>
            <pc:sldMk cId="3183648594" sldId="313"/>
            <ac:spMk id="6" creationId="{4F6FE252-086A-4B25-92F6-F9BD3A4F0032}"/>
          </ac:spMkLst>
        </pc:spChg>
        <pc:spChg chg="add mod">
          <ac:chgData name="" userId="b1a99bfe21a93d11" providerId="LiveId" clId="{2836CCBC-DE8D-498F-8CEF-51A675CA1A8F}" dt="2022-02-24T07:40:57.800" v="7014" actId="20577"/>
          <ac:spMkLst>
            <pc:docMk/>
            <pc:sldMk cId="3183648594" sldId="313"/>
            <ac:spMk id="7" creationId="{3FFF5DB8-96D3-4655-B316-CD0C92707B07}"/>
          </ac:spMkLst>
        </pc:spChg>
        <pc:spChg chg="add mod">
          <ac:chgData name="" userId="b1a99bfe21a93d11" providerId="LiveId" clId="{2836CCBC-DE8D-498F-8CEF-51A675CA1A8F}" dt="2022-02-24T07:40:24.554" v="7002" actId="1076"/>
          <ac:spMkLst>
            <pc:docMk/>
            <pc:sldMk cId="3183648594" sldId="313"/>
            <ac:spMk id="8" creationId="{5EE27D28-7D42-43E5-A908-217160BE53DA}"/>
          </ac:spMkLst>
        </pc:spChg>
        <pc:spChg chg="add mod">
          <ac:chgData name="" userId="b1a99bfe21a93d11" providerId="LiveId" clId="{2836CCBC-DE8D-498F-8CEF-51A675CA1A8F}" dt="2022-02-24T07:41:16.459" v="7032" actId="20577"/>
          <ac:spMkLst>
            <pc:docMk/>
            <pc:sldMk cId="3183648594" sldId="313"/>
            <ac:spMk id="9" creationId="{C7AF14D4-DF24-4670-91E3-26EAC950B228}"/>
          </ac:spMkLst>
        </pc:spChg>
        <pc:spChg chg="add mod">
          <ac:chgData name="" userId="b1a99bfe21a93d11" providerId="LiveId" clId="{2836CCBC-DE8D-498F-8CEF-51A675CA1A8F}" dt="2022-02-24T07:41:24.918" v="7036" actId="20577"/>
          <ac:spMkLst>
            <pc:docMk/>
            <pc:sldMk cId="3183648594" sldId="313"/>
            <ac:spMk id="10" creationId="{3C6CF1FF-DC7D-4D31-A595-F4EEA621AB4B}"/>
          </ac:spMkLst>
        </pc:spChg>
        <pc:spChg chg="add mod">
          <ac:chgData name="" userId="b1a99bfe21a93d11" providerId="LiveId" clId="{2836CCBC-DE8D-498F-8CEF-51A675CA1A8F}" dt="2022-02-24T07:41:40.274" v="7047" actId="20577"/>
          <ac:spMkLst>
            <pc:docMk/>
            <pc:sldMk cId="3183648594" sldId="313"/>
            <ac:spMk id="11" creationId="{F6B093B9-72B4-46D1-B9BC-9DFC445E7527}"/>
          </ac:spMkLst>
        </pc:spChg>
        <pc:spChg chg="add mod">
          <ac:chgData name="" userId="b1a99bfe21a93d11" providerId="LiveId" clId="{2836CCBC-DE8D-498F-8CEF-51A675CA1A8F}" dt="2022-02-24T07:41:26.809" v="7038" actId="20577"/>
          <ac:spMkLst>
            <pc:docMk/>
            <pc:sldMk cId="3183648594" sldId="313"/>
            <ac:spMk id="12" creationId="{00836833-A97E-48A0-9B20-C3DFBF8EA2B5}"/>
          </ac:spMkLst>
        </pc:spChg>
        <pc:spChg chg="add mod">
          <ac:chgData name="" userId="b1a99bfe21a93d11" providerId="LiveId" clId="{2836CCBC-DE8D-498F-8CEF-51A675CA1A8F}" dt="2022-02-24T07:41:00.152" v="7016" actId="20577"/>
          <ac:spMkLst>
            <pc:docMk/>
            <pc:sldMk cId="3183648594" sldId="313"/>
            <ac:spMk id="13" creationId="{480AA68A-E18F-4C97-B6B2-FCB7A208F68E}"/>
          </ac:spMkLst>
        </pc:spChg>
        <pc:spChg chg="add mod">
          <ac:chgData name="" userId="b1a99bfe21a93d11" providerId="LiveId" clId="{2836CCBC-DE8D-498F-8CEF-51A675CA1A8F}" dt="2022-02-24T07:41:18.521" v="7034" actId="20577"/>
          <ac:spMkLst>
            <pc:docMk/>
            <pc:sldMk cId="3183648594" sldId="313"/>
            <ac:spMk id="14" creationId="{C09A2083-6DB4-4B41-9320-B82EC8DCE744}"/>
          </ac:spMkLst>
        </pc:spChg>
        <pc:spChg chg="add mod">
          <ac:chgData name="" userId="b1a99bfe21a93d11" providerId="LiveId" clId="{2836CCBC-DE8D-498F-8CEF-51A675CA1A8F}" dt="2022-02-24T07:41:45.021" v="7050" actId="20577"/>
          <ac:spMkLst>
            <pc:docMk/>
            <pc:sldMk cId="3183648594" sldId="313"/>
            <ac:spMk id="15" creationId="{FF483F11-AE9A-4335-A769-CF856171A30C}"/>
          </ac:spMkLst>
        </pc:spChg>
        <pc:spChg chg="add mod">
          <ac:chgData name="" userId="b1a99bfe21a93d11" providerId="LiveId" clId="{2836CCBC-DE8D-498F-8CEF-51A675CA1A8F}" dt="2022-02-24T07:41:56.098" v="7057" actId="20577"/>
          <ac:spMkLst>
            <pc:docMk/>
            <pc:sldMk cId="3183648594" sldId="313"/>
            <ac:spMk id="16" creationId="{51F6618F-D8B0-443D-962A-E62199C08B92}"/>
          </ac:spMkLst>
        </pc:spChg>
        <pc:spChg chg="add mod">
          <ac:chgData name="" userId="b1a99bfe21a93d11" providerId="LiveId" clId="{2836CCBC-DE8D-498F-8CEF-51A675CA1A8F}" dt="2022-02-24T07:41:46.945" v="7053" actId="20577"/>
          <ac:spMkLst>
            <pc:docMk/>
            <pc:sldMk cId="3183648594" sldId="313"/>
            <ac:spMk id="17" creationId="{EB046A00-6996-49B1-9A41-DCC015095668}"/>
          </ac:spMkLst>
        </pc:spChg>
        <pc:spChg chg="add mod">
          <ac:chgData name="" userId="b1a99bfe21a93d11" providerId="LiveId" clId="{2836CCBC-DE8D-498F-8CEF-51A675CA1A8F}" dt="2022-02-24T07:41:02.735" v="7018" actId="20577"/>
          <ac:spMkLst>
            <pc:docMk/>
            <pc:sldMk cId="3183648594" sldId="313"/>
            <ac:spMk id="18" creationId="{A995B2D1-F152-41AD-AF19-D8FBE8A0BFB9}"/>
          </ac:spMkLst>
        </pc:spChg>
        <pc:spChg chg="add mod">
          <ac:chgData name="" userId="b1a99bfe21a93d11" providerId="LiveId" clId="{2836CCBC-DE8D-498F-8CEF-51A675CA1A8F}" dt="2022-02-24T07:41:14.597" v="7030" actId="20577"/>
          <ac:spMkLst>
            <pc:docMk/>
            <pc:sldMk cId="3183648594" sldId="313"/>
            <ac:spMk id="19" creationId="{836C849D-016A-4548-86C0-344444D490C5}"/>
          </ac:spMkLst>
        </pc:spChg>
        <pc:spChg chg="add mod">
          <ac:chgData name="" userId="b1a99bfe21a93d11" providerId="LiveId" clId="{2836CCBC-DE8D-498F-8CEF-51A675CA1A8F}" dt="2022-02-24T07:41:32.310" v="7044" actId="20577"/>
          <ac:spMkLst>
            <pc:docMk/>
            <pc:sldMk cId="3183648594" sldId="313"/>
            <ac:spMk id="20" creationId="{21D6FD6B-3404-4C4B-9F14-43AF97083737}"/>
          </ac:spMkLst>
        </pc:spChg>
        <pc:spChg chg="add mod">
          <ac:chgData name="" userId="b1a99bfe21a93d11" providerId="LiveId" clId="{2836CCBC-DE8D-498F-8CEF-51A675CA1A8F}" dt="2022-02-24T07:41:48.946" v="7056" actId="20577"/>
          <ac:spMkLst>
            <pc:docMk/>
            <pc:sldMk cId="3183648594" sldId="313"/>
            <ac:spMk id="21" creationId="{CE4EDF40-AEB2-4F0C-91D8-D797DF694A21}"/>
          </ac:spMkLst>
        </pc:spChg>
        <pc:spChg chg="add mod">
          <ac:chgData name="" userId="b1a99bfe21a93d11" providerId="LiveId" clId="{2836CCBC-DE8D-498F-8CEF-51A675CA1A8F}" dt="2022-02-24T07:41:29.956" v="7041" actId="20577"/>
          <ac:spMkLst>
            <pc:docMk/>
            <pc:sldMk cId="3183648594" sldId="313"/>
            <ac:spMk id="22" creationId="{A6D4BF90-3629-4DD9-8D9C-A29C433996FC}"/>
          </ac:spMkLst>
        </pc:spChg>
        <pc:spChg chg="add mod">
          <ac:chgData name="" userId="b1a99bfe21a93d11" providerId="LiveId" clId="{2836CCBC-DE8D-498F-8CEF-51A675CA1A8F}" dt="2022-02-24T07:41:04.661" v="7020" actId="20577"/>
          <ac:spMkLst>
            <pc:docMk/>
            <pc:sldMk cId="3183648594" sldId="313"/>
            <ac:spMk id="23" creationId="{45EEB0D1-B230-43F6-AFF9-96DEE6ECD992}"/>
          </ac:spMkLst>
        </pc:spChg>
        <pc:spChg chg="add mod">
          <ac:chgData name="" userId="b1a99bfe21a93d11" providerId="LiveId" clId="{2836CCBC-DE8D-498F-8CEF-51A675CA1A8F}" dt="2022-02-24T07:40:48.508" v="7010" actId="1076"/>
          <ac:spMkLst>
            <pc:docMk/>
            <pc:sldMk cId="3183648594" sldId="313"/>
            <ac:spMk id="24" creationId="{2ED46204-1ED9-4BAC-9CBE-03025C86252F}"/>
          </ac:spMkLst>
        </pc:spChg>
        <pc:spChg chg="add mod">
          <ac:chgData name="" userId="b1a99bfe21a93d11" providerId="LiveId" clId="{2836CCBC-DE8D-498F-8CEF-51A675CA1A8F}" dt="2022-02-24T07:41:12.721" v="7028" actId="20577"/>
          <ac:spMkLst>
            <pc:docMk/>
            <pc:sldMk cId="3183648594" sldId="313"/>
            <ac:spMk id="25" creationId="{4930DEC1-DEFD-455C-A913-D54C6C372D81}"/>
          </ac:spMkLst>
        </pc:spChg>
        <pc:spChg chg="add mod">
          <ac:chgData name="" userId="b1a99bfe21a93d11" providerId="LiveId" clId="{2836CCBC-DE8D-498F-8CEF-51A675CA1A8F}" dt="2022-02-24T07:41:10.898" v="7026" actId="20577"/>
          <ac:spMkLst>
            <pc:docMk/>
            <pc:sldMk cId="3183648594" sldId="313"/>
            <ac:spMk id="26" creationId="{328827A9-FBBB-4A58-BB16-331FC7320507}"/>
          </ac:spMkLst>
        </pc:spChg>
        <pc:spChg chg="add mod">
          <ac:chgData name="" userId="b1a99bfe21a93d11" providerId="LiveId" clId="{2836CCBC-DE8D-498F-8CEF-51A675CA1A8F}" dt="2022-02-24T07:41:06.945" v="7022" actId="20577"/>
          <ac:spMkLst>
            <pc:docMk/>
            <pc:sldMk cId="3183648594" sldId="313"/>
            <ac:spMk id="27" creationId="{A4639A59-BE96-48F5-AD58-7946D6853703}"/>
          </ac:spMkLst>
        </pc:spChg>
        <pc:spChg chg="add mod">
          <ac:chgData name="" userId="b1a99bfe21a93d11" providerId="LiveId" clId="{2836CCBC-DE8D-498F-8CEF-51A675CA1A8F}" dt="2022-02-24T07:40:48.508" v="7010" actId="1076"/>
          <ac:spMkLst>
            <pc:docMk/>
            <pc:sldMk cId="3183648594" sldId="313"/>
            <ac:spMk id="28" creationId="{A806AB78-31C3-4950-94B4-D42FC50372C3}"/>
          </ac:spMkLst>
        </pc:spChg>
        <pc:spChg chg="add mod">
          <ac:chgData name="" userId="b1a99bfe21a93d11" providerId="LiveId" clId="{2836CCBC-DE8D-498F-8CEF-51A675CA1A8F}" dt="2022-02-24T07:42:22.566" v="7068" actId="1076"/>
          <ac:spMkLst>
            <pc:docMk/>
            <pc:sldMk cId="3183648594" sldId="313"/>
            <ac:spMk id="29" creationId="{1EC98397-641F-4577-9354-ECFD7F559ED2}"/>
          </ac:spMkLst>
        </pc:spChg>
      </pc:sldChg>
      <pc:sldChg chg="modSp">
        <pc:chgData name="" userId="b1a99bfe21a93d11" providerId="LiveId" clId="{2836CCBC-DE8D-498F-8CEF-51A675CA1A8F}" dt="2022-02-22T11:21:07.586" v="6841" actId="114"/>
        <pc:sldMkLst>
          <pc:docMk/>
          <pc:sldMk cId="4123938215" sldId="315"/>
        </pc:sldMkLst>
        <pc:spChg chg="mod">
          <ac:chgData name="" userId="b1a99bfe21a93d11" providerId="LiveId" clId="{2836CCBC-DE8D-498F-8CEF-51A675CA1A8F}" dt="2022-02-22T11:21:07.586" v="6841" actId="114"/>
          <ac:spMkLst>
            <pc:docMk/>
            <pc:sldMk cId="4123938215" sldId="315"/>
            <ac:spMk id="3" creationId="{9364AB0B-913A-43C4-B59F-84F808CC4BD1}"/>
          </ac:spMkLst>
        </pc:spChg>
      </pc:sldChg>
      <pc:sldChg chg="modSp add">
        <pc:chgData name="" userId="b1a99bfe21a93d11" providerId="LiveId" clId="{2836CCBC-DE8D-498F-8CEF-51A675CA1A8F}" dt="2022-02-22T10:51:16.174" v="6627" actId="14100"/>
        <pc:sldMkLst>
          <pc:docMk/>
          <pc:sldMk cId="1242240471" sldId="316"/>
        </pc:sldMkLst>
        <pc:spChg chg="mod">
          <ac:chgData name="" userId="b1a99bfe21a93d11" providerId="LiveId" clId="{2836CCBC-DE8D-498F-8CEF-51A675CA1A8F}" dt="2022-02-22T10:50:58.257" v="6624" actId="6549"/>
          <ac:spMkLst>
            <pc:docMk/>
            <pc:sldMk cId="1242240471" sldId="316"/>
            <ac:spMk id="2" creationId="{8BE80770-2E90-4595-AF77-AABB9269E1D4}"/>
          </ac:spMkLst>
        </pc:spChg>
        <pc:spChg chg="mod">
          <ac:chgData name="" userId="b1a99bfe21a93d11" providerId="LiveId" clId="{2836CCBC-DE8D-498F-8CEF-51A675CA1A8F}" dt="2022-02-22T10:50:30.222" v="6620" actId="6549"/>
          <ac:spMkLst>
            <pc:docMk/>
            <pc:sldMk cId="1242240471" sldId="316"/>
            <ac:spMk id="3" creationId="{9E449905-A87D-4535-90EF-9FBE3CCAF5FE}"/>
          </ac:spMkLst>
        </pc:spChg>
        <pc:picChg chg="mod">
          <ac:chgData name="" userId="b1a99bfe21a93d11" providerId="LiveId" clId="{2836CCBC-DE8D-498F-8CEF-51A675CA1A8F}" dt="2022-02-22T10:51:16.174" v="6627" actId="14100"/>
          <ac:picMkLst>
            <pc:docMk/>
            <pc:sldMk cId="1242240471" sldId="316"/>
            <ac:picMk id="4" creationId="{5B83EE04-B790-4470-A458-498D659027C6}"/>
          </ac:picMkLst>
        </pc:picChg>
      </pc:sldChg>
      <pc:sldChg chg="modSp add ord">
        <pc:chgData name="" userId="b1a99bfe21a93d11" providerId="LiveId" clId="{2836CCBC-DE8D-498F-8CEF-51A675CA1A8F}" dt="2022-02-22T11:49:10.424" v="6983" actId="20577"/>
        <pc:sldMkLst>
          <pc:docMk/>
          <pc:sldMk cId="2714254676" sldId="318"/>
        </pc:sldMkLst>
        <pc:spChg chg="mod">
          <ac:chgData name="" userId="b1a99bfe21a93d11" providerId="LiveId" clId="{2836CCBC-DE8D-498F-8CEF-51A675CA1A8F}" dt="2022-02-22T11:49:10.424" v="6983" actId="20577"/>
          <ac:spMkLst>
            <pc:docMk/>
            <pc:sldMk cId="2714254676" sldId="318"/>
            <ac:spMk id="2" creationId="{8F166CD1-5880-4934-BFD7-8A43596761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C0969-1A53-41B8-A220-5AB0FB880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7C19CF-434A-4011-B663-C8B4755FA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D35C17-78C2-465D-A10C-7E2869D6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A88B2C-2774-4218-990A-2C48316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BB2F4E-8313-41B9-9ECC-5E2FBF58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3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808EA-B392-4F51-816D-A1C25FD5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B4EA65-E03C-49BD-8CB9-BE93CD67B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C4A276-4D7E-43B6-ADD8-2F5F9197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7C7C40-6B6A-4611-A95C-271BB4D4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877D7B-94CC-4BED-85C9-3E64260A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64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F5D5F3-6183-4E1B-BFBE-1DB9C659E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898724-B920-49C4-A3E1-93D4127CE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A2BC2-3BDD-4D52-87FD-00D23FDC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ED22C2-899A-46D4-823D-91D22CC5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B8E24-2F1E-432C-A8BD-E0E805F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00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B67B1-EADD-4BF9-BA3E-6F76DE5D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4FFD4-1A41-42DA-958F-7BAB8EC0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03BB4-8765-4AE7-A9EF-4EACD526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B8030-7B0B-45D1-B587-861199E4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938AB-094C-41D9-936C-30401D49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4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FB513-B50E-45D4-8754-6532E8FB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A0C28E-C3E7-473D-AEF1-CAFBF26E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9A8FAF-A417-4D04-874F-046C55D3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E242A6-A0E9-482F-B801-0406A60F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DC013-FA13-41E3-A7BC-CD2285CC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3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37491-AA77-4BA0-894F-B8DFC9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AE008-43C8-4268-A517-D21A3EC8A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0E352F-074B-4D97-9B98-2A197011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B09A7-0D07-42FD-8922-A1F4E87A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188730-3285-43E2-B5EB-67EEB049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9FB2D3-742A-42FF-A248-7EFCE4D1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04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1D4C6-BA96-4563-AE97-123746DF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D74EA1-A233-41AB-8672-7C2B1D7D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BAA6F-185C-4EBB-BF94-409D42E1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CCD453-8102-4221-A449-631AF73DF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0D4708-A736-4791-AB58-8E8107637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C2B7FA-9B18-48C1-A9C0-200FF629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2EC998-A831-4572-AC45-E59657A8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6BE668-199D-41E5-BBD8-D2C135B0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8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F730E-ED5E-4BDF-914C-7E4B2A59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0FC539-407E-44EB-ACE0-A82987EB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386114-7CF7-4981-9E85-DAEBAA52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2D1A1C-244E-4542-A1FF-7F373CBE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38A521-8B49-460C-800E-E260A152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F4FC89-9A60-4C36-9EE3-3F078FB3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086479-F189-4E53-B69B-C94C992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57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BD078-4EAF-40FE-97B2-8D81959F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1C1778-081B-43E8-878C-E98AE6A82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C5186-593F-4E6D-96E7-630783BF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6ADA07-F433-4AC1-8DC4-22A0CA23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AD7BF5-CAB5-4965-B98B-A061F049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868E0F-3497-4CD2-A5C2-75BB31E9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8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A625-690D-4E3E-AA69-1926E6AA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2DBEE1-9E04-4FE7-9338-D6D58A704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303863-FD24-49C3-8B99-9AC948C5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F545B-FE6A-4FBC-A17B-EF7F1109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948136-8AB0-4A27-9524-389C6338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8ECDBF-FF2A-4C0E-AF44-411D7D87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4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33833F-E53D-4EAA-8C50-0A7ED8E6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7B06DA-BDE5-4E55-8F14-16EB5ED7F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09D5FC-F81C-4E36-8B97-8D30A4B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3B38-0038-49E4-9FED-044A646B924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3A3B1C-BC6D-4DE4-AB3D-AE70C0EE3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CE1DC-9A9A-49F6-8A34-9395F820A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1F360-8DCE-4C47-9DF2-AD90035A0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1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8AB4-16E1-4F38-88F9-D2AE0499A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9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Master Thesis:</a:t>
            </a:r>
            <a:br>
              <a:rPr lang="en-US" altLang="zh-TW" dirty="0"/>
            </a:br>
            <a:r>
              <a:rPr lang="en-US" altLang="zh-TW" dirty="0"/>
              <a:t>Hand Gesture Recognition with Time-of-Flight Camera for Smart Glasses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B8F97D-5CD2-4F8E-8EB8-B8BFAEE3E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438"/>
            <a:ext cx="9144000" cy="1655762"/>
          </a:xfrm>
        </p:spPr>
        <p:txBody>
          <a:bodyPr/>
          <a:lstStyle/>
          <a:p>
            <a:r>
              <a:rPr lang="en-US" altLang="zh-TW" dirty="0"/>
              <a:t>Ying-Hong Lu</a:t>
            </a:r>
          </a:p>
          <a:p>
            <a:r>
              <a:rPr lang="en-US" altLang="zh-TW" dirty="0"/>
              <a:t>Advisor: </a:t>
            </a:r>
            <a:r>
              <a:rPr lang="en-US" altLang="zh-TW" dirty="0" err="1"/>
              <a:t>Chiou</a:t>
            </a:r>
            <a:r>
              <a:rPr lang="en-US" altLang="zh-TW" dirty="0"/>
              <a:t>-Shann </a:t>
            </a:r>
            <a:r>
              <a:rPr lang="en-US" altLang="zh-TW" dirty="0" err="1"/>
              <a:t>Fuh</a:t>
            </a:r>
            <a:r>
              <a:rPr lang="en-US" altLang="zh-TW" dirty="0"/>
              <a:t>, </a:t>
            </a:r>
            <a:r>
              <a:rPr lang="en-US" altLang="zh-TW" dirty="0" err="1"/>
              <a:t>Ph.D</a:t>
            </a:r>
            <a:endParaRPr lang="en-US" altLang="zh-TW" dirty="0"/>
          </a:p>
          <a:p>
            <a:r>
              <a:rPr lang="en-US" altLang="zh-TW" dirty="0"/>
              <a:t>National Taiwan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10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F8B16-ED44-482F-844B-865E1504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The Time-of-Flight (ToF) Sensor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6E9529-2E85-48C4-BFC6-029B65E6E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5107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Time-of-Flight: measures the distance by the time light travels from the sensor and back.</a:t>
                </a:r>
              </a:p>
              <a:p>
                <a:r>
                  <a:rPr lang="en-US" altLang="zh-TW" dirty="0">
                    <a:highlight>
                      <a:srgbClr val="FFFF00"/>
                    </a:highlight>
                  </a:rPr>
                  <a:t>Direct-ToF (D-ToF)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𝑇𝑜𝐹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Pros: lower power consumption, more accurate ranging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6E9529-2E85-48C4-BFC6-029B65E6E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51070" cy="4351338"/>
              </a:xfrm>
              <a:blipFill>
                <a:blip r:embed="rId2"/>
                <a:stretch>
                  <a:fillRect l="-147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EE620AC-108F-440D-B147-F97FBFC0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52" y="1825625"/>
            <a:ext cx="4350713" cy="25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7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8300-0BDC-4508-AB34-4C2CEA97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Problem Description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E22B38-9FBB-4F0D-AB7F-A06D7261C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59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29C83-E6FE-4916-ACA2-FA2BBE6C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The Low-Resolution Depth Sensor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9941A-C3C9-4E41-8EF0-ED80A6CC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00331" cy="4351338"/>
          </a:xfrm>
        </p:spPr>
        <p:txBody>
          <a:bodyPr/>
          <a:lstStyle/>
          <a:p>
            <a:r>
              <a:rPr lang="en-US" altLang="zh-TW" dirty="0"/>
              <a:t>Resolution: </a:t>
            </a:r>
            <a:r>
              <a:rPr lang="en-US" altLang="zh-TW" dirty="0">
                <a:highlight>
                  <a:srgbClr val="FFFF00"/>
                </a:highlight>
              </a:rPr>
              <a:t>8 x 8, 64 pixels</a:t>
            </a:r>
          </a:p>
          <a:p>
            <a:r>
              <a:rPr lang="en-US" altLang="zh-TW" dirty="0"/>
              <a:t>Range: from 5mm up to 400 cm</a:t>
            </a:r>
          </a:p>
          <a:p>
            <a:r>
              <a:rPr lang="en-US" altLang="zh-TW" dirty="0"/>
              <a:t>FoV: 64 degrees diagonally</a:t>
            </a:r>
          </a:p>
          <a:p>
            <a:r>
              <a:rPr lang="en-US" altLang="zh-TW" dirty="0"/>
              <a:t>Refresh rate: </a:t>
            </a:r>
            <a:r>
              <a:rPr lang="en-US" altLang="zh-TW" dirty="0">
                <a:highlight>
                  <a:srgbClr val="FFFF00"/>
                </a:highlight>
              </a:rPr>
              <a:t>15 FPS</a:t>
            </a:r>
            <a:r>
              <a:rPr lang="en-US" altLang="zh-TW" dirty="0"/>
              <a:t> at 8 x 8 pixels</a:t>
            </a:r>
          </a:p>
          <a:p>
            <a:r>
              <a:rPr lang="en-US" altLang="zh-TW" dirty="0"/>
              <a:t>Pros of using ToF:</a:t>
            </a:r>
          </a:p>
          <a:p>
            <a:pPr lvl="1"/>
            <a:r>
              <a:rPr lang="en-US" altLang="zh-TW" dirty="0"/>
              <a:t>Eliminate background noise</a:t>
            </a:r>
          </a:p>
          <a:p>
            <a:pPr lvl="1"/>
            <a:r>
              <a:rPr lang="en-US" altLang="zh-TW" dirty="0"/>
              <a:t>Detect motions perpendicular to the image plane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60A93E-A3FB-40FF-BEE9-7A087DB0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81" y="2245880"/>
            <a:ext cx="4057650" cy="31051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35A76FC-78D7-4599-B090-F5ECFE453B19}"/>
              </a:ext>
            </a:extLst>
          </p:cNvPr>
          <p:cNvSpPr/>
          <p:nvPr/>
        </p:nvSpPr>
        <p:spPr>
          <a:xfrm>
            <a:off x="7637463" y="3059668"/>
            <a:ext cx="1333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Light Source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36A11C-8EFE-465F-B9C3-B807E4C23FC5}"/>
              </a:ext>
            </a:extLst>
          </p:cNvPr>
          <p:cNvSpPr/>
          <p:nvPr/>
        </p:nvSpPr>
        <p:spPr>
          <a:xfrm>
            <a:off x="9161463" y="262280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Sensor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08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CE4BD-6200-45B0-A629-45007D8C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 Gesture Recognition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3562E-DAE7-4C8F-95F3-63BBF808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Limitation 1: low pixel count</a:t>
            </a:r>
          </a:p>
          <a:p>
            <a:pPr lvl="1"/>
            <a:r>
              <a:rPr lang="en-US" altLang="zh-TW" dirty="0"/>
              <a:t>Eliminates static signs and finger gestures.</a:t>
            </a:r>
          </a:p>
          <a:p>
            <a:pPr lvl="1"/>
            <a:r>
              <a:rPr lang="en-US" altLang="zh-TW" dirty="0"/>
              <a:t>We select gestures with </a:t>
            </a:r>
            <a:r>
              <a:rPr lang="en-US" altLang="zh-TW" dirty="0">
                <a:highlight>
                  <a:srgbClr val="FFFF00"/>
                </a:highlight>
              </a:rPr>
              <a:t>large area of motion</a:t>
            </a:r>
            <a:r>
              <a:rPr lang="en-US" altLang="zh-TW" dirty="0"/>
              <a:t>, such as swiping.</a:t>
            </a:r>
          </a:p>
          <a:p>
            <a:r>
              <a:rPr lang="en-US" altLang="zh-TW" dirty="0"/>
              <a:t>Limitation 2: small FoV</a:t>
            </a:r>
          </a:p>
          <a:p>
            <a:pPr lvl="1"/>
            <a:r>
              <a:rPr lang="en-US" altLang="zh-TW" dirty="0"/>
              <a:t>High sensing area in front of the user’s forehead.</a:t>
            </a:r>
          </a:p>
          <a:p>
            <a:pPr lvl="1"/>
            <a:r>
              <a:rPr lang="en-US" altLang="zh-TW" dirty="0"/>
              <a:t>We select gestures with less arm movement.</a:t>
            </a:r>
          </a:p>
          <a:p>
            <a:pPr lvl="1"/>
            <a:r>
              <a:rPr lang="en-US" altLang="zh-TW" dirty="0"/>
              <a:t>We add </a:t>
            </a:r>
            <a:r>
              <a:rPr lang="en-US" altLang="zh-TW" dirty="0">
                <a:highlight>
                  <a:srgbClr val="FFFF00"/>
                </a:highlight>
              </a:rPr>
              <a:t>visual cues</a:t>
            </a:r>
            <a:r>
              <a:rPr lang="en-US" altLang="zh-TW" dirty="0"/>
              <a:t> to let the user be aware of their hand positions.</a:t>
            </a:r>
          </a:p>
          <a:p>
            <a:r>
              <a:rPr lang="en-US" altLang="zh-TW" dirty="0"/>
              <a:t>Limitation 3: sensor movement</a:t>
            </a:r>
          </a:p>
          <a:p>
            <a:pPr lvl="1"/>
            <a:r>
              <a:rPr lang="en-US" altLang="zh-TW" dirty="0"/>
              <a:t>Head orientation changes affect the sensing area.</a:t>
            </a:r>
          </a:p>
          <a:p>
            <a:pPr lvl="1"/>
            <a:r>
              <a:rPr lang="en-US" altLang="zh-TW" dirty="0"/>
              <a:t>We select gestures that are more </a:t>
            </a:r>
            <a:r>
              <a:rPr lang="en-US" altLang="zh-TW" dirty="0">
                <a:highlight>
                  <a:srgbClr val="FFFF00"/>
                </a:highlight>
              </a:rPr>
              <a:t>interactive</a:t>
            </a:r>
            <a:r>
              <a:rPr lang="en-US" altLang="zh-TW" dirty="0"/>
              <a:t>, such as hand tracking.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69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77A20-FAAA-4510-8F00-22550BF3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Methodology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E36DE-4C72-48FD-B92E-CC1908C0E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92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 Gesture Set I: Swipe + Push/Pull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AB0B-913A-43C4-B59F-84F808CC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 gestures:</a:t>
            </a:r>
          </a:p>
          <a:p>
            <a:pPr lvl="1"/>
            <a:r>
              <a:rPr lang="en-US" altLang="zh-TW" dirty="0"/>
              <a:t>4 swipe directions parallel to the sensor plane</a:t>
            </a:r>
          </a:p>
          <a:p>
            <a:pPr lvl="1"/>
            <a:r>
              <a:rPr lang="en-US" altLang="zh-TW" dirty="0"/>
              <a:t>2 motions perpendicular to the sensor planes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2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3.1.1 Swipe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AB0B-913A-43C4-B59F-84F808CC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Direction: </a:t>
            </a:r>
            <a:r>
              <a:rPr lang="en-US" altLang="zh-TW" i="1" dirty="0"/>
              <a:t>up</a:t>
            </a:r>
            <a:r>
              <a:rPr lang="en-US" altLang="zh-TW" dirty="0"/>
              <a:t>, </a:t>
            </a:r>
            <a:r>
              <a:rPr lang="en-US" altLang="zh-TW" i="1" dirty="0"/>
              <a:t>down</a:t>
            </a:r>
            <a:r>
              <a:rPr lang="en-US" altLang="zh-TW" dirty="0"/>
              <a:t>, </a:t>
            </a:r>
            <a:r>
              <a:rPr lang="en-US" altLang="zh-TW" i="1" dirty="0"/>
              <a:t>left</a:t>
            </a:r>
            <a:r>
              <a:rPr lang="en-US" altLang="zh-TW" dirty="0"/>
              <a:t>, and </a:t>
            </a:r>
            <a:r>
              <a:rPr lang="en-US" altLang="zh-TW" i="1" dirty="0"/>
              <a:t>right</a:t>
            </a:r>
          </a:p>
          <a:p>
            <a:r>
              <a:rPr lang="en-US" altLang="zh-TW" dirty="0"/>
              <a:t>Mimic the arrow keys, easier integration to existing systems.</a:t>
            </a:r>
          </a:p>
          <a:p>
            <a:r>
              <a:rPr lang="en-US" altLang="zh-TW" dirty="0"/>
              <a:t>Enter the frame / Start moving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Move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Leave frame / Stop</a:t>
            </a:r>
          </a:p>
          <a:p>
            <a:r>
              <a:rPr lang="en-US" altLang="zh-TW" dirty="0"/>
              <a:t>The frame differencing method: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ToF sensor has </a:t>
            </a:r>
            <a:r>
              <a:rPr lang="en-US" altLang="zh-TW" dirty="0">
                <a:highlight>
                  <a:srgbClr val="FFFF00"/>
                </a:highlight>
              </a:rPr>
              <a:t>good background rejection</a:t>
            </a:r>
            <a:r>
              <a:rPr lang="en-US" altLang="zh-TW" dirty="0"/>
              <a:t>, moving background doesn’t affect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Simple method, requires </a:t>
            </a:r>
            <a:r>
              <a:rPr lang="en-US" altLang="zh-TW" dirty="0">
                <a:highlight>
                  <a:srgbClr val="FFFF00"/>
                </a:highlight>
              </a:rPr>
              <a:t>less computation</a:t>
            </a:r>
            <a:r>
              <a:rPr lang="en-US" altLang="zh-TW" dirty="0"/>
              <a:t>, runs on Micro Controller Unit (MCU)</a:t>
            </a:r>
          </a:p>
          <a:p>
            <a:r>
              <a:rPr lang="en-US" altLang="zh-TW" dirty="0"/>
              <a:t>Convert to </a:t>
            </a:r>
            <a:r>
              <a:rPr lang="en-US" altLang="zh-TW" dirty="0">
                <a:highlight>
                  <a:srgbClr val="FFFF00"/>
                </a:highlight>
              </a:rPr>
              <a:t>binary image</a:t>
            </a:r>
            <a:r>
              <a:rPr lang="en-US" altLang="zh-TW" dirty="0"/>
              <a:t>, pixel value indicates whether a hand is detected.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3.1.1 Swipe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AB0B-913A-43C4-B59F-84F808CC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Detect the presence of a hand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27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3.1.1 Swipe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AB0B-913A-43C4-B59F-84F808CC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Detect the presence of a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Binarize the image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363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3.1.1 Swipe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AB0B-913A-43C4-B59F-84F808CC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Detect the presence of a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Binarize the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Calculate difference image</a:t>
            </a:r>
          </a:p>
          <a:p>
            <a:pPr lvl="1"/>
            <a:r>
              <a:rPr lang="en-US" altLang="zh-TW" dirty="0"/>
              <a:t>Leading edge: 1</a:t>
            </a:r>
          </a:p>
          <a:p>
            <a:pPr lvl="1"/>
            <a:r>
              <a:rPr lang="en-US" altLang="zh-TW" dirty="0"/>
              <a:t>Trailing edge: -1</a:t>
            </a:r>
          </a:p>
          <a:p>
            <a:pPr lvl="1"/>
            <a:r>
              <a:rPr lang="en-US" altLang="zh-TW" dirty="0"/>
              <a:t>Surrounded region: hand</a:t>
            </a:r>
          </a:p>
          <a:p>
            <a:pPr lvl="1"/>
            <a:r>
              <a:rPr lang="en-US" altLang="zh-TW" dirty="0"/>
              <a:t>Slope is the direction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96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3A4DE-15ED-4FE8-A9F7-D33598D2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D38311-445F-4CC5-8E14-D0C46857C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4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3.1.1 Swipe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AB0B-913A-43C4-B59F-84F808CC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Detect the presence of a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Binarize the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Calculate difference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Blur</a:t>
            </a:r>
          </a:p>
          <a:p>
            <a:pPr lvl="1"/>
            <a:r>
              <a:rPr lang="en-US" altLang="zh-TW" dirty="0"/>
              <a:t>Not every row has both 1 and -1</a:t>
            </a:r>
          </a:p>
          <a:p>
            <a:pPr lvl="1"/>
            <a:r>
              <a:rPr lang="en-US" altLang="zh-TW" dirty="0"/>
              <a:t>5 by 5 Gaussian blur kernel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C8F76C-64CF-4CA3-8B45-ADEC94D04887}"/>
              </a:ext>
            </a:extLst>
          </p:cNvPr>
          <p:cNvSpPr/>
          <p:nvPr/>
        </p:nvSpPr>
        <p:spPr>
          <a:xfrm>
            <a:off x="7353300" y="1130300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17447F-904F-444F-889F-00047A806CA2}"/>
              </a:ext>
            </a:extLst>
          </p:cNvPr>
          <p:cNvSpPr/>
          <p:nvPr/>
        </p:nvSpPr>
        <p:spPr>
          <a:xfrm>
            <a:off x="7975600" y="1130300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FE252-086A-4B25-92F6-F9BD3A4F0032}"/>
              </a:ext>
            </a:extLst>
          </p:cNvPr>
          <p:cNvSpPr/>
          <p:nvPr/>
        </p:nvSpPr>
        <p:spPr>
          <a:xfrm>
            <a:off x="8597900" y="1130300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FF5DB8-96D3-4655-B316-CD0C92707B07}"/>
              </a:ext>
            </a:extLst>
          </p:cNvPr>
          <p:cNvSpPr/>
          <p:nvPr/>
        </p:nvSpPr>
        <p:spPr>
          <a:xfrm>
            <a:off x="9220200" y="1130300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E27D28-7D42-43E5-A908-217160BE53DA}"/>
              </a:ext>
            </a:extLst>
          </p:cNvPr>
          <p:cNvSpPr/>
          <p:nvPr/>
        </p:nvSpPr>
        <p:spPr>
          <a:xfrm>
            <a:off x="9842500" y="1130300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F14D4-DF24-4670-91E3-26EAC950B228}"/>
              </a:ext>
            </a:extLst>
          </p:cNvPr>
          <p:cNvSpPr/>
          <p:nvPr/>
        </p:nvSpPr>
        <p:spPr>
          <a:xfrm>
            <a:off x="7353300" y="17470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6CF1FF-DC7D-4D31-A595-F4EEA621AB4B}"/>
              </a:ext>
            </a:extLst>
          </p:cNvPr>
          <p:cNvSpPr/>
          <p:nvPr/>
        </p:nvSpPr>
        <p:spPr>
          <a:xfrm>
            <a:off x="7975600" y="17470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B093B9-72B4-46D1-B9BC-9DFC445E7527}"/>
              </a:ext>
            </a:extLst>
          </p:cNvPr>
          <p:cNvSpPr/>
          <p:nvPr/>
        </p:nvSpPr>
        <p:spPr>
          <a:xfrm>
            <a:off x="8597900" y="17470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836833-A97E-48A0-9B20-C3DFBF8EA2B5}"/>
              </a:ext>
            </a:extLst>
          </p:cNvPr>
          <p:cNvSpPr/>
          <p:nvPr/>
        </p:nvSpPr>
        <p:spPr>
          <a:xfrm>
            <a:off x="9220200" y="17470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0AA68A-E18F-4C97-B6B2-FCB7A208F68E}"/>
              </a:ext>
            </a:extLst>
          </p:cNvPr>
          <p:cNvSpPr/>
          <p:nvPr/>
        </p:nvSpPr>
        <p:spPr>
          <a:xfrm>
            <a:off x="9842500" y="17470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9A2083-6DB4-4B41-9320-B82EC8DCE744}"/>
              </a:ext>
            </a:extLst>
          </p:cNvPr>
          <p:cNvSpPr/>
          <p:nvPr/>
        </p:nvSpPr>
        <p:spPr>
          <a:xfrm>
            <a:off x="7353300" y="23693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483F11-AE9A-4335-A769-CF856171A30C}"/>
              </a:ext>
            </a:extLst>
          </p:cNvPr>
          <p:cNvSpPr/>
          <p:nvPr/>
        </p:nvSpPr>
        <p:spPr>
          <a:xfrm>
            <a:off x="7975600" y="23693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6618F-D8B0-443D-962A-E62199C08B92}"/>
              </a:ext>
            </a:extLst>
          </p:cNvPr>
          <p:cNvSpPr/>
          <p:nvPr/>
        </p:nvSpPr>
        <p:spPr>
          <a:xfrm>
            <a:off x="8597900" y="23693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046A00-6996-49B1-9A41-DCC015095668}"/>
              </a:ext>
            </a:extLst>
          </p:cNvPr>
          <p:cNvSpPr/>
          <p:nvPr/>
        </p:nvSpPr>
        <p:spPr>
          <a:xfrm>
            <a:off x="9220200" y="23693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95B2D1-F152-41AD-AF19-D8FBE8A0BFB9}"/>
              </a:ext>
            </a:extLst>
          </p:cNvPr>
          <p:cNvSpPr/>
          <p:nvPr/>
        </p:nvSpPr>
        <p:spPr>
          <a:xfrm>
            <a:off x="9842500" y="2369344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6C849D-016A-4548-86C0-344444D490C5}"/>
              </a:ext>
            </a:extLst>
          </p:cNvPr>
          <p:cNvSpPr/>
          <p:nvPr/>
        </p:nvSpPr>
        <p:spPr>
          <a:xfrm>
            <a:off x="7353300" y="29916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D6FD6B-3404-4C4B-9F14-43AF97083737}"/>
              </a:ext>
            </a:extLst>
          </p:cNvPr>
          <p:cNvSpPr/>
          <p:nvPr/>
        </p:nvSpPr>
        <p:spPr>
          <a:xfrm>
            <a:off x="7975600" y="29916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4EDF40-AEB2-4F0C-91D8-D797DF694A21}"/>
              </a:ext>
            </a:extLst>
          </p:cNvPr>
          <p:cNvSpPr/>
          <p:nvPr/>
        </p:nvSpPr>
        <p:spPr>
          <a:xfrm>
            <a:off x="8597900" y="29916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D4BF90-3629-4DD9-8D9C-A29C433996FC}"/>
              </a:ext>
            </a:extLst>
          </p:cNvPr>
          <p:cNvSpPr/>
          <p:nvPr/>
        </p:nvSpPr>
        <p:spPr>
          <a:xfrm>
            <a:off x="9220200" y="29916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EEB0D1-B230-43F6-AFF9-96DEE6ECD992}"/>
              </a:ext>
            </a:extLst>
          </p:cNvPr>
          <p:cNvSpPr/>
          <p:nvPr/>
        </p:nvSpPr>
        <p:spPr>
          <a:xfrm>
            <a:off x="9842500" y="29916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D46204-1ED9-4BAC-9CBE-03025C86252F}"/>
              </a:ext>
            </a:extLst>
          </p:cNvPr>
          <p:cNvSpPr/>
          <p:nvPr/>
        </p:nvSpPr>
        <p:spPr>
          <a:xfrm>
            <a:off x="7353300" y="36139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30DEC1-DEFD-455C-A913-D54C6C372D81}"/>
              </a:ext>
            </a:extLst>
          </p:cNvPr>
          <p:cNvSpPr/>
          <p:nvPr/>
        </p:nvSpPr>
        <p:spPr>
          <a:xfrm>
            <a:off x="7975600" y="36139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8827A9-FBBB-4A58-BB16-331FC7320507}"/>
              </a:ext>
            </a:extLst>
          </p:cNvPr>
          <p:cNvSpPr/>
          <p:nvPr/>
        </p:nvSpPr>
        <p:spPr>
          <a:xfrm>
            <a:off x="8597900" y="36139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639A59-BE96-48F5-AD58-7946D6853703}"/>
              </a:ext>
            </a:extLst>
          </p:cNvPr>
          <p:cNvSpPr/>
          <p:nvPr/>
        </p:nvSpPr>
        <p:spPr>
          <a:xfrm>
            <a:off x="9220200" y="36139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06AB78-31C3-4950-94B4-D42FC50372C3}"/>
              </a:ext>
            </a:extLst>
          </p:cNvPr>
          <p:cNvSpPr/>
          <p:nvPr/>
        </p:nvSpPr>
        <p:spPr>
          <a:xfrm>
            <a:off x="9842500" y="3613945"/>
            <a:ext cx="6223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C98397-641F-4577-9354-ECFD7F559ED2}"/>
              </a:ext>
            </a:extLst>
          </p:cNvPr>
          <p:cNvSpPr/>
          <p:nvPr/>
        </p:nvSpPr>
        <p:spPr>
          <a:xfrm>
            <a:off x="6464300" y="2495828"/>
            <a:ext cx="74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1/273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64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3.1.1 Swipe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64AB0B-913A-43C4-B59F-84F808CC4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Detect the presence of a hand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Binarize the image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Calculate difference image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Blur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Gradient detection</a:t>
                </a:r>
              </a:p>
              <a:p>
                <a:pPr lvl="1"/>
                <a:r>
                  <a:rPr lang="en-US" altLang="zh-TW" dirty="0"/>
                  <a:t>Zero-crossing point as the middle point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𝑎𝑏𝑠</m:t>
                                  </m:r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d>
                                        <m:d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zh-TW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64AB0B-913A-43C4-B59F-84F808CC4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9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3.1.1 Swipe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64AB0B-913A-43C4-B59F-84F808CC4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Detect the presence of a hand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Binarize the image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Calculate difference image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Blur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Gradient detection</a:t>
                </a:r>
                <a:endParaRPr lang="zh-TW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Gradient score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h𝑜𝑟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𝑎𝑏𝑠</m:t>
                                        </m:r>
                                        <m:d>
                                          <m:d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zh-TW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=0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zh-TW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TW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zh-TW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i="0">
                                            <a:latin typeface="Cambria Math" panose="02040503050406030204" pitchFamily="18" charset="0"/>
                                          </a:rPr>
                                          <m:t>if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𝑖𝑠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𝑣𝑎𝑙𝑖𝑑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i="0">
                                            <a:latin typeface="Cambria Math" panose="02040503050406030204" pitchFamily="18" charset="0"/>
                                          </a:rPr>
                                          <m:t>if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𝑖𝑠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𝑖𝑛𝑣𝑎𝑙𝑖𝑑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Horizontal: + (right), – (left)</a:t>
                </a:r>
              </a:p>
              <a:p>
                <a:pPr lvl="1"/>
                <a:r>
                  <a:rPr lang="en-US" altLang="zh-TW" dirty="0"/>
                  <a:t>Vertical: + (down), - (up)</a:t>
                </a:r>
              </a:p>
              <a:p>
                <a:pPr lvl="1"/>
                <a:r>
                  <a:rPr lang="en-US" altLang="zh-TW" dirty="0"/>
                  <a:t>Magnitude determines horizontal or vertical.</a:t>
                </a:r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64AB0B-913A-43C4-B59F-84F808CC4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938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3.1.2 Push/Pull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AB0B-913A-43C4-B59F-84F808CC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Push/Pull</a:t>
            </a:r>
          </a:p>
          <a:p>
            <a:r>
              <a:rPr lang="en-US" altLang="zh-TW" dirty="0"/>
              <a:t>Perpendicular to the sensor plane, we can use the range data.</a:t>
            </a:r>
          </a:p>
          <a:p>
            <a:r>
              <a:rPr lang="en-US" altLang="zh-TW" dirty="0"/>
              <a:t>Triggered by an invisible wall.</a:t>
            </a:r>
          </a:p>
          <a:p>
            <a:r>
              <a:rPr lang="en-US" altLang="zh-TW" dirty="0"/>
              <a:t>Parameters:</a:t>
            </a:r>
          </a:p>
          <a:p>
            <a:pPr lvl="1"/>
            <a:r>
              <a:rPr lang="en-US" altLang="zh-TW" dirty="0"/>
              <a:t>Sensing range</a:t>
            </a:r>
          </a:p>
          <a:p>
            <a:pPr lvl="1"/>
            <a:r>
              <a:rPr lang="en-US" altLang="zh-TW" dirty="0"/>
              <a:t>Threshold of pixels in sensing range</a:t>
            </a:r>
          </a:p>
          <a:p>
            <a:pPr lvl="1"/>
            <a:r>
              <a:rPr lang="en-US" altLang="zh-TW" dirty="0"/>
              <a:t>Distance of the invisible wall from the sensor</a:t>
            </a:r>
          </a:p>
          <a:p>
            <a:pPr lvl="1"/>
            <a:r>
              <a:rPr lang="en-US" altLang="zh-TW" dirty="0"/>
              <a:t>Number of pixels to trigger a gesture</a:t>
            </a:r>
          </a:p>
          <a:p>
            <a:pPr lvl="1"/>
            <a:r>
              <a:rPr lang="en-US" altLang="zh-TW" dirty="0"/>
              <a:t>Minimum time between push or pull gesture events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82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E5B36-DD64-48B2-BAB9-A5E988F0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3.1.2 Push/Pull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AB0B-913A-43C4-B59F-84F808CC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Push/Pull</a:t>
            </a:r>
          </a:p>
          <a:p>
            <a:r>
              <a:rPr lang="en-US" altLang="zh-TW" dirty="0"/>
              <a:t>Three stages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Ready stage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Trigger stage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Sleep stage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84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9699D-8EE5-4368-95AC-DA9C3D1D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Gesture Set II: Hand Speed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3EEB2F-06FA-4250-BC1A-5FF0D410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Push gesture from Gesture Set 1, with added speed detection when the hand passes through the invisible wall</a:t>
            </a:r>
          </a:p>
          <a:p>
            <a:r>
              <a:rPr lang="en-US" altLang="zh-TW" dirty="0"/>
              <a:t>Bimanual detection is possible by splitting the detecting area</a:t>
            </a:r>
          </a:p>
          <a:p>
            <a:r>
              <a:rPr lang="en-US" altLang="zh-TW" dirty="0"/>
              <a:t>Problem: forearm and low FPS causes inaccuracy</a:t>
            </a:r>
          </a:p>
        </p:txBody>
      </p:sp>
    </p:spTree>
    <p:extLst>
      <p:ext uri="{BB962C8B-B14F-4D97-AF65-F5344CB8AC3E}">
        <p14:creationId xmlns:p14="http://schemas.microsoft.com/office/powerpoint/2010/main" val="262758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5C026-5972-4166-B9A4-D4927CF2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Gesture Set III: Hand Tracking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E1DDC-0205-487A-9337-19B1B96A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their hand as a cursor,</a:t>
            </a:r>
            <a:r>
              <a:rPr lang="zh-TW" altLang="en-US" dirty="0"/>
              <a:t> </a:t>
            </a:r>
            <a:r>
              <a:rPr lang="en-US" altLang="zh-TW" dirty="0"/>
              <a:t>easier integration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/>
              <a:t>existing</a:t>
            </a:r>
            <a:r>
              <a:rPr lang="zh-TW" altLang="en-US" dirty="0"/>
              <a:t> </a:t>
            </a:r>
            <a:r>
              <a:rPr lang="en-US" altLang="zh-TW" dirty="0"/>
              <a:t>User Interfaces (UIs)</a:t>
            </a:r>
          </a:p>
          <a:p>
            <a:r>
              <a:rPr lang="en-US" altLang="zh-TW" dirty="0"/>
              <a:t>Low resolution:</a:t>
            </a:r>
          </a:p>
          <a:p>
            <a:pPr lvl="1"/>
            <a:r>
              <a:rPr lang="en-US" altLang="zh-TW" dirty="0"/>
              <a:t>Large UIs with large selection area</a:t>
            </a:r>
          </a:p>
          <a:p>
            <a:pPr lvl="1"/>
            <a:r>
              <a:rPr lang="en-US" altLang="zh-TW" dirty="0"/>
              <a:t>Only one hand</a:t>
            </a:r>
          </a:p>
          <a:p>
            <a:r>
              <a:rPr lang="en-US" altLang="zh-TW" dirty="0"/>
              <a:t>Important criterion: </a:t>
            </a:r>
            <a:r>
              <a:rPr lang="en-US" altLang="zh-TW" dirty="0">
                <a:highlight>
                  <a:srgbClr val="FFFF00"/>
                </a:highlight>
              </a:rPr>
              <a:t>smoothness</a:t>
            </a:r>
          </a:p>
          <a:p>
            <a:r>
              <a:rPr lang="en-US" altLang="zh-TW" dirty="0"/>
              <a:t>Parameters:</a:t>
            </a:r>
          </a:p>
          <a:p>
            <a:pPr lvl="1"/>
            <a:r>
              <a:rPr lang="en-US" altLang="zh-TW" dirty="0"/>
              <a:t>Sensing range, threshold of pixels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4733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5C026-5972-4166-B9A4-D4927CF2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Gesture Set III: Hand Tracking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7E1DDC-0205-487A-9337-19B1B96A7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Once we have detected a hand centroid:</a:t>
                </a:r>
              </a:p>
              <a:p>
                <a:pPr lvl="1"/>
                <a:r>
                  <a:rPr lang="en-US" altLang="zh-TW" dirty="0"/>
                  <a:t>Index as the data, values as the weights</a:t>
                </a:r>
              </a:p>
              <a:p>
                <a:pPr marL="457200" lvl="1" indent="0">
                  <a:buNone/>
                </a:pPr>
                <a:endParaRPr lang="en-US" altLang="zh-TW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𝑎𝑣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7E1DDC-0205-487A-9337-19B1B96A7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5C026-5972-4166-B9A4-D4927CF2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Gesture Set III: Hand Tracking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E1DDC-0205-487A-9337-19B1B96A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1: jittering</a:t>
            </a:r>
          </a:p>
          <a:p>
            <a:pPr lvl="1"/>
            <a:r>
              <a:rPr lang="en-US" altLang="zh-TW" dirty="0"/>
              <a:t>Average point jumps around randomly, mainly caused by edge pixels, constantly changing between 0 and 1.</a:t>
            </a:r>
          </a:p>
          <a:p>
            <a:pPr lvl="1"/>
            <a:r>
              <a:rPr lang="en-US" altLang="zh-TW" dirty="0"/>
              <a:t>Edge pixels have significant impact on the average, because of the low pixel count.</a:t>
            </a:r>
          </a:p>
          <a:p>
            <a:r>
              <a:rPr lang="en-US" altLang="zh-TW" dirty="0"/>
              <a:t>Solution: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Upscale + 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Lower the weight of constantly changing pixels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3804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5C026-5972-4166-B9A4-D4927CF2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Gesture Set III: Hand Tracking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E1DDC-0205-487A-9337-19B1B96A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Solution 1: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Upscale by calculating the Kronecker product (pixel duplication) of the binary image with a square matrix of ones, we scale from 8 x 8 to 64 x 64 pixels.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Gaussian blur, we perform cross-correlation with a 9 x 9 pixels approximate Gaussian blur kernel.</a:t>
            </a:r>
          </a:p>
          <a:p>
            <a:r>
              <a:rPr lang="en-US" altLang="zh-TW" dirty="0"/>
              <a:t>Solution 2:</a:t>
            </a:r>
          </a:p>
          <a:p>
            <a:pPr lvl="1"/>
            <a:r>
              <a:rPr lang="en-US" altLang="zh-TW" dirty="0"/>
              <a:t>Change the weight of constantly changing pixels.</a:t>
            </a:r>
          </a:p>
          <a:p>
            <a:pPr lvl="1"/>
            <a:r>
              <a:rPr lang="en-US" altLang="zh-TW" dirty="0"/>
              <a:t>We give changing pixels a value of 0.5, constantly changing pixels will mostly have a value of 0.5. </a:t>
            </a:r>
          </a:p>
          <a:p>
            <a:pPr lvl="1"/>
            <a:r>
              <a:rPr lang="en-US" altLang="zh-TW" dirty="0"/>
              <a:t>This removes jittering caused by edge pixels constantly changing between 0 and 1.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506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7899D-B9DE-4E31-8859-22F4697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 The Concept of Augmented Reality (AR)</a:t>
            </a:r>
            <a:br>
              <a:rPr lang="en-US" altLang="zh-TW" dirty="0"/>
            </a:br>
            <a:r>
              <a:rPr lang="en-US" altLang="zh-TW" dirty="0"/>
              <a:t>and Metaverse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A3F99-622F-423F-9C77-45CF2296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 is a subset of Mixed Reality (MR), which is a “virtuality continuum”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308C4A-B776-4185-A098-4B3C0F84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433498"/>
            <a:ext cx="8059275" cy="19910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01CAFD-32BE-4C0A-8702-FF1B5F8B8BCB}"/>
              </a:ext>
            </a:extLst>
          </p:cNvPr>
          <p:cNvSpPr txBox="1"/>
          <p:nvPr/>
        </p:nvSpPr>
        <p:spPr>
          <a:xfrm>
            <a:off x="7560237" y="4374772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Milgram &amp; Kishino, 1994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46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5C026-5972-4166-B9A4-D4927CF2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Gesture Set III: Hand Tracking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E1DDC-0205-487A-9337-19B1B96A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2: low FPS</a:t>
            </a:r>
          </a:p>
          <a:p>
            <a:pPr lvl="1"/>
            <a:r>
              <a:rPr lang="en-US" altLang="zh-TW" dirty="0"/>
              <a:t>Sensor outputs at 15 FPS, screen refreshes at 60 FPS.</a:t>
            </a:r>
          </a:p>
          <a:p>
            <a:r>
              <a:rPr lang="en-US" altLang="zh-TW" dirty="0"/>
              <a:t>Solution:</a:t>
            </a:r>
          </a:p>
          <a:p>
            <a:pPr lvl="1"/>
            <a:r>
              <a:rPr lang="en-US" altLang="zh-TW" dirty="0"/>
              <a:t>Use cubic spline interpolation to interpolate 3 new points between every two frames.</a:t>
            </a:r>
          </a:p>
          <a:p>
            <a:pPr lvl="1"/>
            <a:r>
              <a:rPr lang="en-US" altLang="zh-TW" dirty="0"/>
              <a:t>Problem, creates a lag of 50 milliseconds (1/60 milliseconds * 3). This creates a feeling of dragging the average point with the hand. </a:t>
            </a:r>
          </a:p>
        </p:txBody>
      </p:sp>
    </p:spTree>
    <p:extLst>
      <p:ext uri="{BB962C8B-B14F-4D97-AF65-F5344CB8AC3E}">
        <p14:creationId xmlns:p14="http://schemas.microsoft.com/office/powerpoint/2010/main" val="293548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90217-7824-43D5-BA8D-69739952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Experimental Results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9320BE-2415-411D-811C-97A98D442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57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78D4E-160D-4597-B50A-D461AC3E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4.1 Gesture Set I: Swipe + Push/Pull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E1776D-8A43-46A1-842E-D37E9F7171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6" y="1281542"/>
            <a:ext cx="4201336" cy="523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1FEA58-4DCA-4B5F-AA21-E29D91F119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915" y="1899092"/>
            <a:ext cx="5920915" cy="4004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42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E494B-3A92-4B94-9931-52DA4F47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4.2 Gesture Set II: Hand Speed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F58926F-A359-42C1-870D-112D10544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2" y="1482141"/>
            <a:ext cx="7480524" cy="228775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2BE3069-29D9-4824-9EA7-705E9671FE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49" y="3922395"/>
            <a:ext cx="6872271" cy="257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11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4B6EB2-C474-4E8D-BDA1-5C41BE7E06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1492" y="2237394"/>
            <a:ext cx="5093682" cy="23832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1A4C11B-80DD-41D7-92D1-22402794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4.3 Gesture Set III: Hand Tracking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E1EF842-E856-4020-A04C-860C33F167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0" y="2091426"/>
            <a:ext cx="6134797" cy="2675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86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66CD1-5880-4934-BFD7-8A435967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2CC824-89AD-4EC0-A690-F2EABCD3C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254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8BABA6-458A-4211-9BAB-00FECD1E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867399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/>
              <a:t>[1] N. Ahmad, R. A. R. </a:t>
            </a:r>
            <a:r>
              <a:rPr lang="en-US" altLang="zh-TW" sz="1800" dirty="0" err="1"/>
              <a:t>Ghazilla</a:t>
            </a:r>
            <a:r>
              <a:rPr lang="en-US" altLang="zh-TW" sz="1800" dirty="0"/>
              <a:t>, N. M. </a:t>
            </a:r>
            <a:r>
              <a:rPr lang="en-US" altLang="zh-TW" sz="1800" dirty="0" err="1"/>
              <a:t>Khairi</a:t>
            </a:r>
            <a:r>
              <a:rPr lang="en-US" altLang="zh-TW" sz="1800" dirty="0"/>
              <a:t>, and V. Kasi, “Reviews on Various Inertial Measurement Unit (IMU) Sensor Applications,” International Journal of Signal Processing Systems, Vol. 1, No. 2, pp. 256-262, 2013.</a:t>
            </a:r>
          </a:p>
          <a:p>
            <a:r>
              <a:rPr lang="en-US" altLang="zh-TW" sz="1800" dirty="0"/>
              <a:t>[2] R. Aigner, D. </a:t>
            </a:r>
            <a:r>
              <a:rPr lang="en-US" altLang="zh-TW" sz="1800" dirty="0" err="1"/>
              <a:t>Wigdor</a:t>
            </a:r>
            <a:r>
              <a:rPr lang="en-US" altLang="zh-TW" sz="1800" dirty="0"/>
              <a:t>, H. Benko, M. Haller, D. </a:t>
            </a:r>
            <a:r>
              <a:rPr lang="en-US" altLang="zh-TW" sz="1800" dirty="0" err="1"/>
              <a:t>Lindbauer</a:t>
            </a:r>
            <a:r>
              <a:rPr lang="en-US" altLang="zh-TW" sz="1800" dirty="0"/>
              <a:t>, A. Ion, ... and J. T. K. V. Koh, “Understanding Mid-Air Hand Gestures: A Study of Human Preferences in Usage of Gesture Types for HCI,” Microsoft Research </a:t>
            </a:r>
            <a:r>
              <a:rPr lang="en-US" altLang="zh-TW" sz="1800" dirty="0" err="1"/>
              <a:t>TechReport</a:t>
            </a:r>
            <a:r>
              <a:rPr lang="en-US" altLang="zh-TW" sz="1800" dirty="0"/>
              <a:t> MSR-TR-2012-111, 2, 30, 2012.</a:t>
            </a:r>
          </a:p>
          <a:p>
            <a:r>
              <a:rPr lang="en-US" altLang="zh-TW" sz="1800" dirty="0"/>
              <a:t>[3] R. E. Bailey, J. J. Arthur III, and S. P. Williams, “Latency Requirements for Head-Worn Display S/EVS Applications,” SPIE Enhanced and Synthetic Vision, Vol. 5424, pp. 98-109, 2004.</a:t>
            </a:r>
          </a:p>
          <a:p>
            <a:r>
              <a:rPr lang="en-US" altLang="zh-TW" sz="1800" dirty="0"/>
              <a:t>[4] T. Bailey and H. </a:t>
            </a:r>
            <a:r>
              <a:rPr lang="en-US" altLang="zh-TW" sz="1800" dirty="0" err="1"/>
              <a:t>Durrant</a:t>
            </a:r>
            <a:r>
              <a:rPr lang="en-US" altLang="zh-TW" sz="1800" dirty="0"/>
              <a:t>-Whyte, “Simultaneous Localization and Mapping (SLAM): Part II,” IEEE Robotics and Automation Magazine, Vol. 13, No. 3, pp. 108-117, 2006.</a:t>
            </a:r>
          </a:p>
          <a:p>
            <a:r>
              <a:rPr lang="en-US" altLang="zh-TW" sz="1800" dirty="0"/>
              <a:t>[5] S. Beauregard, “A Helmet-Mounted Pedestrian Dead Reckoning System,” Proceedings of International Forum on Applied Wearable Computing, Bremen, Germany, pp. 1-11, 2006.</a:t>
            </a:r>
          </a:p>
          <a:p>
            <a:r>
              <a:rPr lang="en-US" altLang="zh-TW" sz="1800" dirty="0"/>
              <a:t>[6] S. Beauregard and H. Haas, “Pedestrian Dead Reckoning: A Basis for Personal Positioning,” Proceedings of Workshop on Positioning, Navigation and</a:t>
            </a:r>
          </a:p>
          <a:p>
            <a:r>
              <a:rPr lang="en-US" altLang="zh-TW" sz="1800" dirty="0"/>
              <a:t>Communication, Hannover, Germany, pp. 27-35, 2006.</a:t>
            </a:r>
          </a:p>
          <a:p>
            <a:r>
              <a:rPr lang="en-US" altLang="zh-TW" sz="1800" dirty="0"/>
              <a:t>[7] J. D. N. Dionisio, W. G. Burns III, and R. Gilbert, “3D Virtual Worlds and the Metaverse: Current Status and Future Possibilities,” ACM Computing Surveys, Vol. 45, No. 3, pp. 1-38, 2013. [8] Epson, “</a:t>
            </a:r>
            <a:r>
              <a:rPr lang="en-US" altLang="zh-TW" sz="1800" dirty="0" err="1"/>
              <a:t>Moverio</a:t>
            </a:r>
            <a:r>
              <a:rPr lang="en-US" altLang="zh-TW" sz="1800" dirty="0"/>
              <a:t> BT-30C,” https://www.epson.com.tw/, 2022. [9] Fun2, “</a:t>
            </a:r>
            <a:r>
              <a:rPr lang="en-US" altLang="zh-TW" sz="1800" dirty="0" err="1"/>
              <a:t>FunZoo</a:t>
            </a:r>
            <a:r>
              <a:rPr lang="en-US" altLang="zh-TW" sz="1800" dirty="0"/>
              <a:t>,” https://fun2studio.com/game_FunZoo.html, 2022.</a:t>
            </a:r>
          </a:p>
          <a:p>
            <a:r>
              <a:rPr lang="en-US" altLang="zh-TW" sz="1800" dirty="0"/>
              <a:t>[10] L. C. Hale, “Principles and Techniques for Designing Precision Machines,” Ph. D. Thesis, Department of Mechanical Engineering, MIT, 1999.</a:t>
            </a:r>
          </a:p>
        </p:txBody>
      </p:sp>
    </p:spTree>
    <p:extLst>
      <p:ext uri="{BB962C8B-B14F-4D97-AF65-F5344CB8AC3E}">
        <p14:creationId xmlns:p14="http://schemas.microsoft.com/office/powerpoint/2010/main" val="3308208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8BABA6-458A-4211-9BAB-00FECD1E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867399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[11] K. </a:t>
            </a:r>
            <a:r>
              <a:rPr lang="en-US" altLang="zh-TW" dirty="0" err="1"/>
              <a:t>Holmqvist</a:t>
            </a:r>
            <a:r>
              <a:rPr lang="en-US" altLang="zh-TW" dirty="0"/>
              <a:t>, M. </a:t>
            </a:r>
            <a:r>
              <a:rPr lang="en-US" altLang="zh-TW" dirty="0" err="1"/>
              <a:t>Nyström</a:t>
            </a:r>
            <a:r>
              <a:rPr lang="en-US" altLang="zh-TW" dirty="0"/>
              <a:t>, R. Andersson, R. Dewhurst, H. </a:t>
            </a:r>
            <a:r>
              <a:rPr lang="en-US" altLang="zh-TW" dirty="0" err="1"/>
              <a:t>Jarodzka</a:t>
            </a:r>
            <a:r>
              <a:rPr lang="en-US" altLang="zh-TW" dirty="0"/>
              <a:t>, and J. Van de </a:t>
            </a:r>
            <a:r>
              <a:rPr lang="en-US" altLang="zh-TW" dirty="0" err="1"/>
              <a:t>Weijer</a:t>
            </a:r>
            <a:r>
              <a:rPr lang="en-US" altLang="zh-TW" dirty="0"/>
              <a:t>, Eye Tracking: A Comprehensive Guide to Methods and Measures, Oxford University Press, Oxford, UK, 2011. [12] </a:t>
            </a:r>
            <a:r>
              <a:rPr lang="en-US" altLang="zh-TW" dirty="0" err="1"/>
              <a:t>Jorjin</a:t>
            </a:r>
            <a:r>
              <a:rPr lang="en-US" altLang="zh-TW" dirty="0"/>
              <a:t>, “</a:t>
            </a:r>
            <a:r>
              <a:rPr lang="en-US" altLang="zh-TW" dirty="0" err="1"/>
              <a:t>Jorjin</a:t>
            </a:r>
            <a:r>
              <a:rPr lang="en-US" altLang="zh-TW" dirty="0"/>
              <a:t> J-Reality J7EF Plus,” https://www.jorjin.com/products/ar-smart-glasses/j-reality/j7ef-plus/, 2022.</a:t>
            </a:r>
          </a:p>
          <a:p>
            <a:r>
              <a:rPr lang="en-US" altLang="zh-TW" dirty="0"/>
              <a:t>[13] K. </a:t>
            </a:r>
            <a:r>
              <a:rPr lang="en-US" altLang="zh-TW" dirty="0" err="1"/>
              <a:t>Kiyokawa</a:t>
            </a:r>
            <a:r>
              <a:rPr lang="en-US" altLang="zh-TW" dirty="0"/>
              <a:t>, “Trends and Vision of Head Mounted Display in Augmented Reality,” Proceedings of International Symposium on Ubiquitous Virtual Reality, Daejeon, Korea, pp. 14-17, 2012.</a:t>
            </a:r>
          </a:p>
          <a:p>
            <a:r>
              <a:rPr lang="en-US" altLang="zh-TW" dirty="0"/>
              <a:t>[14] K. </a:t>
            </a:r>
            <a:r>
              <a:rPr lang="en-US" altLang="zh-TW" dirty="0" err="1"/>
              <a:t>Kiyokawa</a:t>
            </a:r>
            <a:r>
              <a:rPr lang="en-US" altLang="zh-TW" dirty="0"/>
              <a:t>, M. </a:t>
            </a:r>
            <a:r>
              <a:rPr lang="en-US" altLang="zh-TW" dirty="0" err="1"/>
              <a:t>Billinghurst</a:t>
            </a:r>
            <a:r>
              <a:rPr lang="en-US" altLang="zh-TW" dirty="0"/>
              <a:t>, B. Campbell, and E. Woods, “An Occlusion Capable Optical See-through Head Mount Display for Supporting Co-located Collaboration,” Proceedings of IEEE and ACM International Symposium on</a:t>
            </a:r>
          </a:p>
          <a:p>
            <a:r>
              <a:rPr lang="en-US" altLang="zh-TW" dirty="0"/>
              <a:t>Mixed and Augmented Reality, Tokyo, Japan, pp. 133-141, 2003.</a:t>
            </a:r>
          </a:p>
          <a:p>
            <a:r>
              <a:rPr lang="en-US" altLang="zh-TW" dirty="0"/>
              <a:t>[15] M. </a:t>
            </a:r>
            <a:r>
              <a:rPr lang="en-US" altLang="zh-TW" dirty="0" err="1"/>
              <a:t>Lambooij</a:t>
            </a:r>
            <a:r>
              <a:rPr lang="en-US" altLang="zh-TW" dirty="0"/>
              <a:t>, M. Fortuin, I. </a:t>
            </a:r>
            <a:r>
              <a:rPr lang="en-US" altLang="zh-TW" dirty="0" err="1"/>
              <a:t>Heynderickx</a:t>
            </a:r>
            <a:r>
              <a:rPr lang="en-US" altLang="zh-TW" dirty="0"/>
              <a:t>, and W. </a:t>
            </a:r>
            <a:r>
              <a:rPr lang="en-US" altLang="zh-TW" dirty="0" err="1"/>
              <a:t>IJsselsteijn</a:t>
            </a:r>
            <a:r>
              <a:rPr lang="en-US" altLang="zh-TW" dirty="0"/>
              <a:t>, “Visual Discomfort and Visual Fatigue of Stereoscopic Displays: A Review,” Journal of Imaging Science and Technology, Vol. 53, No. 3, pp. 30201-1-14, 2009.</a:t>
            </a:r>
          </a:p>
          <a:p>
            <a:r>
              <a:rPr lang="en-US" altLang="zh-TW" dirty="0"/>
              <a:t>[16] L. H. Lee and P. Hui, “Interaction Methods for Smart Glasses: A Survey,” IEEE Access, Vol. 6, pp. 28712-28732, 2018.</a:t>
            </a:r>
          </a:p>
          <a:p>
            <a:r>
              <a:rPr lang="en-US" altLang="zh-TW" dirty="0"/>
              <a:t>[17] H. </a:t>
            </a:r>
            <a:r>
              <a:rPr lang="en-US" altLang="zh-TW" dirty="0" err="1"/>
              <a:t>Leppäkoski</a:t>
            </a:r>
            <a:r>
              <a:rPr lang="en-US" altLang="zh-TW" dirty="0"/>
              <a:t>, J. Collin, and J. </a:t>
            </a:r>
            <a:r>
              <a:rPr lang="en-US" altLang="zh-TW" dirty="0" err="1"/>
              <a:t>Takala</a:t>
            </a:r>
            <a:r>
              <a:rPr lang="en-US" altLang="zh-TW" dirty="0"/>
              <a:t>, “Pedestrian Navigation Based on Inertial Sensors, Indoor Map, and WLAN Signals,” Journal of Signal Processing Systems, Vol. 71, No. 3, pp. 287-296, 2013.</a:t>
            </a:r>
          </a:p>
          <a:p>
            <a:r>
              <a:rPr lang="en-US" altLang="zh-TW" dirty="0"/>
              <a:t>[18] S. Li, C. Xu, and M. </a:t>
            </a:r>
            <a:r>
              <a:rPr lang="en-US" altLang="zh-TW" dirty="0" err="1"/>
              <a:t>Xie</a:t>
            </a:r>
            <a:r>
              <a:rPr lang="en-US" altLang="zh-TW" dirty="0"/>
              <a:t>, “A Robust O(n) Solution to the Perspective-N-Point Problem,” IEEE Transactions on Pattern Analysis and Machine Intelligence, Vol. 34, No. 7, pp. 1444-1450, 2012.</a:t>
            </a:r>
          </a:p>
          <a:p>
            <a:r>
              <a:rPr lang="en-US" altLang="zh-TW" dirty="0"/>
              <a:t>[19] S. Liu, D. Cheng, and H. Hua, “An Optical See-through Head Mounted Display with Addressable Focal Planes,” Proceedings of IEEE/ACM International Symposium on Mixed and Augmented Reality, Cambridge, UK, pp. 33-42, 2008.</a:t>
            </a:r>
          </a:p>
          <a:p>
            <a:r>
              <a:rPr lang="en-US" altLang="zh-TW" dirty="0"/>
              <a:t>[20] Microsoft, “Microsoft HoloLens 2,” https://www.microsoft.com/en-us/hololens/hardware, 2022.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538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8BABA6-458A-4211-9BAB-00FECD1E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867399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[21] P. Milgram and F. </a:t>
            </a:r>
            <a:r>
              <a:rPr lang="en-US" altLang="zh-TW" sz="1800" dirty="0" err="1"/>
              <a:t>Kishino</a:t>
            </a:r>
            <a:r>
              <a:rPr lang="en-US" altLang="zh-TW" sz="1800" dirty="0"/>
              <a:t>, “A Taxonomy of Mixed Reality Visual Displays,” IEICE Transactions on Information and Systems, Vol. 77, No. 12, pp. 1321-1329,</a:t>
            </a:r>
          </a:p>
          <a:p>
            <a:r>
              <a:rPr lang="en-US" altLang="zh-TW" sz="1800" dirty="0"/>
              <a:t>1994.</a:t>
            </a:r>
          </a:p>
          <a:p>
            <a:r>
              <a:rPr lang="en-US" altLang="zh-TW" sz="1800" dirty="0"/>
              <a:t>[22] </a:t>
            </a:r>
            <a:r>
              <a:rPr lang="en-US" altLang="zh-TW" sz="1800" dirty="0" err="1"/>
              <a:t>Peaksel</a:t>
            </a:r>
            <a:r>
              <a:rPr lang="en-US" altLang="zh-TW" sz="1800" dirty="0"/>
              <a:t> Games, “Snake Game,” https://play.google.com/store/apps/details?id=com.snakegame.freesnakegames, 2022.</a:t>
            </a:r>
          </a:p>
          <a:p>
            <a:r>
              <a:rPr lang="en-US" altLang="zh-TW" sz="1800" dirty="0"/>
              <a:t>[23] F. </a:t>
            </a:r>
            <a:r>
              <a:rPr lang="en-US" altLang="zh-TW" sz="1800" dirty="0" err="1"/>
              <a:t>Remondino</a:t>
            </a:r>
            <a:r>
              <a:rPr lang="en-US" altLang="zh-TW" sz="1800" dirty="0"/>
              <a:t> and D. </a:t>
            </a:r>
            <a:r>
              <a:rPr lang="en-US" altLang="zh-TW" sz="1800" dirty="0" err="1"/>
              <a:t>Stoppa</a:t>
            </a:r>
            <a:r>
              <a:rPr lang="en-US" altLang="zh-TW" sz="1800" dirty="0"/>
              <a:t>, Eds., TOF Range-Imaging Cameras, Vol. 68121, Springer, Heidelberg, Germany, 2013.</a:t>
            </a:r>
          </a:p>
          <a:p>
            <a:r>
              <a:rPr lang="en-US" altLang="zh-TW" sz="1800" dirty="0"/>
              <a:t>[24] J. L. Schonberger and J. M. Frahm, “Structure-from-Motion Revisited,” Proceedings of the IEEE Conference on Computer Vision and Pattern Recognition, Las Vegas, NV, pp. 4104-4113, 2016.</a:t>
            </a:r>
          </a:p>
          <a:p>
            <a:r>
              <a:rPr lang="en-US" altLang="zh-TW" sz="1800" dirty="0"/>
              <a:t>[25] ST, “ST VL53L5CV Datasheet,” https://www.st.com/resource/en/datasheet/vl53l5cx.pdf, 2022.</a:t>
            </a:r>
          </a:p>
          <a:p>
            <a:r>
              <a:rPr lang="en-US" altLang="zh-TW" sz="1800" dirty="0"/>
              <a:t>[26] A. R. Vidal, H. </a:t>
            </a:r>
            <a:r>
              <a:rPr lang="en-US" altLang="zh-TW" sz="1800" dirty="0" err="1"/>
              <a:t>Rebecq</a:t>
            </a:r>
            <a:r>
              <a:rPr lang="en-US" altLang="zh-TW" sz="1800" dirty="0"/>
              <a:t>, T. </a:t>
            </a:r>
            <a:r>
              <a:rPr lang="en-US" altLang="zh-TW" sz="1800" dirty="0" err="1"/>
              <a:t>Horstschaefer</a:t>
            </a:r>
            <a:r>
              <a:rPr lang="en-US" altLang="zh-TW" sz="1800" dirty="0"/>
              <a:t>, and D. </a:t>
            </a:r>
            <a:r>
              <a:rPr lang="en-US" altLang="zh-TW" sz="1800" dirty="0" err="1"/>
              <a:t>Scaramuzza</a:t>
            </a:r>
            <a:r>
              <a:rPr lang="en-US" altLang="zh-TW" sz="1800" dirty="0"/>
              <a:t>, “Ultimate SLAM? Combining Events, Images, and IMU for Robust Visual SLAM in HDR and High-Speed Scenarios,” IEEE Robotics and Automation Letters, Vol. 3, No. 2, pp. 994-1001, 2018.</a:t>
            </a:r>
          </a:p>
          <a:p>
            <a:r>
              <a:rPr lang="en-US" altLang="zh-TW" sz="1800" dirty="0"/>
              <a:t>[27] Y. Wu, F. Tang, and H. Li, “Image-Based Camera Localization: An Overview,” Visual Computing for Industry, Biomedicine, and Art, Vol. 1, No. 1, pp. 1-13, 2018.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527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0CD00-9B5A-4830-B68F-3D0D89E7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 The Concept of Augmented Reality (AR)</a:t>
            </a:r>
            <a:br>
              <a:rPr lang="en-US" altLang="zh-TW" dirty="0"/>
            </a:br>
            <a:r>
              <a:rPr lang="en-US" altLang="zh-TW" dirty="0"/>
              <a:t>and Metaverse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73A415-B8F8-4269-B563-38198DA12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six classes of Mixed Reality (Milgram &amp; Kishino, 1994):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Monitor-based displays, real-world scene and computer generated scenes are digitally overlaid and displayed.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Displays as in Class 1, but head-mounted, a.k.a., Head-Mounted Displays (HMD).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highlight>
                  <a:srgbClr val="FFFF00"/>
                </a:highlight>
              </a:rPr>
              <a:t>HMD’s equipped with see-through capability.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Similar to Class 3, but uses video. The displayed world should correspond orthoscopically with the immediate outside real world.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Completed graphic display environments, to which video “reality” is added.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Completely graphic but partially immersive environment where real physical objects in the user’s environment play a role in the scene.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24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F93D9-C616-4D17-B679-2857601C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1.2 </a:t>
            </a:r>
            <a:r>
              <a:rPr lang="en-US" altLang="zh-CN"/>
              <a:t>Display &amp; </a:t>
            </a:r>
            <a:r>
              <a:rPr lang="en-US" altLang="zh-TW"/>
              <a:t>Movement </a:t>
            </a:r>
            <a:r>
              <a:rPr lang="en-US" altLang="zh-TW" dirty="0"/>
              <a:t>Tracking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A308C0-3FA4-4527-AE2A-35B2D011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6-Degrees of Freedom (6-DOF)</a:t>
            </a:r>
          </a:p>
          <a:p>
            <a:pPr lvl="1"/>
            <a:r>
              <a:rPr lang="en-US" altLang="zh-TW" dirty="0"/>
              <a:t>Three translations: movement along the </a:t>
            </a:r>
            <a:r>
              <a:rPr lang="en-US" altLang="zh-TW" i="1" dirty="0"/>
              <a:t>X, Y, Z </a:t>
            </a:r>
            <a:r>
              <a:rPr lang="en-US" altLang="zh-TW" dirty="0"/>
              <a:t>axes</a:t>
            </a:r>
          </a:p>
          <a:p>
            <a:pPr lvl="1"/>
            <a:r>
              <a:rPr lang="en-US" altLang="zh-TW" dirty="0"/>
              <a:t>Three rotations: </a:t>
            </a:r>
            <a:r>
              <a:rPr lang="en-US" altLang="zh-TW" i="1" dirty="0"/>
              <a:t>roll, pitch</a:t>
            </a:r>
            <a:r>
              <a:rPr lang="en-US" altLang="zh-TW" dirty="0"/>
              <a:t>, and </a:t>
            </a:r>
            <a:r>
              <a:rPr lang="en-US" altLang="zh-TW" i="1" dirty="0"/>
              <a:t>yaw</a:t>
            </a:r>
          </a:p>
          <a:p>
            <a:r>
              <a:rPr lang="en-US" altLang="zh-TW" dirty="0"/>
              <a:t>Tracking subjects:</a:t>
            </a:r>
          </a:p>
          <a:p>
            <a:pPr lvl="1"/>
            <a:r>
              <a:rPr lang="en-US" altLang="zh-TW" dirty="0"/>
              <a:t>Head orientation: typically an Inertial Measurement Unit (IMU) is used</a:t>
            </a:r>
          </a:p>
          <a:p>
            <a:pPr lvl="1"/>
            <a:r>
              <a:rPr lang="en-US" altLang="zh-TW" dirty="0"/>
              <a:t>User position</a:t>
            </a:r>
          </a:p>
          <a:p>
            <a:pPr lvl="2"/>
            <a:r>
              <a:rPr lang="en-US" altLang="zh-TW" dirty="0"/>
              <a:t>Pedestrian dead reckoning realized with IMU.</a:t>
            </a:r>
          </a:p>
          <a:p>
            <a:pPr lvl="2"/>
            <a:r>
              <a:rPr lang="en-US" altLang="zh-TW" dirty="0"/>
              <a:t>Image-based camera localization.</a:t>
            </a:r>
          </a:p>
          <a:p>
            <a:pPr lvl="1"/>
            <a:r>
              <a:rPr lang="en-US" altLang="zh-TW" dirty="0"/>
              <a:t>Eye tracking:</a:t>
            </a:r>
          </a:p>
          <a:p>
            <a:pPr lvl="2"/>
            <a:r>
              <a:rPr lang="en-US" altLang="zh-TW" dirty="0"/>
              <a:t>Estimates the point of gaze based on pupil or corneal reflection tracking.</a:t>
            </a:r>
          </a:p>
        </p:txBody>
      </p:sp>
    </p:spTree>
    <p:extLst>
      <p:ext uri="{BB962C8B-B14F-4D97-AF65-F5344CB8AC3E}">
        <p14:creationId xmlns:p14="http://schemas.microsoft.com/office/powerpoint/2010/main" val="116580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80770-2E90-4595-AF77-AABB9269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1.3 Interacting with Smart Glasses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49905-A87D-4535-90EF-9FBE3CCA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0792" cy="4351338"/>
          </a:xfrm>
        </p:spPr>
        <p:txBody>
          <a:bodyPr/>
          <a:lstStyle/>
          <a:p>
            <a:r>
              <a:rPr lang="en-US" altLang="zh-TW" dirty="0"/>
              <a:t>3 classes of interactive approaches (Lee &amp; Hui, 2018):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Handheld</a:t>
            </a:r>
          </a:p>
          <a:p>
            <a:pPr lvl="1"/>
            <a:r>
              <a:rPr lang="en-US" altLang="zh-TW" dirty="0"/>
              <a:t>Input with handheld controllers, such as a smartphone.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Touch</a:t>
            </a:r>
          </a:p>
          <a:p>
            <a:pPr lvl="1"/>
            <a:r>
              <a:rPr lang="en-US" altLang="zh-TW" dirty="0"/>
              <a:t>Non-handheld touch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Touchless</a:t>
            </a:r>
          </a:p>
          <a:p>
            <a:pPr lvl="1"/>
            <a:r>
              <a:rPr lang="en-US" altLang="zh-TW" dirty="0"/>
              <a:t>Non-handheld, non-touch input.</a:t>
            </a:r>
          </a:p>
          <a:p>
            <a:pPr lvl="1"/>
            <a:r>
              <a:rPr lang="en-US" altLang="zh-TW" dirty="0"/>
              <a:t>Examples: mid-air hand gesture, head and body movements, gaze, voice.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895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80770-2E90-4595-AF77-AABB9269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49905-A87D-4535-90EF-9FBE3CCA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0792" cy="4351338"/>
          </a:xfrm>
        </p:spPr>
        <p:txBody>
          <a:bodyPr/>
          <a:lstStyle/>
          <a:p>
            <a:pPr lvl="1"/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83EE04-B790-4470-A458-498D6590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20" y="3598"/>
            <a:ext cx="5772629" cy="68549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C2C17E-C0F2-4898-A04B-F2D4CA28FC99}"/>
              </a:ext>
            </a:extLst>
          </p:cNvPr>
          <p:cNvSpPr/>
          <p:nvPr/>
        </p:nvSpPr>
        <p:spPr>
          <a:xfrm>
            <a:off x="9004781" y="6203743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Lee &amp; Hui,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24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80770-2E90-4595-AF77-AABB9269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1.3 Interacting with Smart Glasses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49905-A87D-4535-90EF-9FBE3CCA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0792" cy="4351338"/>
          </a:xfrm>
        </p:spPr>
        <p:txBody>
          <a:bodyPr/>
          <a:lstStyle/>
          <a:p>
            <a:r>
              <a:rPr lang="en-US" altLang="zh-TW" dirty="0"/>
              <a:t>3 classes of interactive approaches (Lee &amp; Hui, 2018):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Handheld</a:t>
            </a:r>
          </a:p>
          <a:p>
            <a:pPr lvl="1"/>
            <a:r>
              <a:rPr lang="en-US" altLang="zh-TW" dirty="0"/>
              <a:t>Input with handheld controllers, such as a smartphone.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Touch</a:t>
            </a:r>
          </a:p>
          <a:p>
            <a:pPr lvl="1"/>
            <a:r>
              <a:rPr lang="en-US" altLang="zh-TW" dirty="0"/>
              <a:t>Non-handheld touch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highlight>
                  <a:srgbClr val="FFFF00"/>
                </a:highlight>
              </a:rPr>
              <a:t>Touchless</a:t>
            </a:r>
          </a:p>
          <a:p>
            <a:pPr lvl="1"/>
            <a:r>
              <a:rPr lang="en-US" altLang="zh-TW" dirty="0"/>
              <a:t>Non-handheld, non-touch input.</a:t>
            </a:r>
          </a:p>
          <a:p>
            <a:pPr lvl="1"/>
            <a:r>
              <a:rPr lang="en-US" altLang="zh-TW" dirty="0"/>
              <a:t>Examples: </a:t>
            </a:r>
            <a:r>
              <a:rPr lang="en-US" altLang="zh-TW" dirty="0">
                <a:highlight>
                  <a:srgbClr val="FFFF00"/>
                </a:highlight>
              </a:rPr>
              <a:t>mid-air hand gesture</a:t>
            </a:r>
            <a:r>
              <a:rPr lang="en-US" altLang="zh-TW" dirty="0"/>
              <a:t>, head and body movements, gaze, voice.</a:t>
            </a:r>
          </a:p>
          <a:p>
            <a:pPr lvl="1"/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83EE04-B790-4470-A458-498D6590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611" y="2202342"/>
            <a:ext cx="3438389" cy="40830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C2C17E-C0F2-4898-A04B-F2D4CA28FC99}"/>
              </a:ext>
            </a:extLst>
          </p:cNvPr>
          <p:cNvSpPr/>
          <p:nvPr/>
        </p:nvSpPr>
        <p:spPr>
          <a:xfrm>
            <a:off x="9004781" y="6203743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Lee &amp; Hui,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70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255C4-7295-4EF7-8199-FA6FFFE1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Mid-Air Hand Gestures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C84144-EBDF-42A6-8370-DDCB14C9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38256" cy="4351338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Approaches to design a gesture language for user interaction: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The User-Defined Interfaces (UDI) methodology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Design a language formed to avoid conflicts, but also ergonomic and high-bandwidth</a:t>
            </a:r>
          </a:p>
          <a:p>
            <a:r>
              <a:rPr lang="en-US" altLang="zh-TW" dirty="0"/>
              <a:t>Aigner et al., methodology similar to UDI but improved the ambiguity</a:t>
            </a:r>
          </a:p>
          <a:p>
            <a:pPr lvl="1"/>
            <a:r>
              <a:rPr lang="en-US" altLang="zh-TW" dirty="0"/>
              <a:t>Target gesture effects: </a:t>
            </a:r>
            <a:r>
              <a:rPr lang="en-US" altLang="zh-TW" i="1" dirty="0"/>
              <a:t>select</a:t>
            </a:r>
            <a:r>
              <a:rPr lang="en-US" altLang="zh-TW" dirty="0"/>
              <a:t>, </a:t>
            </a:r>
            <a:r>
              <a:rPr lang="en-US" altLang="zh-TW" i="1" dirty="0"/>
              <a:t>release</a:t>
            </a:r>
            <a:r>
              <a:rPr lang="en-US" altLang="zh-TW" dirty="0"/>
              <a:t>, </a:t>
            </a:r>
            <a:r>
              <a:rPr lang="en-US" altLang="zh-TW" i="1" dirty="0"/>
              <a:t>accept</a:t>
            </a:r>
            <a:r>
              <a:rPr lang="en-US" altLang="zh-TW" dirty="0"/>
              <a:t>, </a:t>
            </a:r>
            <a:r>
              <a:rPr lang="en-US" altLang="zh-TW" i="1" dirty="0"/>
              <a:t>refuse</a:t>
            </a:r>
            <a:r>
              <a:rPr lang="en-US" altLang="zh-TW" dirty="0"/>
              <a:t>, </a:t>
            </a:r>
            <a:r>
              <a:rPr lang="en-US" altLang="zh-TW" i="1" dirty="0"/>
              <a:t>remove</a:t>
            </a:r>
            <a:r>
              <a:rPr lang="en-US" altLang="zh-TW" dirty="0"/>
              <a:t>, </a:t>
            </a:r>
            <a:r>
              <a:rPr lang="en-US" altLang="zh-TW" i="1" dirty="0"/>
              <a:t>cancel</a:t>
            </a:r>
            <a:r>
              <a:rPr lang="en-US" altLang="zh-TW" dirty="0"/>
              <a:t>, </a:t>
            </a:r>
            <a:r>
              <a:rPr lang="en-US" altLang="zh-TW" i="1" dirty="0"/>
              <a:t>navigate</a:t>
            </a:r>
            <a:r>
              <a:rPr lang="en-US" altLang="zh-TW" dirty="0"/>
              <a:t>, </a:t>
            </a:r>
            <a:r>
              <a:rPr lang="en-US" altLang="zh-TW" i="1" dirty="0"/>
              <a:t>identify</a:t>
            </a:r>
            <a:r>
              <a:rPr lang="en-US" altLang="zh-TW" dirty="0"/>
              <a:t>, </a:t>
            </a:r>
            <a:r>
              <a:rPr lang="en-US" altLang="zh-TW" i="1" dirty="0"/>
              <a:t>translate</a:t>
            </a:r>
            <a:r>
              <a:rPr lang="en-US" altLang="zh-TW" dirty="0"/>
              <a:t>, and </a:t>
            </a:r>
            <a:r>
              <a:rPr lang="en-US" altLang="zh-TW" i="1" dirty="0"/>
              <a:t>rotate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Gesture types: </a:t>
            </a:r>
            <a:r>
              <a:rPr lang="en-US" altLang="zh-TW" i="1" dirty="0"/>
              <a:t>pointing</a:t>
            </a:r>
            <a:r>
              <a:rPr lang="en-US" altLang="zh-TW" dirty="0"/>
              <a:t>, </a:t>
            </a:r>
            <a:r>
              <a:rPr lang="en-US" altLang="zh-TW" i="1" dirty="0">
                <a:highlight>
                  <a:srgbClr val="FFFF00"/>
                </a:highlight>
              </a:rPr>
              <a:t>semaphoric</a:t>
            </a:r>
            <a:r>
              <a:rPr lang="en-US" altLang="zh-TW" dirty="0"/>
              <a:t>, </a:t>
            </a:r>
            <a:r>
              <a:rPr lang="en-US" altLang="zh-TW" i="1" dirty="0"/>
              <a:t>pantomimic</a:t>
            </a:r>
            <a:r>
              <a:rPr lang="en-US" altLang="zh-TW" dirty="0"/>
              <a:t>, </a:t>
            </a:r>
            <a:r>
              <a:rPr lang="en-US" altLang="zh-TW" i="1" dirty="0"/>
              <a:t>iconic</a:t>
            </a:r>
            <a:r>
              <a:rPr lang="en-US" altLang="zh-TW" dirty="0"/>
              <a:t>, and </a:t>
            </a:r>
            <a:r>
              <a:rPr lang="en-US" altLang="zh-TW" i="1" dirty="0">
                <a:highlight>
                  <a:srgbClr val="FFFF00"/>
                </a:highlight>
              </a:rPr>
              <a:t>manipulation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9FE042-CB1D-4CF9-8454-2D505FB63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"/>
          <a:stretch/>
        </p:blipFill>
        <p:spPr>
          <a:xfrm>
            <a:off x="7576456" y="681037"/>
            <a:ext cx="4496869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6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2563</Words>
  <Application>Microsoft Office PowerPoint</Application>
  <PresentationFormat>寬螢幕</PresentationFormat>
  <Paragraphs>250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新細明體</vt:lpstr>
      <vt:lpstr>等线 Light</vt:lpstr>
      <vt:lpstr>Arial</vt:lpstr>
      <vt:lpstr>Calibri</vt:lpstr>
      <vt:lpstr>Calibri Light</vt:lpstr>
      <vt:lpstr>Cambria Math</vt:lpstr>
      <vt:lpstr>Wingdings</vt:lpstr>
      <vt:lpstr>Office 佈景主題</vt:lpstr>
      <vt:lpstr>Master Thesis: Hand Gesture Recognition with Time-of-Flight Camera for Smart Glasses</vt:lpstr>
      <vt:lpstr>1. Introduction</vt:lpstr>
      <vt:lpstr>1.1 The Concept of Augmented Reality (AR) and Metaverse</vt:lpstr>
      <vt:lpstr>1.1 The Concept of Augmented Reality (AR) and Metaverse</vt:lpstr>
      <vt:lpstr>1.2 Display &amp; Movement Tracking</vt:lpstr>
      <vt:lpstr>1.3 Interacting with Smart Glasses</vt:lpstr>
      <vt:lpstr>PowerPoint 簡報</vt:lpstr>
      <vt:lpstr>1.3 Interacting with Smart Glasses</vt:lpstr>
      <vt:lpstr>1.4 Mid-Air Hand Gestures</vt:lpstr>
      <vt:lpstr>1.5 The Time-of-Flight (ToF) Sensor</vt:lpstr>
      <vt:lpstr>2. Problem Description</vt:lpstr>
      <vt:lpstr>2.1 The Low-Resolution Depth Sensor</vt:lpstr>
      <vt:lpstr>2.2 Gesture Recognition</vt:lpstr>
      <vt:lpstr>3. Methodology</vt:lpstr>
      <vt:lpstr>3.1 Gesture Set I: Swipe + Push/Pull</vt:lpstr>
      <vt:lpstr>3.1.1 Swipe</vt:lpstr>
      <vt:lpstr>3.1.1 Swipe</vt:lpstr>
      <vt:lpstr>3.1.1 Swipe</vt:lpstr>
      <vt:lpstr>3.1.1 Swipe</vt:lpstr>
      <vt:lpstr>3.1.1 Swipe</vt:lpstr>
      <vt:lpstr>3.1.1 Swipe</vt:lpstr>
      <vt:lpstr>3.1.1 Swipe</vt:lpstr>
      <vt:lpstr>3.1.2 Push/Pull</vt:lpstr>
      <vt:lpstr>3.1.2 Push/Pull</vt:lpstr>
      <vt:lpstr>3.2 Gesture Set II: Hand Speed</vt:lpstr>
      <vt:lpstr>3.3 Gesture Set III: Hand Tracking</vt:lpstr>
      <vt:lpstr>3.3 Gesture Set III: Hand Tracking</vt:lpstr>
      <vt:lpstr>3.3 Gesture Set III: Hand Tracking</vt:lpstr>
      <vt:lpstr>3.3 Gesture Set III: Hand Tracking</vt:lpstr>
      <vt:lpstr>3.3 Gesture Set III: Hand Tracking</vt:lpstr>
      <vt:lpstr>4. Experimental Results</vt:lpstr>
      <vt:lpstr>4.1 Gesture Set I: Swipe + Push/Pull</vt:lpstr>
      <vt:lpstr>4.2 Gesture Set II: Hand Speed</vt:lpstr>
      <vt:lpstr>4.3 Gesture Set III: Hand Tracking</vt:lpstr>
      <vt:lpstr>References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呂英弘</dc:creator>
  <cp:lastModifiedBy>slobo</cp:lastModifiedBy>
  <cp:revision>37</cp:revision>
  <dcterms:created xsi:type="dcterms:W3CDTF">2022-02-22T02:03:17Z</dcterms:created>
  <dcterms:modified xsi:type="dcterms:W3CDTF">2022-03-01T04:39:40Z</dcterms:modified>
</cp:coreProperties>
</file>