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4" r:id="rId3"/>
    <p:sldId id="345" r:id="rId4"/>
    <p:sldId id="346" r:id="rId5"/>
    <p:sldId id="347" r:id="rId6"/>
    <p:sldId id="350" r:id="rId7"/>
    <p:sldId id="349" r:id="rId8"/>
    <p:sldId id="348" r:id="rId9"/>
    <p:sldId id="351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4352-DDBE-4AF0-A76D-53CF9AF60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463B1-6DF1-4A18-AE22-C8607937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A9B9-64B2-4152-A2F8-ADDDAA39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4BFF-0533-46D8-9648-65256085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6D8A-A331-486B-A26C-94BDA4AF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7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39D-F2C2-4AE6-A389-71E70FAB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BC41C-AC5C-465E-981E-430F03F8F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C8BF-9525-44E4-B3D7-F18EDC0E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61F4-7CF4-417F-82D6-5FFD1344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8220-564D-4C9C-9BE3-69F25CCC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D611E-FBB4-41E6-98B8-A112F4078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F738E-677D-4394-ACEE-AD02F4BF4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BEDA-AA99-4BEA-9D21-9FB26FFD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32571-4231-4295-95A4-4EA4AC28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3E70-03C4-43DD-9D1F-71F33635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A5EF-0FD5-4A19-BB03-04E595F0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C346-1EE0-4D10-AAE2-01EEBB82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22F0-63C3-4DDA-90C2-DFF87116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BD3C-AC66-4121-8139-EB98ADDE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C4B9-233D-4D86-BD59-2023422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1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45B5-5B2D-4BC8-BF2C-A2A5FDBC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F25F8-0419-451F-8386-C7BD3C00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9DFC-6EF9-4212-9662-3531976D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05CC-F9D0-457F-8691-6DFD0E04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CD77-6538-4D9F-AEBB-69A667B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D95-AB45-4CEB-AC11-3F34A81F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9160-A35B-4FF1-8627-1F69BFCF9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20E8B-78DD-4303-9492-D0F3E3D6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A515-682C-48D7-B2B1-735EF87A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9A26-BDC1-412A-B262-239B0D1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3DF3-9588-485D-8A7B-8BBAFFF1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7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068A-9FFB-4BB2-A9D9-C8F00684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158E-7C44-4A3F-9490-FD3C42EB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43C3B-EE03-4C2A-A1A8-03F5F732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54DF6-47CC-4D27-B204-38ED0D7F1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C2E6F-1F9B-4825-94CA-3DAF355F2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02D4-7F91-44D2-B4AC-29AF3BE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27288-A879-4803-B4B2-C09D544E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C90A4-A839-4E3C-8235-C38EF301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BC50-13A1-4C83-9820-A238493C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4CE77-7AB7-4ADD-AEDA-159D490D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6A100-39F7-4731-B726-EC2B808E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CD45E-D3D1-41FA-8985-0D6DEF31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5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5C59F-A366-481D-A5FA-A07470E1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C55FD-B6D0-4062-AED4-89BED634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5061-760F-40A8-AC0A-62F094DF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AF0B-8F3A-4BBE-8DC3-964C2CB3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6CB8-925C-49B2-BF4E-DA64169E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E6C72-97B4-4F78-BCC0-DAF2C07A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1C90-A51D-438F-91D8-F3C5CCC6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107C-7BC1-452F-B583-F8BDFE2D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9837-A548-47AB-B820-AF6A155A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4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B519-97F8-4819-B4EB-F277414E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D8AAB-F0B4-4EAE-8DB7-FF7EECCC8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9BE65-B6DE-4E1A-B51E-5799F48D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7B2E-52B2-4F7E-8789-99EE10A2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ED1F-A497-4D81-A55D-87897CDB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6F8F-D6FE-4562-B8E0-72E110C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3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F785E-FFF1-4E18-AA91-E109416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2D90F-ECEF-4292-9AE6-1DA1AC4A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6284-3E83-4668-A406-D7740CE2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F487F-A64C-428F-BBAA-7B799CAF2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F510-251D-40BD-8601-CA6149A7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61047086s@ntn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4" y="855406"/>
            <a:ext cx="10058400" cy="2573593"/>
          </a:xfrm>
        </p:spPr>
        <p:txBody>
          <a:bodyPr>
            <a:normAutofit/>
          </a:bodyPr>
          <a:lstStyle/>
          <a:p>
            <a:r>
              <a:rPr lang="en-US" sz="4400" cap="none" dirty="0"/>
              <a:t>Different Reconstruction Techniques on Sinogram Image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" y="4354286"/>
            <a:ext cx="10058400" cy="143386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Rohit Das</a:t>
            </a:r>
          </a:p>
          <a:p>
            <a:pPr algn="ctr"/>
            <a:r>
              <a:rPr lang="en-US" dirty="0"/>
              <a:t>Advised By – </a:t>
            </a:r>
            <a:r>
              <a:rPr lang="en-IN" b="1" dirty="0" err="1"/>
              <a:t>Prof.</a:t>
            </a:r>
            <a:r>
              <a:rPr lang="en-IN" b="1" dirty="0"/>
              <a:t> </a:t>
            </a:r>
            <a:r>
              <a:rPr lang="en-IN" b="1" dirty="0" err="1"/>
              <a:t>Chiou-Shann</a:t>
            </a:r>
            <a:r>
              <a:rPr lang="en-IN" b="1" dirty="0"/>
              <a:t> </a:t>
            </a:r>
            <a:r>
              <a:rPr lang="en-IN" b="1" dirty="0" err="1"/>
              <a:t>Fuh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61047086s@ntnu.edu.tw</a:t>
            </a:r>
            <a:endParaRPr lang="en-US" dirty="0"/>
          </a:p>
          <a:p>
            <a:pPr algn="ctr"/>
            <a:r>
              <a:rPr lang="en-US" dirty="0"/>
              <a:t>+886-0905023713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B743-4B59-4B6A-8C1A-DC18C26D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41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24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BB7F-65D5-473C-9E1A-99731A62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6BFC-8EBC-441D-B57B-C07E39BA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Pre-processing after ART</a:t>
            </a:r>
          </a:p>
          <a:p>
            <a:r>
              <a:rPr lang="en-IN" dirty="0"/>
              <a:t>Is there any way to reduce some halo noise on after ART?</a:t>
            </a:r>
          </a:p>
          <a:p>
            <a:r>
              <a:rPr lang="en-IN" dirty="0"/>
              <a:t>Simultaneous Algebraic Reconstruction Technique (SART)</a:t>
            </a:r>
          </a:p>
        </p:txBody>
      </p:sp>
    </p:spTree>
    <p:extLst>
      <p:ext uri="{BB962C8B-B14F-4D97-AF65-F5344CB8AC3E}">
        <p14:creationId xmlns:p14="http://schemas.microsoft.com/office/powerpoint/2010/main" val="11791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96FB-9DFA-47B3-A239-CF5384DC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after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382F-C6DF-4C39-9621-2C309B6B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good advantage of ART over FBP is the shape retention.</a:t>
            </a:r>
          </a:p>
          <a:p>
            <a:r>
              <a:rPr lang="en-IN" dirty="0"/>
              <a:t>Shape retention is our primary concern after reconstruction since the main problem lies with the solder ball shape.</a:t>
            </a:r>
          </a:p>
          <a:p>
            <a:r>
              <a:rPr lang="en-IN" dirty="0"/>
              <a:t>So, to improve the quality and to reduce the halo noise in a general way, we used Fourier transform and apply hamming filter and after that used inverse Fourier transform. </a:t>
            </a:r>
          </a:p>
          <a:p>
            <a:r>
              <a:rPr lang="en-IN" dirty="0"/>
              <a:t>We used the concept of FBP but instead of </a:t>
            </a:r>
            <a:r>
              <a:rPr lang="en-IN" dirty="0" err="1"/>
              <a:t>backprojection</a:t>
            </a:r>
            <a:r>
              <a:rPr lang="en-IN" dirty="0"/>
              <a:t> we used it on the ART image.</a:t>
            </a:r>
          </a:p>
        </p:txBody>
      </p:sp>
    </p:spTree>
    <p:extLst>
      <p:ext uri="{BB962C8B-B14F-4D97-AF65-F5344CB8AC3E}">
        <p14:creationId xmlns:p14="http://schemas.microsoft.com/office/powerpoint/2010/main" val="345901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D497-7B00-413C-B938-B0111DB2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satisfactory Results(ART)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33D6F-DABF-42B1-AB50-CEF463EBF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918" y="1879449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1992B1-F89A-4AD1-945C-36C0DDC8EAAB}"/>
                  </a:ext>
                </a:extLst>
              </p:cNvPr>
              <p:cNvSpPr txBox="1"/>
              <p:nvPr/>
            </p:nvSpPr>
            <p:spPr>
              <a:xfrm>
                <a:off x="927673" y="3918031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1992B1-F89A-4AD1-945C-36C0DDC8E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73" y="3918031"/>
                <a:ext cx="1927185" cy="369332"/>
              </a:xfrm>
              <a:prstGeom prst="rect">
                <a:avLst/>
              </a:prstGeom>
              <a:blipFill>
                <a:blip r:embed="rId3"/>
                <a:stretch>
                  <a:fillRect l="-2532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D56C3C5-B085-4CE0-BDAE-ACDCFD05F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780" y="1895316"/>
            <a:ext cx="1677185" cy="2026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A1E58-4CC8-4DA0-9421-2D0538A6C86D}"/>
              </a:ext>
            </a:extLst>
          </p:cNvPr>
          <p:cNvSpPr txBox="1"/>
          <p:nvPr/>
        </p:nvSpPr>
        <p:spPr>
          <a:xfrm>
            <a:off x="3131525" y="3918031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Forward 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25F42-0DD2-48CC-8EF6-6390C07C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040" y="1893215"/>
            <a:ext cx="1636672" cy="2024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38628-62CF-41FE-935D-48C474B760BB}"/>
              </a:ext>
            </a:extLst>
          </p:cNvPr>
          <p:cNvSpPr txBox="1"/>
          <p:nvPr/>
        </p:nvSpPr>
        <p:spPr>
          <a:xfrm>
            <a:off x="5643156" y="3947179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Hanning</a:t>
            </a:r>
            <a:r>
              <a:rPr lang="en-IN" dirty="0"/>
              <a:t> Filter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34DB2-A344-4D41-910C-1B8EC8198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787" y="1913271"/>
            <a:ext cx="1677185" cy="2004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890C71-7533-4CFC-A736-D19855BC16DA}"/>
              </a:ext>
            </a:extLst>
          </p:cNvPr>
          <p:cNvSpPr txBox="1"/>
          <p:nvPr/>
        </p:nvSpPr>
        <p:spPr>
          <a:xfrm>
            <a:off x="8154787" y="3871864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Inverse Fourier Transform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46C1D-1CBF-42E3-BA64-CE4300259124}"/>
              </a:ext>
            </a:extLst>
          </p:cNvPr>
          <p:cNvSpPr txBox="1"/>
          <p:nvPr/>
        </p:nvSpPr>
        <p:spPr>
          <a:xfrm>
            <a:off x="927673" y="5069711"/>
            <a:ext cx="1042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Same way for halo noise removal won’t work other than back projection(FBP).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Maybe a better filter can fix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research is needed.</a:t>
            </a:r>
          </a:p>
        </p:txBody>
      </p:sp>
    </p:spTree>
    <p:extLst>
      <p:ext uri="{BB962C8B-B14F-4D97-AF65-F5344CB8AC3E}">
        <p14:creationId xmlns:p14="http://schemas.microsoft.com/office/powerpoint/2010/main" val="120493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C0F4-8846-4A40-A12B-997131B2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Halo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C713-46CE-4B13-B047-DCF1730C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Can morphology play any role here?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018CB-7D4B-42D9-982A-2F59AB71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43B634-2B87-4698-A2D3-94E128FAF4F3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43B634-2B87-4698-A2D3-94E128FAF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blipFill>
                <a:blip r:embed="rId3"/>
                <a:stretch>
                  <a:fillRect l="-284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D6F5891-FA8C-4E78-9908-FBD9918CC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780" y="2602866"/>
            <a:ext cx="1581150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AC52C-8D9A-431A-95D7-6A9A7D3AFA8D}"/>
              </a:ext>
            </a:extLst>
          </p:cNvPr>
          <p:cNvSpPr txBox="1"/>
          <p:nvPr/>
        </p:nvSpPr>
        <p:spPr>
          <a:xfrm>
            <a:off x="3545480" y="4641448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Erosion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FAB12-C0BC-40BE-B944-78E93C667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925" y="2620075"/>
            <a:ext cx="1552575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A1A28-E6DC-491F-94C2-4ADD4BE73F2B}"/>
              </a:ext>
            </a:extLst>
          </p:cNvPr>
          <p:cNvSpPr txBox="1"/>
          <p:nvPr/>
        </p:nvSpPr>
        <p:spPr>
          <a:xfrm>
            <a:off x="6019619" y="4641448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Opening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690D2-7417-4450-B864-EE72D476387D}"/>
              </a:ext>
            </a:extLst>
          </p:cNvPr>
          <p:cNvSpPr txBox="1"/>
          <p:nvPr/>
        </p:nvSpPr>
        <p:spPr>
          <a:xfrm>
            <a:off x="1464197" y="5208608"/>
            <a:ext cx="843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Erosion minimizes the shape size(As it was supposed to 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Opening did nothing as the noise is not grainy noise but Halo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Halo Noise seems very difficult to remove</a:t>
            </a:r>
          </a:p>
        </p:txBody>
      </p:sp>
    </p:spTree>
    <p:extLst>
      <p:ext uri="{BB962C8B-B14F-4D97-AF65-F5344CB8AC3E}">
        <p14:creationId xmlns:p14="http://schemas.microsoft.com/office/powerpoint/2010/main" val="36772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DDF0-748F-4EF2-8AB4-DA5889DE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about Sharpening?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0766E-EF0E-427B-84C4-EF151F185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62" y="2600196"/>
            <a:ext cx="1680259" cy="204125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3DF2B3-EE1C-4C25-9E3E-DD71B8CC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B22A7-39E5-458E-B748-DC614D4960C9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B22A7-39E5-458E-B748-DC614D496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blipFill>
                <a:blip r:embed="rId4"/>
                <a:stretch>
                  <a:fillRect l="-284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25D446F-DAFE-4EF6-987D-E2104B0AC7A5}"/>
              </a:ext>
            </a:extLst>
          </p:cNvPr>
          <p:cNvSpPr txBox="1"/>
          <p:nvPr/>
        </p:nvSpPr>
        <p:spPr>
          <a:xfrm>
            <a:off x="3856298" y="4641448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Sharpen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E9C5D-4D0D-4565-B28E-80BF188BB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998" y="2600197"/>
            <a:ext cx="1688853" cy="2041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AB061-A2E6-40ED-9775-6D848B2C7604}"/>
              </a:ext>
            </a:extLst>
          </p:cNvPr>
          <p:cNvSpPr txBox="1"/>
          <p:nvPr/>
        </p:nvSpPr>
        <p:spPr>
          <a:xfrm>
            <a:off x="6653831" y="4635738"/>
            <a:ext cx="192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Sharpen Filter at every iteration of ART</a:t>
            </a:r>
          </a:p>
        </p:txBody>
      </p:sp>
    </p:spTree>
    <p:extLst>
      <p:ext uri="{BB962C8B-B14F-4D97-AF65-F5344CB8AC3E}">
        <p14:creationId xmlns:p14="http://schemas.microsoft.com/office/powerpoint/2010/main" val="350611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C649-A256-48B3-A6B2-DC9DD11C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0132"/>
            <a:ext cx="12192000" cy="1961909"/>
          </a:xfrm>
        </p:spPr>
        <p:txBody>
          <a:bodyPr/>
          <a:lstStyle/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HOW TO REGAIN THE SHAPE AFTER RECONSTRUCTION?</a:t>
            </a:r>
          </a:p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Post processing might not solve the problem.</a:t>
            </a:r>
          </a:p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Halo Effect makes it difficult to regain the shape.</a:t>
            </a:r>
          </a:p>
        </p:txBody>
      </p:sp>
    </p:spTree>
    <p:extLst>
      <p:ext uri="{BB962C8B-B14F-4D97-AF65-F5344CB8AC3E}">
        <p14:creationId xmlns:p14="http://schemas.microsoft.com/office/powerpoint/2010/main" val="39163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DE7A-77CB-4761-94A2-0D574293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Algebraic Reconstruction Technique(SART)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A859-2D28-4DA5-97A8-7D3B7B9C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significant reduction in the noise can be achieved if we apply all error correction terms for rays in a particular projection simultaneously rather than in the conventional sequential fashion. </a:t>
            </a:r>
          </a:p>
          <a:p>
            <a:r>
              <a:rPr lang="en-US" dirty="0"/>
              <a:t>An inherently discrete approach in which all ray equations are corrected for simultaneously, regardless of the order. </a:t>
            </a:r>
          </a:p>
          <a:p>
            <a:r>
              <a:rPr lang="en-US" dirty="0"/>
              <a:t>The proposed technique is aimed at producing a smooth image estimate after the consideration of the subset of ray-sum projections associated with a particular scan direction; SIRT, on the contrary, aims at producing smooth image estimates after each </a:t>
            </a:r>
            <a:r>
              <a:rPr lang="en-US" i="1" dirty="0"/>
              <a:t>full </a:t>
            </a:r>
            <a:r>
              <a:rPr lang="en-US" dirty="0"/>
              <a:t>iteration, i.e., after all the ray-sum equations </a:t>
            </a:r>
            <a:r>
              <a:rPr lang="en-IN" dirty="0"/>
              <a:t>have been considered.</a:t>
            </a:r>
          </a:p>
        </p:txBody>
      </p:sp>
    </p:spTree>
    <p:extLst>
      <p:ext uri="{BB962C8B-B14F-4D97-AF65-F5344CB8AC3E}">
        <p14:creationId xmlns:p14="http://schemas.microsoft.com/office/powerpoint/2010/main" val="245049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86B1-1411-47FA-8FF7-A9721EDE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Algebraic Reconstruction Technique(SART)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7E943-5835-4694-ACD4-AB6D7DF35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652" y="2602866"/>
            <a:ext cx="2082632" cy="206773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D5A74-48BD-4250-97FD-1A88CA1B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46AB1-6264-4102-B03D-7AFB2960E9AA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ART iteration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46AB1-6264-4102-B03D-7AFB2960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646331"/>
              </a:xfrm>
              <a:prstGeom prst="rect">
                <a:avLst/>
              </a:prstGeom>
              <a:blipFill>
                <a:blip r:embed="rId4"/>
                <a:stretch>
                  <a:fillRect l="-2848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0206AB-30CF-4011-B3E6-D053464176C2}"/>
              </a:ext>
            </a:extLst>
          </p:cNvPr>
          <p:cNvSpPr txBox="1"/>
          <p:nvPr/>
        </p:nvSpPr>
        <p:spPr>
          <a:xfrm>
            <a:off x="3904653" y="4641448"/>
            <a:ext cx="20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1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55AD9-DD3F-4C5D-A927-701D9E1152A5}"/>
              </a:ext>
            </a:extLst>
          </p:cNvPr>
          <p:cNvSpPr txBox="1"/>
          <p:nvPr/>
        </p:nvSpPr>
        <p:spPr>
          <a:xfrm>
            <a:off x="6877785" y="4641448"/>
            <a:ext cx="20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2 iteration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C9618-6EEB-4FBF-8124-7B8754FC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82" y="2602495"/>
            <a:ext cx="2056731" cy="2067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D10C67-09FB-4DC1-ABDF-129D1DB43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27" y="2602495"/>
            <a:ext cx="1938683" cy="2038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E1AB8-0D06-46A9-938D-2AE78A91B6EF}"/>
              </a:ext>
            </a:extLst>
          </p:cNvPr>
          <p:cNvSpPr txBox="1"/>
          <p:nvPr/>
        </p:nvSpPr>
        <p:spPr>
          <a:xfrm>
            <a:off x="9751452" y="4595281"/>
            <a:ext cx="20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428133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417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Different Reconstruction Techniques on Sinogram Image</vt:lpstr>
      <vt:lpstr>Research Progress</vt:lpstr>
      <vt:lpstr>Pre-processing after ART</vt:lpstr>
      <vt:lpstr>Not satisfactory Results(ART)</vt:lpstr>
      <vt:lpstr>Remove Halo Noise</vt:lpstr>
      <vt:lpstr>How about Sharpening?</vt:lpstr>
      <vt:lpstr>PowerPoint Presentation</vt:lpstr>
      <vt:lpstr>Simultaneous Algebraic Reconstruction Technique(SART)</vt:lpstr>
      <vt:lpstr>Simultaneous Algebraic Reconstruction Technique(SART)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das</dc:creator>
  <cp:lastModifiedBy>rohit das</cp:lastModifiedBy>
  <cp:revision>28</cp:revision>
  <dcterms:created xsi:type="dcterms:W3CDTF">2022-04-30T14:47:54Z</dcterms:created>
  <dcterms:modified xsi:type="dcterms:W3CDTF">2022-06-12T03:44:25Z</dcterms:modified>
</cp:coreProperties>
</file>