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5" r:id="rId11"/>
    <p:sldId id="27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0F1B9-38B4-4CD2-A9F0-6449AE78BC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F5124-0F28-41AF-89E8-59AAED317C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47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3F5124-0F28-41AF-89E8-59AAED317C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1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71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01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405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7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9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82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1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70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7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9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1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1D6427-D89B-4E36-8848-2E4B05812A4E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C6BA1-D4F3-45C6-89E6-B3E5B3302B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789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4073"/>
            <a:ext cx="9144000" cy="171796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SpendWise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Expense Management System For Individuals and </a:t>
            </a:r>
            <a:r>
              <a:rPr lang="en-US" sz="2800" dirty="0" err="1" smtClean="0"/>
              <a:t>Organisations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12327"/>
            <a:ext cx="9144000" cy="1371599"/>
          </a:xfrm>
        </p:spPr>
        <p:txBody>
          <a:bodyPr/>
          <a:lstStyle/>
          <a:p>
            <a:r>
              <a:rPr lang="en-US" dirty="0" smtClean="0"/>
              <a:t>Presented By :</a:t>
            </a:r>
          </a:p>
          <a:p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Thakare</a:t>
            </a:r>
            <a:r>
              <a:rPr lang="en-US" dirty="0" smtClean="0"/>
              <a:t> (252215)</a:t>
            </a:r>
          </a:p>
          <a:p>
            <a:r>
              <a:rPr lang="en-US" dirty="0" smtClean="0"/>
              <a:t>Pratik More    (252073)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5" y="2092036"/>
            <a:ext cx="6580909" cy="27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50147"/>
            <a:ext cx="3858491" cy="466854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21" y="1750147"/>
            <a:ext cx="3338945" cy="4668548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5" y="1750147"/>
            <a:ext cx="3385704" cy="46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9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1385455"/>
            <a:ext cx="6470073" cy="4791508"/>
          </a:xfrm>
        </p:spPr>
      </p:pic>
    </p:spTree>
    <p:extLst>
      <p:ext uri="{BB962C8B-B14F-4D97-AF65-F5344CB8AC3E}">
        <p14:creationId xmlns:p14="http://schemas.microsoft.com/office/powerpoint/2010/main" val="11398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372"/>
            <a:ext cx="12192000" cy="55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2804"/>
            <a:ext cx="12192000" cy="52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6683"/>
            <a:ext cx="12192000" cy="49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2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430"/>
            <a:ext cx="12192000" cy="51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0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625"/>
            <a:ext cx="12192000" cy="54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7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56"/>
            <a:ext cx="12192000" cy="510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6610"/>
            <a:ext cx="12192000" cy="552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5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8159"/>
            <a:ext cx="12192000" cy="422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3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SpendWise</a:t>
            </a:r>
            <a:r>
              <a:rPr lang="en-US" dirty="0" smtClean="0"/>
              <a:t> is a unified </a:t>
            </a:r>
            <a:r>
              <a:rPr lang="en-US" b="1" dirty="0" smtClean="0"/>
              <a:t>budget and expenditure management system</a:t>
            </a:r>
            <a:r>
              <a:rPr lang="en-US" dirty="0" smtClean="0"/>
              <a:t> designed for organizations, departments, and individuals.</a:t>
            </a:r>
            <a:br>
              <a:rPr lang="en-US" dirty="0" smtClean="0"/>
            </a:br>
            <a:r>
              <a:rPr lang="en-US" dirty="0" smtClean="0"/>
              <a:t>It simplifies </a:t>
            </a:r>
            <a:r>
              <a:rPr lang="en-US" b="1" dirty="0" smtClean="0"/>
              <a:t>budget allocation, fund requests, expenditure tracking, and approvals</a:t>
            </a:r>
            <a:r>
              <a:rPr lang="en-US" dirty="0" smtClean="0"/>
              <a:t>, ensuring </a:t>
            </a:r>
            <a:r>
              <a:rPr lang="en-US" b="1" dirty="0" smtClean="0"/>
              <a:t>transparency, efficiency, and financial control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With a modern </a:t>
            </a:r>
            <a:r>
              <a:rPr lang="en-US" b="1" dirty="0" smtClean="0"/>
              <a:t>React.js frontend</a:t>
            </a:r>
            <a:r>
              <a:rPr lang="en-US" dirty="0" smtClean="0"/>
              <a:t> and secure </a:t>
            </a:r>
            <a:r>
              <a:rPr lang="en-US" b="1" dirty="0" smtClean="0"/>
              <a:t>.NET / Java backend APIs</a:t>
            </a:r>
            <a:r>
              <a:rPr lang="en-US" dirty="0" smtClean="0"/>
              <a:t>, </a:t>
            </a:r>
            <a:r>
              <a:rPr lang="en-US" dirty="0" err="1" smtClean="0"/>
              <a:t>SpendWise</a:t>
            </a:r>
            <a:r>
              <a:rPr lang="en-US" dirty="0" smtClean="0"/>
              <a:t> delivers a seamless, role-based experience for all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675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</a:t>
            </a:r>
            <a:r>
              <a:rPr lang="en-US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3721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Used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Frontend</a:t>
            </a:r>
            <a:endParaRPr lang="en-IN" dirty="0" smtClean="0"/>
          </a:p>
          <a:p>
            <a:r>
              <a:rPr lang="en-IN" dirty="0" smtClean="0"/>
              <a:t>React.js (Single Page Application)</a:t>
            </a:r>
          </a:p>
          <a:p>
            <a:r>
              <a:rPr lang="en-IN" dirty="0" smtClean="0"/>
              <a:t>CSS for styling</a:t>
            </a:r>
          </a:p>
          <a:p>
            <a:r>
              <a:rPr lang="en-IN" dirty="0" err="1" smtClean="0"/>
              <a:t>Redux</a:t>
            </a:r>
            <a:r>
              <a:rPr lang="en-IN" dirty="0" smtClean="0"/>
              <a:t> </a:t>
            </a:r>
            <a:r>
              <a:rPr lang="en-IN" i="1" dirty="0" smtClean="0"/>
              <a:t>(optional – state management</a:t>
            </a:r>
            <a:r>
              <a:rPr lang="en-IN" i="1" dirty="0" smtClean="0"/>
              <a:t>)</a:t>
            </a:r>
            <a:endParaRPr lang="en-IN" dirty="0" smtClean="0"/>
          </a:p>
          <a:p>
            <a:r>
              <a:rPr lang="en-IN" b="1" dirty="0" smtClean="0"/>
              <a:t>Backend (Primary)</a:t>
            </a:r>
            <a:endParaRPr lang="en-IN" dirty="0" smtClean="0"/>
          </a:p>
          <a:p>
            <a:r>
              <a:rPr lang="en-IN" dirty="0" smtClean="0"/>
              <a:t>ASP.NET Core Web API</a:t>
            </a:r>
          </a:p>
          <a:p>
            <a:r>
              <a:rPr lang="en-IN" dirty="0" smtClean="0"/>
              <a:t>C#</a:t>
            </a:r>
          </a:p>
          <a:p>
            <a:r>
              <a:rPr lang="en-IN" dirty="0" smtClean="0"/>
              <a:t>Entity Framework Core (ORM)</a:t>
            </a:r>
          </a:p>
          <a:p>
            <a:r>
              <a:rPr lang="en-IN" b="1" dirty="0" smtClean="0"/>
              <a:t>Backend (Additional)</a:t>
            </a:r>
            <a:endParaRPr lang="en-IN" dirty="0" smtClean="0"/>
          </a:p>
          <a:p>
            <a:r>
              <a:rPr lang="en-IN" dirty="0" smtClean="0"/>
              <a:t>Java Spring Boot</a:t>
            </a:r>
          </a:p>
          <a:p>
            <a:r>
              <a:rPr lang="en-IN" b="1" dirty="0" smtClean="0"/>
              <a:t>Database</a:t>
            </a:r>
            <a:endParaRPr lang="en-IN" dirty="0" smtClean="0"/>
          </a:p>
          <a:p>
            <a:r>
              <a:rPr lang="en-IN" dirty="0" smtClean="0"/>
              <a:t>SQL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1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Classes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55611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all users, organizations, and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Oversees budgets, expenditures, and approvals.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 Head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and manages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Allocates budgets and reviews fund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department budgets and expenditures.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Initiates and tracks fund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personal budget and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Submits fund requests (if applicable).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23886"/>
            <a:ext cx="946284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Streamline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budget allocation and expenditure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Enhance transparency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financial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fund request and approval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Enable role-based access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secure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Provide real-time insights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through reports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285680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Module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93326"/>
            <a:ext cx="8775159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Manages all organizations, departments, and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Oversees budget allocations and expenditure policies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Access to system-wide reports and audit logs.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31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Organization Head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manages departments.</a:t>
            </a:r>
          </a:p>
          <a:p>
            <a:r>
              <a:rPr lang="en-US" dirty="0" smtClean="0"/>
              <a:t>Allocates departmental budgets.</a:t>
            </a:r>
          </a:p>
          <a:p>
            <a:r>
              <a:rPr lang="en-US" dirty="0" smtClean="0"/>
              <a:t>Reviews and approves/rejects fund requests.</a:t>
            </a:r>
          </a:p>
          <a:p>
            <a:r>
              <a:rPr lang="en-US" dirty="0" smtClean="0"/>
              <a:t>Monitors organization-level expenditures.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5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Department Head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department budgets and expenditures.</a:t>
            </a:r>
          </a:p>
          <a:p>
            <a:r>
              <a:rPr lang="en-US" dirty="0" smtClean="0"/>
              <a:t>Submits fund requests to the organization head.</a:t>
            </a:r>
          </a:p>
          <a:p>
            <a:r>
              <a:rPr lang="en-US" dirty="0" smtClean="0"/>
              <a:t>Tracks approvals and available funds.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1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Individual User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Manages personal budget and expenditure records.</a:t>
            </a:r>
          </a:p>
          <a:p>
            <a:r>
              <a:rPr lang="en-US" dirty="0" smtClean="0"/>
              <a:t>Can submit personal fund requests (if allowed).</a:t>
            </a:r>
          </a:p>
          <a:p>
            <a:r>
              <a:rPr lang="en-US" dirty="0" smtClean="0"/>
              <a:t>Views personal spending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78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289</Words>
  <Application>Microsoft Office PowerPoint</Application>
  <PresentationFormat>Widescreen</PresentationFormat>
  <Paragraphs>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</vt:lpstr>
      <vt:lpstr>Century Gothic</vt:lpstr>
      <vt:lpstr>Wingdings 3</vt:lpstr>
      <vt:lpstr>Ion</vt:lpstr>
      <vt:lpstr>SpendWise Expense Management System For Individuals and Organisations. </vt:lpstr>
      <vt:lpstr>Introduction</vt:lpstr>
      <vt:lpstr>Technology Used  </vt:lpstr>
      <vt:lpstr>User Classes</vt:lpstr>
      <vt:lpstr>Objectives</vt:lpstr>
      <vt:lpstr>Admin Module</vt:lpstr>
      <vt:lpstr>Organization Head Module </vt:lpstr>
      <vt:lpstr>Department Head Module </vt:lpstr>
      <vt:lpstr>Individual User Module </vt:lpstr>
      <vt:lpstr>Use Case Diagram</vt:lpstr>
      <vt:lpstr>Activity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SpendWise Expense Management System For Individuals and Organisations</dc:title>
  <dc:creator>Admin</dc:creator>
  <cp:lastModifiedBy>Admin</cp:lastModifiedBy>
  <cp:revision>14</cp:revision>
  <dcterms:created xsi:type="dcterms:W3CDTF">2025-08-11T08:33:53Z</dcterms:created>
  <dcterms:modified xsi:type="dcterms:W3CDTF">2025-08-11T09:18:21Z</dcterms:modified>
</cp:coreProperties>
</file>