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1149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25/01/2025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374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9029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56781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9731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25/01/2025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52271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25/01/2025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3262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7553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1597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0197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7589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25/01/2025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1590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25/01/2025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5159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25/01/2025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9786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25/01/2025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9081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25/01/2025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9550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25/01/2025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9562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25/01/2025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7614889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Online Auction System using Spring Boot &amp; React.js</a:t>
            </a:r>
          </a:p>
        </p:txBody>
      </p:sp>
      <p:sp>
        <p:nvSpPr>
          <p:cNvPr id="3" name="Subtitle 2"/>
          <p:cNvSpPr>
            <a:spLocks noGrp="1"/>
          </p:cNvSpPr>
          <p:nvPr>
            <p:ph type="subTitle" idx="1"/>
          </p:nvPr>
        </p:nvSpPr>
        <p:spPr/>
        <p:txBody>
          <a:bodyPr>
            <a:normAutofit fontScale="92500"/>
          </a:bodyPr>
          <a:lstStyle/>
          <a:p>
            <a:r>
              <a:rPr dirty="0"/>
              <a:t>A Full-Stack Web Application for Online Bidding</a:t>
            </a:r>
          </a:p>
          <a:p>
            <a:r>
              <a:rPr dirty="0"/>
              <a:t>Presented b</a:t>
            </a:r>
            <a:r>
              <a:rPr lang="en-US" dirty="0"/>
              <a:t>y: Rohit Kulkarni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**Real-Time Bidding:** Implement WebSockets for instant bid updates</a:t>
            </a:r>
          </a:p>
          <a:p>
            <a:r>
              <a:t>• **Email Notifications:** Notify users about bid status and auction results</a:t>
            </a:r>
          </a:p>
          <a:p>
            <a:r>
              <a:t>• **Auction Reports:** Provide insights and analytics for users</a:t>
            </a:r>
          </a:p>
          <a:p>
            <a:r>
              <a:t>• **Payment Integration:** Allow direct transactions for winning bids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online auction system successfully integrates Spring Boot and React.js to provide a functional platform for online bidding. While the current system lacks real-time updates, it establishes a strong foundation for future enhancements.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Spring Boot Official Documentation - https://spring.io/projects/spring-boot</a:t>
            </a:r>
          </a:p>
          <a:p>
            <a:r>
              <a:t>2. React.js Official Guide - https://reactjs.org/docs/getting-started.html</a:t>
            </a:r>
          </a:p>
          <a:p>
            <a:r>
              <a:t>3. WebSockets Overview - https://developer.mozilla.org/en-US/docs/Web/API/WebSockets_API</a:t>
            </a:r>
          </a:p>
          <a:p>
            <a:r>
              <a:t>4. JSON Web Tokens (JWT) - https://jwt.io/introduction/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Online auctions provide a platform for users to bid on products remotely. This project implements an online auction system using Java Spring Boot and React.js. It enables users to create auctions, place bids, and manage their accounts.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Traditional auctions require physical presence, making them inaccessible to many users. Many online auction systems lack real-time features, leading to delayed bid updates. This project aims to build an efficient auction platform with modern web technologies.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Develop a web-based auction system using Java Spring Boot and React.js</a:t>
            </a:r>
          </a:p>
          <a:p>
            <a:r>
              <a:t>• Implement secure user authentication for auction participation</a:t>
            </a:r>
          </a:p>
          <a:p>
            <a:r>
              <a:t>• Enable users to create and manage auction listings</a:t>
            </a:r>
          </a:p>
          <a:p>
            <a:r>
              <a:t>• Allow bidding on auction items</a:t>
            </a:r>
          </a:p>
          <a:p>
            <a:r>
              <a:t>• Explore real-time bidding features for future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rPr dirty="0"/>
              <a:t>• </a:t>
            </a:r>
            <a:r>
              <a:rPr b="1" dirty="0"/>
              <a:t>Frontend</a:t>
            </a:r>
            <a:r>
              <a:rPr dirty="0"/>
              <a:t>: React.js</a:t>
            </a:r>
          </a:p>
          <a:p>
            <a:r>
              <a:rPr dirty="0"/>
              <a:t>• </a:t>
            </a:r>
            <a:r>
              <a:rPr b="1" dirty="0"/>
              <a:t>Backend</a:t>
            </a:r>
            <a:r>
              <a:rPr dirty="0"/>
              <a:t>: Spring Boot (Java)</a:t>
            </a:r>
          </a:p>
          <a:p>
            <a:r>
              <a:rPr dirty="0"/>
              <a:t>• </a:t>
            </a:r>
            <a:r>
              <a:rPr b="1" dirty="0"/>
              <a:t>Database</a:t>
            </a:r>
            <a:r>
              <a:rPr dirty="0"/>
              <a:t>: MySQL/PostgreSQL</a:t>
            </a:r>
          </a:p>
          <a:p>
            <a:r>
              <a:rPr dirty="0"/>
              <a:t>• </a:t>
            </a:r>
            <a:r>
              <a:rPr b="1" dirty="0" err="1"/>
              <a:t>Authentication</a:t>
            </a:r>
            <a:r>
              <a:rPr dirty="0" err="1"/>
              <a:t>:JSON</a:t>
            </a:r>
            <a:r>
              <a:rPr dirty="0"/>
              <a:t> Web Token (JWT)</a:t>
            </a:r>
          </a:p>
          <a:p>
            <a:r>
              <a:rPr dirty="0"/>
              <a:t>• </a:t>
            </a:r>
            <a:r>
              <a:rPr b="1" dirty="0"/>
              <a:t>Deployment</a:t>
            </a:r>
            <a:r>
              <a:rPr dirty="0"/>
              <a:t>: Heroku</a:t>
            </a:r>
          </a:p>
          <a:p>
            <a:r>
              <a:rPr dirty="0"/>
              <a:t>• </a:t>
            </a:r>
            <a:r>
              <a:rPr b="1" dirty="0"/>
              <a:t>Future</a:t>
            </a:r>
            <a:r>
              <a:rPr dirty="0"/>
              <a:t> </a:t>
            </a:r>
            <a:r>
              <a:rPr b="1" dirty="0"/>
              <a:t>Scope</a:t>
            </a:r>
            <a:r>
              <a:rPr dirty="0"/>
              <a:t>: </a:t>
            </a:r>
            <a:r>
              <a:rPr dirty="0" err="1"/>
              <a:t>WebSockets</a:t>
            </a:r>
            <a:r>
              <a:rPr dirty="0"/>
              <a:t> for real-time updates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The system follows a client-server model where the React.js frontend interacts with the Spring Boot backend through RESTful APIs. The backend handles business logic and database operations, while the frontend presents auction data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Details</a:t>
            </a:r>
          </a:p>
        </p:txBody>
      </p:sp>
      <p:sp>
        <p:nvSpPr>
          <p:cNvPr id="3" name="Content Placeholder 2"/>
          <p:cNvSpPr>
            <a:spLocks noGrp="1"/>
          </p:cNvSpPr>
          <p:nvPr>
            <p:ph idx="1"/>
          </p:nvPr>
        </p:nvSpPr>
        <p:spPr/>
        <p:txBody>
          <a:bodyPr/>
          <a:lstStyle/>
          <a:p>
            <a:r>
              <a:rPr dirty="0"/>
              <a:t>•</a:t>
            </a:r>
            <a:r>
              <a:rPr b="1" dirty="0"/>
              <a:t>User Authentication: </a:t>
            </a:r>
            <a:r>
              <a:rPr dirty="0"/>
              <a:t>Secure login and registration using JWT tokens</a:t>
            </a:r>
          </a:p>
          <a:p>
            <a:r>
              <a:rPr dirty="0"/>
              <a:t>• </a:t>
            </a:r>
            <a:r>
              <a:rPr b="1" dirty="0"/>
              <a:t>Auction Management: </a:t>
            </a:r>
            <a:r>
              <a:rPr dirty="0"/>
              <a:t>Users can create auctions with item details and base prices</a:t>
            </a:r>
          </a:p>
          <a:p>
            <a:r>
              <a:rPr dirty="0"/>
              <a:t>• </a:t>
            </a:r>
            <a:r>
              <a:rPr b="1" dirty="0"/>
              <a:t>Bidding Process: </a:t>
            </a:r>
            <a:r>
              <a:rPr dirty="0"/>
              <a:t>Users can place bids, but real-time updates are not yet implemented</a:t>
            </a:r>
          </a:p>
          <a:p>
            <a:r>
              <a:rPr dirty="0"/>
              <a:t>• </a:t>
            </a:r>
            <a:r>
              <a:rPr b="1" dirty="0"/>
              <a:t>Database Management:</a:t>
            </a:r>
            <a:r>
              <a:rPr lang="en-US" b="1" dirty="0"/>
              <a:t> </a:t>
            </a:r>
            <a:r>
              <a:rPr dirty="0"/>
              <a:t>Stores user information, auctions, and bid history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Discussion</a:t>
            </a:r>
          </a:p>
        </p:txBody>
      </p:sp>
      <p:sp>
        <p:nvSpPr>
          <p:cNvPr id="3" name="Content Placeholder 2"/>
          <p:cNvSpPr>
            <a:spLocks noGrp="1"/>
          </p:cNvSpPr>
          <p:nvPr>
            <p:ph idx="1"/>
          </p:nvPr>
        </p:nvSpPr>
        <p:spPr/>
        <p:txBody>
          <a:bodyPr/>
          <a:lstStyle/>
          <a:p>
            <a:r>
              <a:t>The system successfully enables users to create auctions, place bids, and manage accounts. While real-time updates are yet to be implemented, the foundation for future improvements has been established. The UI is responsive and user-friendly.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a:t>
            </a:r>
          </a:p>
        </p:txBody>
      </p:sp>
      <p:sp>
        <p:nvSpPr>
          <p:cNvPr id="3" name="Content Placeholder 2"/>
          <p:cNvSpPr>
            <a:spLocks noGrp="1"/>
          </p:cNvSpPr>
          <p:nvPr>
            <p:ph idx="1"/>
          </p:nvPr>
        </p:nvSpPr>
        <p:spPr/>
        <p:txBody>
          <a:bodyPr/>
          <a:lstStyle/>
          <a:p>
            <a:r>
              <a:t>• Implementing real-time bidding was complex due to WebSocket integration challenges</a:t>
            </a:r>
          </a:p>
          <a:p>
            <a:r>
              <a:t>• Managing concurrent bids required careful database transaction handling</a:t>
            </a:r>
          </a:p>
          <a:p>
            <a:r>
              <a:t>• Deploying the full-stack application required proper configuration for frontend-backend communication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TotalTime>
  <Words>539</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Online Auction System using Spring Boot &amp; React.js</vt:lpstr>
      <vt:lpstr>Introduction</vt:lpstr>
      <vt:lpstr>Problem Statement</vt:lpstr>
      <vt:lpstr>Objectives</vt:lpstr>
      <vt:lpstr>Technology Stack</vt:lpstr>
      <vt:lpstr>System Architecture</vt:lpstr>
      <vt:lpstr>Implementation Details</vt:lpstr>
      <vt:lpstr>Results &amp; Discussion</vt:lpstr>
      <vt:lpstr>Challenges Faced</vt:lpstr>
      <vt:lpstr>Future Scope</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21552 Rohit Kulkarni</cp:lastModifiedBy>
  <cp:revision>2</cp:revision>
  <dcterms:created xsi:type="dcterms:W3CDTF">2013-01-27T09:14:16Z</dcterms:created>
  <dcterms:modified xsi:type="dcterms:W3CDTF">2025-01-24T18:36:39Z</dcterms:modified>
  <cp:category/>
</cp:coreProperties>
</file>