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792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F74A0-4B1E-45DB-8076-28DD54B19729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7068C2-DB53-4A2B-94F5-4F1B6428B6E1}">
      <dgm:prSet/>
      <dgm:spPr/>
      <dgm:t>
        <a:bodyPr/>
        <a:lstStyle/>
        <a:p>
          <a:r>
            <a:rPr lang="en-US"/>
            <a:t>Pneumonia is a potentially life-threateni</a:t>
          </a:r>
          <a:r>
            <a:rPr lang="en-US" i="1"/>
            <a:t>n</a:t>
          </a:r>
          <a:r>
            <a:rPr lang="en-US"/>
            <a:t>g lung infection.</a:t>
          </a:r>
        </a:p>
      </dgm:t>
    </dgm:pt>
    <dgm:pt modelId="{F00CC679-77CA-431F-8AF8-A4FCBDAA9578}" type="parTrans" cxnId="{72D56732-845E-4757-817D-7BC4A113C8C9}">
      <dgm:prSet/>
      <dgm:spPr/>
      <dgm:t>
        <a:bodyPr/>
        <a:lstStyle/>
        <a:p>
          <a:endParaRPr lang="en-US"/>
        </a:p>
      </dgm:t>
    </dgm:pt>
    <dgm:pt modelId="{794662DF-9C3F-4EBF-8F42-B95C38A4566A}" type="sibTrans" cxnId="{72D56732-845E-4757-817D-7BC4A113C8C9}">
      <dgm:prSet/>
      <dgm:spPr/>
      <dgm:t>
        <a:bodyPr/>
        <a:lstStyle/>
        <a:p>
          <a:endParaRPr lang="en-US"/>
        </a:p>
      </dgm:t>
    </dgm:pt>
    <dgm:pt modelId="{E2CF47C1-1F02-4178-8EC0-A27C4B179536}">
      <dgm:prSet/>
      <dgm:spPr/>
      <dgm:t>
        <a:bodyPr/>
        <a:lstStyle/>
        <a:p>
          <a:r>
            <a:rPr lang="en-US"/>
            <a:t>Early diagnosis is critical but challenging in low-resource settings.</a:t>
          </a:r>
        </a:p>
      </dgm:t>
    </dgm:pt>
    <dgm:pt modelId="{C0571F52-6C8A-4F7A-8CEB-50808ACAC827}" type="parTrans" cxnId="{8D788371-48DE-45C6-83FF-B1B5499C90E0}">
      <dgm:prSet/>
      <dgm:spPr/>
      <dgm:t>
        <a:bodyPr/>
        <a:lstStyle/>
        <a:p>
          <a:endParaRPr lang="en-US"/>
        </a:p>
      </dgm:t>
    </dgm:pt>
    <dgm:pt modelId="{639C2E34-3E25-4939-A2B0-0EA1540CD798}" type="sibTrans" cxnId="{8D788371-48DE-45C6-83FF-B1B5499C90E0}">
      <dgm:prSet/>
      <dgm:spPr/>
      <dgm:t>
        <a:bodyPr/>
        <a:lstStyle/>
        <a:p>
          <a:endParaRPr lang="en-US"/>
        </a:p>
      </dgm:t>
    </dgm:pt>
    <dgm:pt modelId="{AC77BBF1-DE03-4865-806D-4E4026A53BF0}">
      <dgm:prSet/>
      <dgm:spPr/>
      <dgm:t>
        <a:bodyPr/>
        <a:lstStyle/>
        <a:p>
          <a:r>
            <a:rPr lang="en-US"/>
            <a:t>Manual diagnosis from X-rays is time-consuming and prone to human error.</a:t>
          </a:r>
        </a:p>
      </dgm:t>
    </dgm:pt>
    <dgm:pt modelId="{275D65C4-3C56-4747-97BA-B65C4E40A902}" type="parTrans" cxnId="{3D215C28-0A3E-4A03-A351-8DE24C06E9A9}">
      <dgm:prSet/>
      <dgm:spPr/>
      <dgm:t>
        <a:bodyPr/>
        <a:lstStyle/>
        <a:p>
          <a:endParaRPr lang="en-US"/>
        </a:p>
      </dgm:t>
    </dgm:pt>
    <dgm:pt modelId="{9B048120-C55E-4B9D-AF25-223B196A64BC}" type="sibTrans" cxnId="{3D215C28-0A3E-4A03-A351-8DE24C06E9A9}">
      <dgm:prSet/>
      <dgm:spPr/>
      <dgm:t>
        <a:bodyPr/>
        <a:lstStyle/>
        <a:p>
          <a:endParaRPr lang="en-US"/>
        </a:p>
      </dgm:t>
    </dgm:pt>
    <dgm:pt modelId="{52EF179B-391F-4D73-B196-DC9A59B70DFE}">
      <dgm:prSet/>
      <dgm:spPr/>
      <dgm:t>
        <a:bodyPr/>
        <a:lstStyle/>
        <a:p>
          <a:r>
            <a:rPr lang="en-US"/>
            <a:t>AI can assist in detecting pneumonia from chest X-rays efficiently.</a:t>
          </a:r>
        </a:p>
      </dgm:t>
    </dgm:pt>
    <dgm:pt modelId="{E4B16F58-D74B-4E8E-B7B4-FEBF59083608}" type="parTrans" cxnId="{F8FD305E-7FEE-4E6C-8B74-0C59FAD991E1}">
      <dgm:prSet/>
      <dgm:spPr/>
      <dgm:t>
        <a:bodyPr/>
        <a:lstStyle/>
        <a:p>
          <a:endParaRPr lang="en-US"/>
        </a:p>
      </dgm:t>
    </dgm:pt>
    <dgm:pt modelId="{08321669-5732-4A99-8D54-8989C3C7D5EE}" type="sibTrans" cxnId="{F8FD305E-7FEE-4E6C-8B74-0C59FAD991E1}">
      <dgm:prSet/>
      <dgm:spPr/>
      <dgm:t>
        <a:bodyPr/>
        <a:lstStyle/>
        <a:p>
          <a:endParaRPr lang="en-US"/>
        </a:p>
      </dgm:t>
    </dgm:pt>
    <dgm:pt modelId="{74D4BE04-9B6D-4D1B-8807-93C21C1D3D2F}" type="pres">
      <dgm:prSet presAssocID="{0DFF74A0-4B1E-45DB-8076-28DD54B19729}" presName="outerComposite" presStyleCnt="0">
        <dgm:presLayoutVars>
          <dgm:chMax val="5"/>
          <dgm:dir/>
          <dgm:resizeHandles val="exact"/>
        </dgm:presLayoutVars>
      </dgm:prSet>
      <dgm:spPr/>
    </dgm:pt>
    <dgm:pt modelId="{1814AE50-C84D-4050-882E-BE4C7823718C}" type="pres">
      <dgm:prSet presAssocID="{0DFF74A0-4B1E-45DB-8076-28DD54B19729}" presName="dummyMaxCanvas" presStyleCnt="0">
        <dgm:presLayoutVars/>
      </dgm:prSet>
      <dgm:spPr/>
    </dgm:pt>
    <dgm:pt modelId="{E611CE0C-F80A-4096-82ED-58B2A08EB32E}" type="pres">
      <dgm:prSet presAssocID="{0DFF74A0-4B1E-45DB-8076-28DD54B19729}" presName="FourNodes_1" presStyleLbl="node1" presStyleIdx="0" presStyleCnt="4">
        <dgm:presLayoutVars>
          <dgm:bulletEnabled val="1"/>
        </dgm:presLayoutVars>
      </dgm:prSet>
      <dgm:spPr/>
    </dgm:pt>
    <dgm:pt modelId="{30A5D154-AD98-4B44-8151-968058955043}" type="pres">
      <dgm:prSet presAssocID="{0DFF74A0-4B1E-45DB-8076-28DD54B19729}" presName="FourNodes_2" presStyleLbl="node1" presStyleIdx="1" presStyleCnt="4">
        <dgm:presLayoutVars>
          <dgm:bulletEnabled val="1"/>
        </dgm:presLayoutVars>
      </dgm:prSet>
      <dgm:spPr/>
    </dgm:pt>
    <dgm:pt modelId="{6BFE2E5B-0D69-488D-84CE-DE0E86E27C17}" type="pres">
      <dgm:prSet presAssocID="{0DFF74A0-4B1E-45DB-8076-28DD54B19729}" presName="FourNodes_3" presStyleLbl="node1" presStyleIdx="2" presStyleCnt="4">
        <dgm:presLayoutVars>
          <dgm:bulletEnabled val="1"/>
        </dgm:presLayoutVars>
      </dgm:prSet>
      <dgm:spPr/>
    </dgm:pt>
    <dgm:pt modelId="{73C2BFC3-86E9-4881-BE2B-B7671C72A5BA}" type="pres">
      <dgm:prSet presAssocID="{0DFF74A0-4B1E-45DB-8076-28DD54B19729}" presName="FourNodes_4" presStyleLbl="node1" presStyleIdx="3" presStyleCnt="4">
        <dgm:presLayoutVars>
          <dgm:bulletEnabled val="1"/>
        </dgm:presLayoutVars>
      </dgm:prSet>
      <dgm:spPr/>
    </dgm:pt>
    <dgm:pt modelId="{C3969276-07A9-409B-B49F-51A40F3D4CE9}" type="pres">
      <dgm:prSet presAssocID="{0DFF74A0-4B1E-45DB-8076-28DD54B19729}" presName="FourConn_1-2" presStyleLbl="fgAccFollowNode1" presStyleIdx="0" presStyleCnt="3">
        <dgm:presLayoutVars>
          <dgm:bulletEnabled val="1"/>
        </dgm:presLayoutVars>
      </dgm:prSet>
      <dgm:spPr/>
    </dgm:pt>
    <dgm:pt modelId="{619E795F-3EBF-485A-8950-03C6E4C2ACFF}" type="pres">
      <dgm:prSet presAssocID="{0DFF74A0-4B1E-45DB-8076-28DD54B19729}" presName="FourConn_2-3" presStyleLbl="fgAccFollowNode1" presStyleIdx="1" presStyleCnt="3">
        <dgm:presLayoutVars>
          <dgm:bulletEnabled val="1"/>
        </dgm:presLayoutVars>
      </dgm:prSet>
      <dgm:spPr/>
    </dgm:pt>
    <dgm:pt modelId="{E31BF9A5-EEB7-4F7D-AF9F-1C159C09FED8}" type="pres">
      <dgm:prSet presAssocID="{0DFF74A0-4B1E-45DB-8076-28DD54B19729}" presName="FourConn_3-4" presStyleLbl="fgAccFollowNode1" presStyleIdx="2" presStyleCnt="3">
        <dgm:presLayoutVars>
          <dgm:bulletEnabled val="1"/>
        </dgm:presLayoutVars>
      </dgm:prSet>
      <dgm:spPr/>
    </dgm:pt>
    <dgm:pt modelId="{94528FA2-EFD2-4593-AD48-B55FFA01C6CC}" type="pres">
      <dgm:prSet presAssocID="{0DFF74A0-4B1E-45DB-8076-28DD54B19729}" presName="FourNodes_1_text" presStyleLbl="node1" presStyleIdx="3" presStyleCnt="4">
        <dgm:presLayoutVars>
          <dgm:bulletEnabled val="1"/>
        </dgm:presLayoutVars>
      </dgm:prSet>
      <dgm:spPr/>
    </dgm:pt>
    <dgm:pt modelId="{F7B19D43-8E35-4AEA-9E13-E5DFDA83DE33}" type="pres">
      <dgm:prSet presAssocID="{0DFF74A0-4B1E-45DB-8076-28DD54B19729}" presName="FourNodes_2_text" presStyleLbl="node1" presStyleIdx="3" presStyleCnt="4">
        <dgm:presLayoutVars>
          <dgm:bulletEnabled val="1"/>
        </dgm:presLayoutVars>
      </dgm:prSet>
      <dgm:spPr/>
    </dgm:pt>
    <dgm:pt modelId="{7A3163E5-C36D-4EE8-B9BA-E8A2D7A2A029}" type="pres">
      <dgm:prSet presAssocID="{0DFF74A0-4B1E-45DB-8076-28DD54B19729}" presName="FourNodes_3_text" presStyleLbl="node1" presStyleIdx="3" presStyleCnt="4">
        <dgm:presLayoutVars>
          <dgm:bulletEnabled val="1"/>
        </dgm:presLayoutVars>
      </dgm:prSet>
      <dgm:spPr/>
    </dgm:pt>
    <dgm:pt modelId="{92F99D33-BD8B-4128-A077-FF6FD7212B90}" type="pres">
      <dgm:prSet presAssocID="{0DFF74A0-4B1E-45DB-8076-28DD54B197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CD3620D-9FD6-4023-B46D-D31B9FB8CECB}" type="presOf" srcId="{0DFF74A0-4B1E-45DB-8076-28DD54B19729}" destId="{74D4BE04-9B6D-4D1B-8807-93C21C1D3D2F}" srcOrd="0" destOrd="0" presId="urn:microsoft.com/office/officeart/2005/8/layout/vProcess5"/>
    <dgm:cxn modelId="{EAAB1714-883D-4D89-83E0-0A4433539252}" type="presOf" srcId="{E2CF47C1-1F02-4178-8EC0-A27C4B179536}" destId="{30A5D154-AD98-4B44-8151-968058955043}" srcOrd="0" destOrd="0" presId="urn:microsoft.com/office/officeart/2005/8/layout/vProcess5"/>
    <dgm:cxn modelId="{3D215C28-0A3E-4A03-A351-8DE24C06E9A9}" srcId="{0DFF74A0-4B1E-45DB-8076-28DD54B19729}" destId="{AC77BBF1-DE03-4865-806D-4E4026A53BF0}" srcOrd="2" destOrd="0" parTransId="{275D65C4-3C56-4747-97BA-B65C4E40A902}" sibTransId="{9B048120-C55E-4B9D-AF25-223B196A64BC}"/>
    <dgm:cxn modelId="{CD59182F-DFAA-40D6-9D98-9BE792615112}" type="presOf" srcId="{E2CF47C1-1F02-4178-8EC0-A27C4B179536}" destId="{F7B19D43-8E35-4AEA-9E13-E5DFDA83DE33}" srcOrd="1" destOrd="0" presId="urn:microsoft.com/office/officeart/2005/8/layout/vProcess5"/>
    <dgm:cxn modelId="{72D56732-845E-4757-817D-7BC4A113C8C9}" srcId="{0DFF74A0-4B1E-45DB-8076-28DD54B19729}" destId="{DD7068C2-DB53-4A2B-94F5-4F1B6428B6E1}" srcOrd="0" destOrd="0" parTransId="{F00CC679-77CA-431F-8AF8-A4FCBDAA9578}" sibTransId="{794662DF-9C3F-4EBF-8F42-B95C38A4566A}"/>
    <dgm:cxn modelId="{7B041B33-6945-4512-A17D-910683F747AD}" type="presOf" srcId="{52EF179B-391F-4D73-B196-DC9A59B70DFE}" destId="{92F99D33-BD8B-4128-A077-FF6FD7212B90}" srcOrd="1" destOrd="0" presId="urn:microsoft.com/office/officeart/2005/8/layout/vProcess5"/>
    <dgm:cxn modelId="{F8FD305E-7FEE-4E6C-8B74-0C59FAD991E1}" srcId="{0DFF74A0-4B1E-45DB-8076-28DD54B19729}" destId="{52EF179B-391F-4D73-B196-DC9A59B70DFE}" srcOrd="3" destOrd="0" parTransId="{E4B16F58-D74B-4E8E-B7B4-FEBF59083608}" sibTransId="{08321669-5732-4A99-8D54-8989C3C7D5EE}"/>
    <dgm:cxn modelId="{8D788371-48DE-45C6-83FF-B1B5499C90E0}" srcId="{0DFF74A0-4B1E-45DB-8076-28DD54B19729}" destId="{E2CF47C1-1F02-4178-8EC0-A27C4B179536}" srcOrd="1" destOrd="0" parTransId="{C0571F52-6C8A-4F7A-8CEB-50808ACAC827}" sibTransId="{639C2E34-3E25-4939-A2B0-0EA1540CD798}"/>
    <dgm:cxn modelId="{6682CB75-F107-4A7E-8F4A-C845B8A982C3}" type="presOf" srcId="{52EF179B-391F-4D73-B196-DC9A59B70DFE}" destId="{73C2BFC3-86E9-4881-BE2B-B7671C72A5BA}" srcOrd="0" destOrd="0" presId="urn:microsoft.com/office/officeart/2005/8/layout/vProcess5"/>
    <dgm:cxn modelId="{CA4D6558-B1DD-4474-837D-E9A5958D11DE}" type="presOf" srcId="{AC77BBF1-DE03-4865-806D-4E4026A53BF0}" destId="{6BFE2E5B-0D69-488D-84CE-DE0E86E27C17}" srcOrd="0" destOrd="0" presId="urn:microsoft.com/office/officeart/2005/8/layout/vProcess5"/>
    <dgm:cxn modelId="{B2234D83-7695-48FA-BC0B-0B4B7BE9F30A}" type="presOf" srcId="{9B048120-C55E-4B9D-AF25-223B196A64BC}" destId="{E31BF9A5-EEB7-4F7D-AF9F-1C159C09FED8}" srcOrd="0" destOrd="0" presId="urn:microsoft.com/office/officeart/2005/8/layout/vProcess5"/>
    <dgm:cxn modelId="{F7AB9E88-78FF-46FC-BF47-AEA3F16B4CA4}" type="presOf" srcId="{794662DF-9C3F-4EBF-8F42-B95C38A4566A}" destId="{C3969276-07A9-409B-B49F-51A40F3D4CE9}" srcOrd="0" destOrd="0" presId="urn:microsoft.com/office/officeart/2005/8/layout/vProcess5"/>
    <dgm:cxn modelId="{487AE3B0-728D-47EC-8CA1-997B8A1C3CF0}" type="presOf" srcId="{639C2E34-3E25-4939-A2B0-0EA1540CD798}" destId="{619E795F-3EBF-485A-8950-03C6E4C2ACFF}" srcOrd="0" destOrd="0" presId="urn:microsoft.com/office/officeart/2005/8/layout/vProcess5"/>
    <dgm:cxn modelId="{D02341CE-A68B-40E9-94DB-4210C8DC418C}" type="presOf" srcId="{DD7068C2-DB53-4A2B-94F5-4F1B6428B6E1}" destId="{94528FA2-EFD2-4593-AD48-B55FFA01C6CC}" srcOrd="1" destOrd="0" presId="urn:microsoft.com/office/officeart/2005/8/layout/vProcess5"/>
    <dgm:cxn modelId="{268ABBD9-A630-4B6B-848D-A0F32A415397}" type="presOf" srcId="{AC77BBF1-DE03-4865-806D-4E4026A53BF0}" destId="{7A3163E5-C36D-4EE8-B9BA-E8A2D7A2A029}" srcOrd="1" destOrd="0" presId="urn:microsoft.com/office/officeart/2005/8/layout/vProcess5"/>
    <dgm:cxn modelId="{1194B7FB-1FF4-4CB8-BCBC-57B16E8F43E0}" type="presOf" srcId="{DD7068C2-DB53-4A2B-94F5-4F1B6428B6E1}" destId="{E611CE0C-F80A-4096-82ED-58B2A08EB32E}" srcOrd="0" destOrd="0" presId="urn:microsoft.com/office/officeart/2005/8/layout/vProcess5"/>
    <dgm:cxn modelId="{2C15C973-6484-49C3-BC80-30FA9D966D91}" type="presParOf" srcId="{74D4BE04-9B6D-4D1B-8807-93C21C1D3D2F}" destId="{1814AE50-C84D-4050-882E-BE4C7823718C}" srcOrd="0" destOrd="0" presId="urn:microsoft.com/office/officeart/2005/8/layout/vProcess5"/>
    <dgm:cxn modelId="{A6AD316F-9C63-4AEB-A7CE-60CF50C41063}" type="presParOf" srcId="{74D4BE04-9B6D-4D1B-8807-93C21C1D3D2F}" destId="{E611CE0C-F80A-4096-82ED-58B2A08EB32E}" srcOrd="1" destOrd="0" presId="urn:microsoft.com/office/officeart/2005/8/layout/vProcess5"/>
    <dgm:cxn modelId="{428194BC-F1ED-49B8-A1A4-3B8593FA1396}" type="presParOf" srcId="{74D4BE04-9B6D-4D1B-8807-93C21C1D3D2F}" destId="{30A5D154-AD98-4B44-8151-968058955043}" srcOrd="2" destOrd="0" presId="urn:microsoft.com/office/officeart/2005/8/layout/vProcess5"/>
    <dgm:cxn modelId="{82EC371D-4AF9-4E3C-8522-46A6FC11B13C}" type="presParOf" srcId="{74D4BE04-9B6D-4D1B-8807-93C21C1D3D2F}" destId="{6BFE2E5B-0D69-488D-84CE-DE0E86E27C17}" srcOrd="3" destOrd="0" presId="urn:microsoft.com/office/officeart/2005/8/layout/vProcess5"/>
    <dgm:cxn modelId="{F5C6F79E-39AB-46EC-9FD5-59EC45EC6CC6}" type="presParOf" srcId="{74D4BE04-9B6D-4D1B-8807-93C21C1D3D2F}" destId="{73C2BFC3-86E9-4881-BE2B-B7671C72A5BA}" srcOrd="4" destOrd="0" presId="urn:microsoft.com/office/officeart/2005/8/layout/vProcess5"/>
    <dgm:cxn modelId="{0762F2D0-9583-4463-96AA-2BDB705BEA4C}" type="presParOf" srcId="{74D4BE04-9B6D-4D1B-8807-93C21C1D3D2F}" destId="{C3969276-07A9-409B-B49F-51A40F3D4CE9}" srcOrd="5" destOrd="0" presId="urn:microsoft.com/office/officeart/2005/8/layout/vProcess5"/>
    <dgm:cxn modelId="{F8018CF0-4F73-4C82-8E85-738BEF3EEAB4}" type="presParOf" srcId="{74D4BE04-9B6D-4D1B-8807-93C21C1D3D2F}" destId="{619E795F-3EBF-485A-8950-03C6E4C2ACFF}" srcOrd="6" destOrd="0" presId="urn:microsoft.com/office/officeart/2005/8/layout/vProcess5"/>
    <dgm:cxn modelId="{0BD95378-7303-4965-8044-935649B9F6B1}" type="presParOf" srcId="{74D4BE04-9B6D-4D1B-8807-93C21C1D3D2F}" destId="{E31BF9A5-EEB7-4F7D-AF9F-1C159C09FED8}" srcOrd="7" destOrd="0" presId="urn:microsoft.com/office/officeart/2005/8/layout/vProcess5"/>
    <dgm:cxn modelId="{2D9C75D6-789C-4126-8B9D-A79B54146B41}" type="presParOf" srcId="{74D4BE04-9B6D-4D1B-8807-93C21C1D3D2F}" destId="{94528FA2-EFD2-4593-AD48-B55FFA01C6CC}" srcOrd="8" destOrd="0" presId="urn:microsoft.com/office/officeart/2005/8/layout/vProcess5"/>
    <dgm:cxn modelId="{428D7822-B4F0-4F1A-92BE-9D219DC41344}" type="presParOf" srcId="{74D4BE04-9B6D-4D1B-8807-93C21C1D3D2F}" destId="{F7B19D43-8E35-4AEA-9E13-E5DFDA83DE33}" srcOrd="9" destOrd="0" presId="urn:microsoft.com/office/officeart/2005/8/layout/vProcess5"/>
    <dgm:cxn modelId="{580C0011-0640-4D82-9D98-E9F277E7D462}" type="presParOf" srcId="{74D4BE04-9B6D-4D1B-8807-93C21C1D3D2F}" destId="{7A3163E5-C36D-4EE8-B9BA-E8A2D7A2A029}" srcOrd="10" destOrd="0" presId="urn:microsoft.com/office/officeart/2005/8/layout/vProcess5"/>
    <dgm:cxn modelId="{57770702-46C1-4D1A-A52A-50991DE2A98A}" type="presParOf" srcId="{74D4BE04-9B6D-4D1B-8807-93C21C1D3D2F}" destId="{92F99D33-BD8B-4128-A077-FF6FD7212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2EB13-5904-4D78-B8E0-BD01C3F8D8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E67E41-D7E8-4F0F-A4B8-1C3C7BBBF734}">
      <dgm:prSet/>
      <dgm:spPr/>
      <dgm:t>
        <a:bodyPr/>
        <a:lstStyle/>
        <a:p>
          <a:r>
            <a:rPr lang="en-US" dirty="0"/>
            <a:t>To develop an AI model that can detect signs of pneumonia in chest X-rays.</a:t>
          </a:r>
        </a:p>
      </dgm:t>
    </dgm:pt>
    <dgm:pt modelId="{5BF589A7-41AC-4211-BF7A-7FE7C378C5A5}" type="parTrans" cxnId="{9E3ADF68-A5DB-481B-8792-D1E4498FEC57}">
      <dgm:prSet/>
      <dgm:spPr/>
      <dgm:t>
        <a:bodyPr/>
        <a:lstStyle/>
        <a:p>
          <a:endParaRPr lang="en-US"/>
        </a:p>
      </dgm:t>
    </dgm:pt>
    <dgm:pt modelId="{6A2E3926-0361-43E0-BCB7-5799B49ACF39}" type="sibTrans" cxnId="{9E3ADF68-A5DB-481B-8792-D1E4498FEC57}">
      <dgm:prSet/>
      <dgm:spPr/>
      <dgm:t>
        <a:bodyPr/>
        <a:lstStyle/>
        <a:p>
          <a:endParaRPr lang="en-US"/>
        </a:p>
      </dgm:t>
    </dgm:pt>
    <dgm:pt modelId="{2A69EE7B-A1C4-421E-88D1-172980D73408}">
      <dgm:prSet/>
      <dgm:spPr/>
      <dgm:t>
        <a:bodyPr/>
        <a:lstStyle/>
        <a:p>
          <a:r>
            <a:rPr lang="en-US"/>
            <a:t>Use Azure Custom Vision to train an image classification model.</a:t>
          </a:r>
        </a:p>
      </dgm:t>
    </dgm:pt>
    <dgm:pt modelId="{4654AFCB-6788-45E7-BAC8-27CAD0B974ED}" type="parTrans" cxnId="{9003D908-9D35-4EF1-B8A6-63DA131B8A66}">
      <dgm:prSet/>
      <dgm:spPr/>
      <dgm:t>
        <a:bodyPr/>
        <a:lstStyle/>
        <a:p>
          <a:endParaRPr lang="en-US"/>
        </a:p>
      </dgm:t>
    </dgm:pt>
    <dgm:pt modelId="{5B5DC090-B575-406F-AC75-46F8D9E98FC3}" type="sibTrans" cxnId="{9003D908-9D35-4EF1-B8A6-63DA131B8A66}">
      <dgm:prSet/>
      <dgm:spPr/>
      <dgm:t>
        <a:bodyPr/>
        <a:lstStyle/>
        <a:p>
          <a:endParaRPr lang="en-US"/>
        </a:p>
      </dgm:t>
    </dgm:pt>
    <dgm:pt modelId="{0D3F951F-873D-4A26-A9B8-E14AD5AAB408}">
      <dgm:prSet/>
      <dgm:spPr/>
      <dgm:t>
        <a:bodyPr/>
        <a:lstStyle/>
        <a:p>
          <a:r>
            <a:rPr lang="en-US"/>
            <a:t>Build a simple, accessible tool for assisting medical diagnosis.</a:t>
          </a:r>
        </a:p>
      </dgm:t>
    </dgm:pt>
    <dgm:pt modelId="{AF5EB53F-956F-4EB6-8A64-46E9D16017D1}" type="parTrans" cxnId="{453C02F9-E700-4932-9D03-2EDBEE7647ED}">
      <dgm:prSet/>
      <dgm:spPr/>
      <dgm:t>
        <a:bodyPr/>
        <a:lstStyle/>
        <a:p>
          <a:endParaRPr lang="en-US"/>
        </a:p>
      </dgm:t>
    </dgm:pt>
    <dgm:pt modelId="{2C88C97E-AB7A-4AF8-BA73-89E26ADEA117}" type="sibTrans" cxnId="{453C02F9-E700-4932-9D03-2EDBEE7647ED}">
      <dgm:prSet/>
      <dgm:spPr/>
      <dgm:t>
        <a:bodyPr/>
        <a:lstStyle/>
        <a:p>
          <a:endParaRPr lang="en-US"/>
        </a:p>
      </dgm:t>
    </dgm:pt>
    <dgm:pt modelId="{8687AF93-94D6-40EE-A3E1-1979DE0404B2}" type="pres">
      <dgm:prSet presAssocID="{8002EB13-5904-4D78-B8E0-BD01C3F8D8E4}" presName="root" presStyleCnt="0">
        <dgm:presLayoutVars>
          <dgm:dir/>
          <dgm:resizeHandles val="exact"/>
        </dgm:presLayoutVars>
      </dgm:prSet>
      <dgm:spPr/>
    </dgm:pt>
    <dgm:pt modelId="{09BAF471-014A-49ED-BD27-7F43B38D3B20}" type="pres">
      <dgm:prSet presAssocID="{0AE67E41-D7E8-4F0F-A4B8-1C3C7BBBF734}" presName="compNode" presStyleCnt="0"/>
      <dgm:spPr/>
    </dgm:pt>
    <dgm:pt modelId="{411D69BF-6C12-4E6A-ABE2-2920E3E55681}" type="pres">
      <dgm:prSet presAssocID="{0AE67E41-D7E8-4F0F-A4B8-1C3C7BBBF734}" presName="bgRect" presStyleLbl="bgShp" presStyleIdx="0" presStyleCnt="3"/>
      <dgm:spPr/>
    </dgm:pt>
    <dgm:pt modelId="{9730AE56-BAD4-4600-9691-307E945ACB98}" type="pres">
      <dgm:prSet presAssocID="{0AE67E41-D7E8-4F0F-A4B8-1C3C7BBBF7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F8EF3E2-0E42-4DFF-A9E0-80CD062DEDB4}" type="pres">
      <dgm:prSet presAssocID="{0AE67E41-D7E8-4F0F-A4B8-1C3C7BBBF734}" presName="spaceRect" presStyleCnt="0"/>
      <dgm:spPr/>
    </dgm:pt>
    <dgm:pt modelId="{707C450C-F91E-4D37-A2F0-532505182476}" type="pres">
      <dgm:prSet presAssocID="{0AE67E41-D7E8-4F0F-A4B8-1C3C7BBBF734}" presName="parTx" presStyleLbl="revTx" presStyleIdx="0" presStyleCnt="3">
        <dgm:presLayoutVars>
          <dgm:chMax val="0"/>
          <dgm:chPref val="0"/>
        </dgm:presLayoutVars>
      </dgm:prSet>
      <dgm:spPr/>
    </dgm:pt>
    <dgm:pt modelId="{F52347D0-20BB-46DB-849F-D7F1B52E4731}" type="pres">
      <dgm:prSet presAssocID="{6A2E3926-0361-43E0-BCB7-5799B49ACF39}" presName="sibTrans" presStyleCnt="0"/>
      <dgm:spPr/>
    </dgm:pt>
    <dgm:pt modelId="{F9002005-E152-43B4-9E2D-D20085103705}" type="pres">
      <dgm:prSet presAssocID="{2A69EE7B-A1C4-421E-88D1-172980D73408}" presName="compNode" presStyleCnt="0"/>
      <dgm:spPr/>
    </dgm:pt>
    <dgm:pt modelId="{643E9705-E7E5-46B7-8373-927505688628}" type="pres">
      <dgm:prSet presAssocID="{2A69EE7B-A1C4-421E-88D1-172980D73408}" presName="bgRect" presStyleLbl="bgShp" presStyleIdx="1" presStyleCnt="3"/>
      <dgm:spPr/>
    </dgm:pt>
    <dgm:pt modelId="{89C0E446-2154-49C8-8621-386567DDAC87}" type="pres">
      <dgm:prSet presAssocID="{2A69EE7B-A1C4-421E-88D1-172980D734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B4CADAC-9E2D-4095-8949-61DC7DE25211}" type="pres">
      <dgm:prSet presAssocID="{2A69EE7B-A1C4-421E-88D1-172980D73408}" presName="spaceRect" presStyleCnt="0"/>
      <dgm:spPr/>
    </dgm:pt>
    <dgm:pt modelId="{B4E4E0E1-4917-4C0C-94E1-B6F639CD3E26}" type="pres">
      <dgm:prSet presAssocID="{2A69EE7B-A1C4-421E-88D1-172980D73408}" presName="parTx" presStyleLbl="revTx" presStyleIdx="1" presStyleCnt="3">
        <dgm:presLayoutVars>
          <dgm:chMax val="0"/>
          <dgm:chPref val="0"/>
        </dgm:presLayoutVars>
      </dgm:prSet>
      <dgm:spPr/>
    </dgm:pt>
    <dgm:pt modelId="{7046D46A-6BF4-4600-922A-8E762763D2AB}" type="pres">
      <dgm:prSet presAssocID="{5B5DC090-B575-406F-AC75-46F8D9E98FC3}" presName="sibTrans" presStyleCnt="0"/>
      <dgm:spPr/>
    </dgm:pt>
    <dgm:pt modelId="{82DA363C-620C-4DA0-A5E3-EC3FA79991F4}" type="pres">
      <dgm:prSet presAssocID="{0D3F951F-873D-4A26-A9B8-E14AD5AAB408}" presName="compNode" presStyleCnt="0"/>
      <dgm:spPr/>
    </dgm:pt>
    <dgm:pt modelId="{F7BA9361-AA6F-4018-81F9-EA2EDFDE1FE0}" type="pres">
      <dgm:prSet presAssocID="{0D3F951F-873D-4A26-A9B8-E14AD5AAB408}" presName="bgRect" presStyleLbl="bgShp" presStyleIdx="2" presStyleCnt="3"/>
      <dgm:spPr/>
    </dgm:pt>
    <dgm:pt modelId="{3F642A7D-05D1-4E35-B156-B2BA299B7C5B}" type="pres">
      <dgm:prSet presAssocID="{0D3F951F-873D-4A26-A9B8-E14AD5AAB4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E0BCDEB-74C4-4868-94BF-D78E2E737B00}" type="pres">
      <dgm:prSet presAssocID="{0D3F951F-873D-4A26-A9B8-E14AD5AAB408}" presName="spaceRect" presStyleCnt="0"/>
      <dgm:spPr/>
    </dgm:pt>
    <dgm:pt modelId="{32E6A61E-A775-42E4-99B8-F95F8D0B7090}" type="pres">
      <dgm:prSet presAssocID="{0D3F951F-873D-4A26-A9B8-E14AD5AAB4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03D908-9D35-4EF1-B8A6-63DA131B8A66}" srcId="{8002EB13-5904-4D78-B8E0-BD01C3F8D8E4}" destId="{2A69EE7B-A1C4-421E-88D1-172980D73408}" srcOrd="1" destOrd="0" parTransId="{4654AFCB-6788-45E7-BAC8-27CAD0B974ED}" sibTransId="{5B5DC090-B575-406F-AC75-46F8D9E98FC3}"/>
    <dgm:cxn modelId="{9E3ADF68-A5DB-481B-8792-D1E4498FEC57}" srcId="{8002EB13-5904-4D78-B8E0-BD01C3F8D8E4}" destId="{0AE67E41-D7E8-4F0F-A4B8-1C3C7BBBF734}" srcOrd="0" destOrd="0" parTransId="{5BF589A7-41AC-4211-BF7A-7FE7C378C5A5}" sibTransId="{6A2E3926-0361-43E0-BCB7-5799B49ACF39}"/>
    <dgm:cxn modelId="{621D8F97-2438-4CE8-BA81-386824F7B043}" type="presOf" srcId="{0AE67E41-D7E8-4F0F-A4B8-1C3C7BBBF734}" destId="{707C450C-F91E-4D37-A2F0-532505182476}" srcOrd="0" destOrd="0" presId="urn:microsoft.com/office/officeart/2018/2/layout/IconVerticalSolidList"/>
    <dgm:cxn modelId="{FE41E2C3-4A12-4DA0-8CB7-0A3319445928}" type="presOf" srcId="{2A69EE7B-A1C4-421E-88D1-172980D73408}" destId="{B4E4E0E1-4917-4C0C-94E1-B6F639CD3E26}" srcOrd="0" destOrd="0" presId="urn:microsoft.com/office/officeart/2018/2/layout/IconVerticalSolidList"/>
    <dgm:cxn modelId="{4F08E6D0-016F-4B4F-BFA2-58923B7B43E2}" type="presOf" srcId="{8002EB13-5904-4D78-B8E0-BD01C3F8D8E4}" destId="{8687AF93-94D6-40EE-A3E1-1979DE0404B2}" srcOrd="0" destOrd="0" presId="urn:microsoft.com/office/officeart/2018/2/layout/IconVerticalSolidList"/>
    <dgm:cxn modelId="{0815ACE2-CF28-4F30-A060-519AE6D4A9B2}" type="presOf" srcId="{0D3F951F-873D-4A26-A9B8-E14AD5AAB408}" destId="{32E6A61E-A775-42E4-99B8-F95F8D0B7090}" srcOrd="0" destOrd="0" presId="urn:microsoft.com/office/officeart/2018/2/layout/IconVerticalSolidList"/>
    <dgm:cxn modelId="{453C02F9-E700-4932-9D03-2EDBEE7647ED}" srcId="{8002EB13-5904-4D78-B8E0-BD01C3F8D8E4}" destId="{0D3F951F-873D-4A26-A9B8-E14AD5AAB408}" srcOrd="2" destOrd="0" parTransId="{AF5EB53F-956F-4EB6-8A64-46E9D16017D1}" sibTransId="{2C88C97E-AB7A-4AF8-BA73-89E26ADEA117}"/>
    <dgm:cxn modelId="{28C6012E-57B4-4B4E-BBEF-A377D455DE46}" type="presParOf" srcId="{8687AF93-94D6-40EE-A3E1-1979DE0404B2}" destId="{09BAF471-014A-49ED-BD27-7F43B38D3B20}" srcOrd="0" destOrd="0" presId="urn:microsoft.com/office/officeart/2018/2/layout/IconVerticalSolidList"/>
    <dgm:cxn modelId="{048EE26B-F2A3-4C47-80E1-79868D6C1B8E}" type="presParOf" srcId="{09BAF471-014A-49ED-BD27-7F43B38D3B20}" destId="{411D69BF-6C12-4E6A-ABE2-2920E3E55681}" srcOrd="0" destOrd="0" presId="urn:microsoft.com/office/officeart/2018/2/layout/IconVerticalSolidList"/>
    <dgm:cxn modelId="{B30B5490-70DD-40A5-A401-23751292F1E5}" type="presParOf" srcId="{09BAF471-014A-49ED-BD27-7F43B38D3B20}" destId="{9730AE56-BAD4-4600-9691-307E945ACB98}" srcOrd="1" destOrd="0" presId="urn:microsoft.com/office/officeart/2018/2/layout/IconVerticalSolidList"/>
    <dgm:cxn modelId="{22A82A74-B09E-4049-BBAF-0AB782E5DAEA}" type="presParOf" srcId="{09BAF471-014A-49ED-BD27-7F43B38D3B20}" destId="{3F8EF3E2-0E42-4DFF-A9E0-80CD062DEDB4}" srcOrd="2" destOrd="0" presId="urn:microsoft.com/office/officeart/2018/2/layout/IconVerticalSolidList"/>
    <dgm:cxn modelId="{01FC365B-7BC8-4CCB-87C7-070BEE47497D}" type="presParOf" srcId="{09BAF471-014A-49ED-BD27-7F43B38D3B20}" destId="{707C450C-F91E-4D37-A2F0-532505182476}" srcOrd="3" destOrd="0" presId="urn:microsoft.com/office/officeart/2018/2/layout/IconVerticalSolidList"/>
    <dgm:cxn modelId="{47B0B64A-45FB-4B1C-87A2-7B073827899B}" type="presParOf" srcId="{8687AF93-94D6-40EE-A3E1-1979DE0404B2}" destId="{F52347D0-20BB-46DB-849F-D7F1B52E4731}" srcOrd="1" destOrd="0" presId="urn:microsoft.com/office/officeart/2018/2/layout/IconVerticalSolidList"/>
    <dgm:cxn modelId="{A60DDEEE-4DC4-4630-BD08-934AB01DC996}" type="presParOf" srcId="{8687AF93-94D6-40EE-A3E1-1979DE0404B2}" destId="{F9002005-E152-43B4-9E2D-D20085103705}" srcOrd="2" destOrd="0" presId="urn:microsoft.com/office/officeart/2018/2/layout/IconVerticalSolidList"/>
    <dgm:cxn modelId="{51F56DD6-26F1-459A-806E-FF2E803B09FD}" type="presParOf" srcId="{F9002005-E152-43B4-9E2D-D20085103705}" destId="{643E9705-E7E5-46B7-8373-927505688628}" srcOrd="0" destOrd="0" presId="urn:microsoft.com/office/officeart/2018/2/layout/IconVerticalSolidList"/>
    <dgm:cxn modelId="{71932BDB-511F-4FB1-AD93-F0F6F4F52F47}" type="presParOf" srcId="{F9002005-E152-43B4-9E2D-D20085103705}" destId="{89C0E446-2154-49C8-8621-386567DDAC87}" srcOrd="1" destOrd="0" presId="urn:microsoft.com/office/officeart/2018/2/layout/IconVerticalSolidList"/>
    <dgm:cxn modelId="{EA45FF71-80BE-4B58-AAC8-2247B2BCDF81}" type="presParOf" srcId="{F9002005-E152-43B4-9E2D-D20085103705}" destId="{6B4CADAC-9E2D-4095-8949-61DC7DE25211}" srcOrd="2" destOrd="0" presId="urn:microsoft.com/office/officeart/2018/2/layout/IconVerticalSolidList"/>
    <dgm:cxn modelId="{C00C8436-9F58-4309-9FDF-8834650BD62A}" type="presParOf" srcId="{F9002005-E152-43B4-9E2D-D20085103705}" destId="{B4E4E0E1-4917-4C0C-94E1-B6F639CD3E26}" srcOrd="3" destOrd="0" presId="urn:microsoft.com/office/officeart/2018/2/layout/IconVerticalSolidList"/>
    <dgm:cxn modelId="{F38932E6-3787-446C-9EDF-ABB5A16B807C}" type="presParOf" srcId="{8687AF93-94D6-40EE-A3E1-1979DE0404B2}" destId="{7046D46A-6BF4-4600-922A-8E762763D2AB}" srcOrd="3" destOrd="0" presId="urn:microsoft.com/office/officeart/2018/2/layout/IconVerticalSolidList"/>
    <dgm:cxn modelId="{A942926F-18C9-4BD9-98BD-8035468C0A1A}" type="presParOf" srcId="{8687AF93-94D6-40EE-A3E1-1979DE0404B2}" destId="{82DA363C-620C-4DA0-A5E3-EC3FA79991F4}" srcOrd="4" destOrd="0" presId="urn:microsoft.com/office/officeart/2018/2/layout/IconVerticalSolidList"/>
    <dgm:cxn modelId="{8E01DDD9-0D96-482B-8B39-B93C1BE41B37}" type="presParOf" srcId="{82DA363C-620C-4DA0-A5E3-EC3FA79991F4}" destId="{F7BA9361-AA6F-4018-81F9-EA2EDFDE1FE0}" srcOrd="0" destOrd="0" presId="urn:microsoft.com/office/officeart/2018/2/layout/IconVerticalSolidList"/>
    <dgm:cxn modelId="{42338156-FE59-4857-AFD2-80C598112D51}" type="presParOf" srcId="{82DA363C-620C-4DA0-A5E3-EC3FA79991F4}" destId="{3F642A7D-05D1-4E35-B156-B2BA299B7C5B}" srcOrd="1" destOrd="0" presId="urn:microsoft.com/office/officeart/2018/2/layout/IconVerticalSolidList"/>
    <dgm:cxn modelId="{30A01402-8385-4058-88F0-78814DB5E625}" type="presParOf" srcId="{82DA363C-620C-4DA0-A5E3-EC3FA79991F4}" destId="{6E0BCDEB-74C4-4868-94BF-D78E2E737B00}" srcOrd="2" destOrd="0" presId="urn:microsoft.com/office/officeart/2018/2/layout/IconVerticalSolidList"/>
    <dgm:cxn modelId="{AC189A8F-BA0E-4473-BB09-5810F36838AF}" type="presParOf" srcId="{82DA363C-620C-4DA0-A5E3-EC3FA79991F4}" destId="{32E6A61E-A775-42E4-99B8-F95F8D0B70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5482E-5827-40C6-929A-A95346F556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8E75CA-2777-4C55-994C-733EBC9A75E2}">
      <dgm:prSet/>
      <dgm:spPr/>
      <dgm:t>
        <a:bodyPr/>
        <a:lstStyle/>
        <a:p>
          <a:r>
            <a:rPr lang="en-US"/>
            <a:t>Dataset Source: Kaggle - Chest X-ray Images (Pneumonia)</a:t>
          </a:r>
        </a:p>
      </dgm:t>
    </dgm:pt>
    <dgm:pt modelId="{ED263DFD-F6E9-4401-9572-85ACEAE03270}" type="parTrans" cxnId="{CA6566D2-264B-46A2-A22F-88D0727A162F}">
      <dgm:prSet/>
      <dgm:spPr/>
      <dgm:t>
        <a:bodyPr/>
        <a:lstStyle/>
        <a:p>
          <a:endParaRPr lang="en-US"/>
        </a:p>
      </dgm:t>
    </dgm:pt>
    <dgm:pt modelId="{C1B33614-DFCD-4E3B-9441-B7FA2F61AA9E}" type="sibTrans" cxnId="{CA6566D2-264B-46A2-A22F-88D0727A162F}">
      <dgm:prSet/>
      <dgm:spPr/>
      <dgm:t>
        <a:bodyPr/>
        <a:lstStyle/>
        <a:p>
          <a:endParaRPr lang="en-US"/>
        </a:p>
      </dgm:t>
    </dgm:pt>
    <dgm:pt modelId="{D8E21F3B-0920-4F5A-9FFD-61534B9041B7}">
      <dgm:prSet/>
      <dgm:spPr/>
      <dgm:t>
        <a:bodyPr/>
        <a:lstStyle/>
        <a:p>
          <a:r>
            <a:rPr lang="en-US"/>
            <a:t>Classes: 'Normal' and 'Pneumonia'</a:t>
          </a:r>
        </a:p>
      </dgm:t>
    </dgm:pt>
    <dgm:pt modelId="{0408AA57-FEED-4185-A8CB-5CF981271572}" type="parTrans" cxnId="{962ABD91-873D-4E74-AE29-D6308E8A0015}">
      <dgm:prSet/>
      <dgm:spPr/>
      <dgm:t>
        <a:bodyPr/>
        <a:lstStyle/>
        <a:p>
          <a:endParaRPr lang="en-US"/>
        </a:p>
      </dgm:t>
    </dgm:pt>
    <dgm:pt modelId="{29486A88-12ED-4CD4-838E-E28CC0B10C3E}" type="sibTrans" cxnId="{962ABD91-873D-4E74-AE29-D6308E8A0015}">
      <dgm:prSet/>
      <dgm:spPr/>
      <dgm:t>
        <a:bodyPr/>
        <a:lstStyle/>
        <a:p>
          <a:endParaRPr lang="en-US"/>
        </a:p>
      </dgm:t>
    </dgm:pt>
    <dgm:pt modelId="{523AEF88-1E3B-411E-A52B-3EC7E0BD548D}">
      <dgm:prSet/>
      <dgm:spPr/>
      <dgm:t>
        <a:bodyPr/>
        <a:lstStyle/>
        <a:p>
          <a:r>
            <a:rPr lang="en-US" dirty="0"/>
            <a:t>Used ~139 images (50 Normal + 50 Pneumonia) for training</a:t>
          </a:r>
        </a:p>
      </dgm:t>
    </dgm:pt>
    <dgm:pt modelId="{07952FF8-B399-47A7-9463-0CBB51A46A61}" type="parTrans" cxnId="{37BCDD31-AEAB-4253-B0CF-7827001CDE96}">
      <dgm:prSet/>
      <dgm:spPr/>
      <dgm:t>
        <a:bodyPr/>
        <a:lstStyle/>
        <a:p>
          <a:endParaRPr lang="en-US"/>
        </a:p>
      </dgm:t>
    </dgm:pt>
    <dgm:pt modelId="{C5BAC947-E45F-4738-970B-FCA90EE19289}" type="sibTrans" cxnId="{37BCDD31-AEAB-4253-B0CF-7827001CDE96}">
      <dgm:prSet/>
      <dgm:spPr/>
      <dgm:t>
        <a:bodyPr/>
        <a:lstStyle/>
        <a:p>
          <a:endParaRPr lang="en-US"/>
        </a:p>
      </dgm:t>
    </dgm:pt>
    <dgm:pt modelId="{2F463B85-CDB8-464B-8FB0-73D59066B9CC}">
      <dgm:prSet/>
      <dgm:spPr/>
      <dgm:t>
        <a:bodyPr/>
        <a:lstStyle/>
        <a:p>
          <a:r>
            <a:rPr lang="en-US"/>
            <a:t>Preprocessed and uploaded to Azure Custom Vision for classification</a:t>
          </a:r>
        </a:p>
      </dgm:t>
    </dgm:pt>
    <dgm:pt modelId="{A1180D79-8A0C-43B5-ACD6-7C9A5BA29796}" type="parTrans" cxnId="{5D09874F-0B4B-4600-AC41-C01BC5A2D527}">
      <dgm:prSet/>
      <dgm:spPr/>
      <dgm:t>
        <a:bodyPr/>
        <a:lstStyle/>
        <a:p>
          <a:endParaRPr lang="en-US"/>
        </a:p>
      </dgm:t>
    </dgm:pt>
    <dgm:pt modelId="{58231C74-2825-4120-9382-F59B01D6B880}" type="sibTrans" cxnId="{5D09874F-0B4B-4600-AC41-C01BC5A2D527}">
      <dgm:prSet/>
      <dgm:spPr/>
      <dgm:t>
        <a:bodyPr/>
        <a:lstStyle/>
        <a:p>
          <a:endParaRPr lang="en-US"/>
        </a:p>
      </dgm:t>
    </dgm:pt>
    <dgm:pt modelId="{9D3052E4-1736-48B7-A2B0-B211DFD413A3}" type="pres">
      <dgm:prSet presAssocID="{12C5482E-5827-40C6-929A-A95346F5567B}" presName="linear" presStyleCnt="0">
        <dgm:presLayoutVars>
          <dgm:animLvl val="lvl"/>
          <dgm:resizeHandles val="exact"/>
        </dgm:presLayoutVars>
      </dgm:prSet>
      <dgm:spPr/>
    </dgm:pt>
    <dgm:pt modelId="{633DA586-1DD2-45D9-AC0F-98DFB2FC7039}" type="pres">
      <dgm:prSet presAssocID="{7B8E75CA-2777-4C55-994C-733EBC9A75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419052-400C-43E2-8ECF-3D3D07A7008C}" type="pres">
      <dgm:prSet presAssocID="{C1B33614-DFCD-4E3B-9441-B7FA2F61AA9E}" presName="spacer" presStyleCnt="0"/>
      <dgm:spPr/>
    </dgm:pt>
    <dgm:pt modelId="{17966254-E3B3-4F1B-93F5-1B11490C2C47}" type="pres">
      <dgm:prSet presAssocID="{D8E21F3B-0920-4F5A-9FFD-61534B9041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20EC93-A0D4-4958-A02E-5DFBE505EB5F}" type="pres">
      <dgm:prSet presAssocID="{29486A88-12ED-4CD4-838E-E28CC0B10C3E}" presName="spacer" presStyleCnt="0"/>
      <dgm:spPr/>
    </dgm:pt>
    <dgm:pt modelId="{0FF70D25-B0DD-4A35-86E0-3AE9378A093C}" type="pres">
      <dgm:prSet presAssocID="{523AEF88-1E3B-411E-A52B-3EC7E0BD54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BD0951-893F-4879-94F3-4F5C1CC24E7E}" type="pres">
      <dgm:prSet presAssocID="{C5BAC947-E45F-4738-970B-FCA90EE19289}" presName="spacer" presStyleCnt="0"/>
      <dgm:spPr/>
    </dgm:pt>
    <dgm:pt modelId="{B15F6B58-4D2B-4070-808A-F34A2E157527}" type="pres">
      <dgm:prSet presAssocID="{2F463B85-CDB8-464B-8FB0-73D59066B9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1C4141E-5052-4B5C-A2AE-AC2D3EAE8D56}" type="presOf" srcId="{523AEF88-1E3B-411E-A52B-3EC7E0BD548D}" destId="{0FF70D25-B0DD-4A35-86E0-3AE9378A093C}" srcOrd="0" destOrd="0" presId="urn:microsoft.com/office/officeart/2005/8/layout/vList2"/>
    <dgm:cxn modelId="{D041B41F-42A3-45B5-8B7D-D4FEF164498D}" type="presOf" srcId="{12C5482E-5827-40C6-929A-A95346F5567B}" destId="{9D3052E4-1736-48B7-A2B0-B211DFD413A3}" srcOrd="0" destOrd="0" presId="urn:microsoft.com/office/officeart/2005/8/layout/vList2"/>
    <dgm:cxn modelId="{37BCDD31-AEAB-4253-B0CF-7827001CDE96}" srcId="{12C5482E-5827-40C6-929A-A95346F5567B}" destId="{523AEF88-1E3B-411E-A52B-3EC7E0BD548D}" srcOrd="2" destOrd="0" parTransId="{07952FF8-B399-47A7-9463-0CBB51A46A61}" sibTransId="{C5BAC947-E45F-4738-970B-FCA90EE19289}"/>
    <dgm:cxn modelId="{64411646-720C-490E-BD12-5694C5B7085A}" type="presOf" srcId="{D8E21F3B-0920-4F5A-9FFD-61534B9041B7}" destId="{17966254-E3B3-4F1B-93F5-1B11490C2C47}" srcOrd="0" destOrd="0" presId="urn:microsoft.com/office/officeart/2005/8/layout/vList2"/>
    <dgm:cxn modelId="{5D09874F-0B4B-4600-AC41-C01BC5A2D527}" srcId="{12C5482E-5827-40C6-929A-A95346F5567B}" destId="{2F463B85-CDB8-464B-8FB0-73D59066B9CC}" srcOrd="3" destOrd="0" parTransId="{A1180D79-8A0C-43B5-ACD6-7C9A5BA29796}" sibTransId="{58231C74-2825-4120-9382-F59B01D6B880}"/>
    <dgm:cxn modelId="{962ABD91-873D-4E74-AE29-D6308E8A0015}" srcId="{12C5482E-5827-40C6-929A-A95346F5567B}" destId="{D8E21F3B-0920-4F5A-9FFD-61534B9041B7}" srcOrd="1" destOrd="0" parTransId="{0408AA57-FEED-4185-A8CB-5CF981271572}" sibTransId="{29486A88-12ED-4CD4-838E-E28CC0B10C3E}"/>
    <dgm:cxn modelId="{22D810B4-9533-4DC8-94D7-E94C6351D95B}" type="presOf" srcId="{7B8E75CA-2777-4C55-994C-733EBC9A75E2}" destId="{633DA586-1DD2-45D9-AC0F-98DFB2FC7039}" srcOrd="0" destOrd="0" presId="urn:microsoft.com/office/officeart/2005/8/layout/vList2"/>
    <dgm:cxn modelId="{394698BE-F8E3-4B09-965E-1A5E43467623}" type="presOf" srcId="{2F463B85-CDB8-464B-8FB0-73D59066B9CC}" destId="{B15F6B58-4D2B-4070-808A-F34A2E157527}" srcOrd="0" destOrd="0" presId="urn:microsoft.com/office/officeart/2005/8/layout/vList2"/>
    <dgm:cxn modelId="{CA6566D2-264B-46A2-A22F-88D0727A162F}" srcId="{12C5482E-5827-40C6-929A-A95346F5567B}" destId="{7B8E75CA-2777-4C55-994C-733EBC9A75E2}" srcOrd="0" destOrd="0" parTransId="{ED263DFD-F6E9-4401-9572-85ACEAE03270}" sibTransId="{C1B33614-DFCD-4E3B-9441-B7FA2F61AA9E}"/>
    <dgm:cxn modelId="{BFC1005C-FEE3-4D1A-BA29-BA5CB5B19A68}" type="presParOf" srcId="{9D3052E4-1736-48B7-A2B0-B211DFD413A3}" destId="{633DA586-1DD2-45D9-AC0F-98DFB2FC7039}" srcOrd="0" destOrd="0" presId="urn:microsoft.com/office/officeart/2005/8/layout/vList2"/>
    <dgm:cxn modelId="{E529F6C5-D09E-4778-B159-CFF3A727F788}" type="presParOf" srcId="{9D3052E4-1736-48B7-A2B0-B211DFD413A3}" destId="{F7419052-400C-43E2-8ECF-3D3D07A7008C}" srcOrd="1" destOrd="0" presId="urn:microsoft.com/office/officeart/2005/8/layout/vList2"/>
    <dgm:cxn modelId="{6F1DB34E-2D6E-4F36-BE8D-BC4DB952CD03}" type="presParOf" srcId="{9D3052E4-1736-48B7-A2B0-B211DFD413A3}" destId="{17966254-E3B3-4F1B-93F5-1B11490C2C47}" srcOrd="2" destOrd="0" presId="urn:microsoft.com/office/officeart/2005/8/layout/vList2"/>
    <dgm:cxn modelId="{B78B171A-4B0E-4DFB-A660-5A3B092B06C9}" type="presParOf" srcId="{9D3052E4-1736-48B7-A2B0-B211DFD413A3}" destId="{1E20EC93-A0D4-4958-A02E-5DFBE505EB5F}" srcOrd="3" destOrd="0" presId="urn:microsoft.com/office/officeart/2005/8/layout/vList2"/>
    <dgm:cxn modelId="{F46689F9-638E-4420-BE70-D11CED588BC3}" type="presParOf" srcId="{9D3052E4-1736-48B7-A2B0-B211DFD413A3}" destId="{0FF70D25-B0DD-4A35-86E0-3AE9378A093C}" srcOrd="4" destOrd="0" presId="urn:microsoft.com/office/officeart/2005/8/layout/vList2"/>
    <dgm:cxn modelId="{3174B38C-77F3-4E48-9C37-ED7B0942DB27}" type="presParOf" srcId="{9D3052E4-1736-48B7-A2B0-B211DFD413A3}" destId="{82BD0951-893F-4879-94F3-4F5C1CC24E7E}" srcOrd="5" destOrd="0" presId="urn:microsoft.com/office/officeart/2005/8/layout/vList2"/>
    <dgm:cxn modelId="{56D1F0C9-347E-4473-860F-1CF3656B6E09}" type="presParOf" srcId="{9D3052E4-1736-48B7-A2B0-B211DFD413A3}" destId="{B15F6B58-4D2B-4070-808A-F34A2E1575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DD4F4B-EA39-48C3-8356-E2B5E10707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0A03B7-3827-4D57-96ED-EA4D5980FECC}">
      <dgm:prSet/>
      <dgm:spPr/>
      <dgm:t>
        <a:bodyPr/>
        <a:lstStyle/>
        <a:p>
          <a:r>
            <a:rPr lang="en-US"/>
            <a:t>Platform: Azure Custom Vision</a:t>
          </a:r>
        </a:p>
      </dgm:t>
    </dgm:pt>
    <dgm:pt modelId="{5846E125-FE6F-4BA2-A0D4-D4CB1650B148}" type="parTrans" cxnId="{E8DE1914-4C49-45A2-8805-96941E0C4DD8}">
      <dgm:prSet/>
      <dgm:spPr/>
      <dgm:t>
        <a:bodyPr/>
        <a:lstStyle/>
        <a:p>
          <a:endParaRPr lang="en-US"/>
        </a:p>
      </dgm:t>
    </dgm:pt>
    <dgm:pt modelId="{3DC0B5BB-F912-4E84-9EB9-72A405763E14}" type="sibTrans" cxnId="{E8DE1914-4C49-45A2-8805-96941E0C4DD8}">
      <dgm:prSet/>
      <dgm:spPr/>
      <dgm:t>
        <a:bodyPr/>
        <a:lstStyle/>
        <a:p>
          <a:endParaRPr lang="en-US"/>
        </a:p>
      </dgm:t>
    </dgm:pt>
    <dgm:pt modelId="{293E5078-91F4-4962-BEC1-709E7E8D1C4A}">
      <dgm:prSet/>
      <dgm:spPr/>
      <dgm:t>
        <a:bodyPr/>
        <a:lstStyle/>
        <a:p>
          <a:r>
            <a:rPr lang="en-US"/>
            <a:t>Project Type: Classification (Multiclass)</a:t>
          </a:r>
        </a:p>
      </dgm:t>
    </dgm:pt>
    <dgm:pt modelId="{1B65AAE0-A5BA-4B35-8260-6FB96E308214}" type="parTrans" cxnId="{0706E613-99A4-4796-856F-54ADB88B517B}">
      <dgm:prSet/>
      <dgm:spPr/>
      <dgm:t>
        <a:bodyPr/>
        <a:lstStyle/>
        <a:p>
          <a:endParaRPr lang="en-US"/>
        </a:p>
      </dgm:t>
    </dgm:pt>
    <dgm:pt modelId="{6FC522D3-F9F9-48A0-829D-A6CFC4054C16}" type="sibTrans" cxnId="{0706E613-99A4-4796-856F-54ADB88B517B}">
      <dgm:prSet/>
      <dgm:spPr/>
      <dgm:t>
        <a:bodyPr/>
        <a:lstStyle/>
        <a:p>
          <a:endParaRPr lang="en-US"/>
        </a:p>
      </dgm:t>
    </dgm:pt>
    <dgm:pt modelId="{99F4ADF1-6595-47B0-BABA-6F5F31F9C90A}">
      <dgm:prSet/>
      <dgm:spPr/>
      <dgm:t>
        <a:bodyPr/>
        <a:lstStyle/>
        <a:p>
          <a:r>
            <a:rPr lang="en-US"/>
            <a:t>Domain: General (compact)</a:t>
          </a:r>
        </a:p>
      </dgm:t>
    </dgm:pt>
    <dgm:pt modelId="{C7E1CE24-08FC-46F7-979B-F1E83F166E35}" type="parTrans" cxnId="{E02EF046-2CE6-44A6-9C6A-89A6C6FDCE66}">
      <dgm:prSet/>
      <dgm:spPr/>
      <dgm:t>
        <a:bodyPr/>
        <a:lstStyle/>
        <a:p>
          <a:endParaRPr lang="en-US"/>
        </a:p>
      </dgm:t>
    </dgm:pt>
    <dgm:pt modelId="{BA25CB2F-0218-43B3-80E9-17B798A2F5E9}" type="sibTrans" cxnId="{E02EF046-2CE6-44A6-9C6A-89A6C6FDCE66}">
      <dgm:prSet/>
      <dgm:spPr/>
      <dgm:t>
        <a:bodyPr/>
        <a:lstStyle/>
        <a:p>
          <a:endParaRPr lang="en-US"/>
        </a:p>
      </dgm:t>
    </dgm:pt>
    <dgm:pt modelId="{4657566E-3F68-486B-A3CA-04F78D5376F4}">
      <dgm:prSet/>
      <dgm:spPr/>
      <dgm:t>
        <a:bodyPr/>
        <a:lstStyle/>
        <a:p>
          <a:r>
            <a:rPr lang="en-US"/>
            <a:t>Trained model on labeled dataset with 'Normal' and 'Pneumonia' tags</a:t>
          </a:r>
        </a:p>
      </dgm:t>
    </dgm:pt>
    <dgm:pt modelId="{92B7276E-3571-4185-AE32-4E4734ED63C2}" type="parTrans" cxnId="{4D6C42FF-CDC2-4596-8AD8-5C4DB513FB49}">
      <dgm:prSet/>
      <dgm:spPr/>
      <dgm:t>
        <a:bodyPr/>
        <a:lstStyle/>
        <a:p>
          <a:endParaRPr lang="en-US"/>
        </a:p>
      </dgm:t>
    </dgm:pt>
    <dgm:pt modelId="{28F2D908-AB90-4179-835E-E2FCC688EB82}" type="sibTrans" cxnId="{4D6C42FF-CDC2-4596-8AD8-5C4DB513FB49}">
      <dgm:prSet/>
      <dgm:spPr/>
      <dgm:t>
        <a:bodyPr/>
        <a:lstStyle/>
        <a:p>
          <a:endParaRPr lang="en-US"/>
        </a:p>
      </dgm:t>
    </dgm:pt>
    <dgm:pt modelId="{4056C045-AB1B-48B0-920B-8A8827BBD614}">
      <dgm:prSet/>
      <dgm:spPr/>
      <dgm:t>
        <a:bodyPr/>
        <a:lstStyle/>
        <a:p>
          <a:r>
            <a:rPr lang="en-US"/>
            <a:t>Quick Training option used for fast results</a:t>
          </a:r>
        </a:p>
      </dgm:t>
    </dgm:pt>
    <dgm:pt modelId="{FED044C3-AC4A-4127-86E1-FB1E4CD7FDF1}" type="parTrans" cxnId="{10F27FDA-A335-49E7-8ED2-161ECBEBB472}">
      <dgm:prSet/>
      <dgm:spPr/>
      <dgm:t>
        <a:bodyPr/>
        <a:lstStyle/>
        <a:p>
          <a:endParaRPr lang="en-US"/>
        </a:p>
      </dgm:t>
    </dgm:pt>
    <dgm:pt modelId="{652A4325-D14A-47B7-ADCB-8D4C8E985487}" type="sibTrans" cxnId="{10F27FDA-A335-49E7-8ED2-161ECBEBB472}">
      <dgm:prSet/>
      <dgm:spPr/>
      <dgm:t>
        <a:bodyPr/>
        <a:lstStyle/>
        <a:p>
          <a:endParaRPr lang="en-US"/>
        </a:p>
      </dgm:t>
    </dgm:pt>
    <dgm:pt modelId="{63672F0C-B3E0-4334-9815-1D1B9D86BADE}" type="pres">
      <dgm:prSet presAssocID="{1EDD4F4B-EA39-48C3-8356-E2B5E1070754}" presName="root" presStyleCnt="0">
        <dgm:presLayoutVars>
          <dgm:dir/>
          <dgm:resizeHandles val="exact"/>
        </dgm:presLayoutVars>
      </dgm:prSet>
      <dgm:spPr/>
    </dgm:pt>
    <dgm:pt modelId="{6CD767A8-AE31-406D-B52C-95CFB19FC1E3}" type="pres">
      <dgm:prSet presAssocID="{510A03B7-3827-4D57-96ED-EA4D5980FECC}" presName="compNode" presStyleCnt="0"/>
      <dgm:spPr/>
    </dgm:pt>
    <dgm:pt modelId="{91DC956E-FB7B-40FD-A45A-DCA2F92039FD}" type="pres">
      <dgm:prSet presAssocID="{510A03B7-3827-4D57-96ED-EA4D5980FECC}" presName="bgRect" presStyleLbl="bgShp" presStyleIdx="0" presStyleCnt="5"/>
      <dgm:spPr/>
    </dgm:pt>
    <dgm:pt modelId="{3938CB96-BC81-459D-9C61-C39BE5DA5930}" type="pres">
      <dgm:prSet presAssocID="{510A03B7-3827-4D57-96ED-EA4D5980FE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8EE5AB6-4814-414A-B07D-43929F153EB0}" type="pres">
      <dgm:prSet presAssocID="{510A03B7-3827-4D57-96ED-EA4D5980FECC}" presName="spaceRect" presStyleCnt="0"/>
      <dgm:spPr/>
    </dgm:pt>
    <dgm:pt modelId="{2A751FAD-229B-4D03-8738-32DCA59538B9}" type="pres">
      <dgm:prSet presAssocID="{510A03B7-3827-4D57-96ED-EA4D5980FECC}" presName="parTx" presStyleLbl="revTx" presStyleIdx="0" presStyleCnt="5">
        <dgm:presLayoutVars>
          <dgm:chMax val="0"/>
          <dgm:chPref val="0"/>
        </dgm:presLayoutVars>
      </dgm:prSet>
      <dgm:spPr/>
    </dgm:pt>
    <dgm:pt modelId="{041B1BB6-0663-4A2C-A799-6F99369F48DE}" type="pres">
      <dgm:prSet presAssocID="{3DC0B5BB-F912-4E84-9EB9-72A405763E14}" presName="sibTrans" presStyleCnt="0"/>
      <dgm:spPr/>
    </dgm:pt>
    <dgm:pt modelId="{8B12B480-EA63-4764-B656-7885A93F082D}" type="pres">
      <dgm:prSet presAssocID="{293E5078-91F4-4962-BEC1-709E7E8D1C4A}" presName="compNode" presStyleCnt="0"/>
      <dgm:spPr/>
    </dgm:pt>
    <dgm:pt modelId="{7AC8F1E8-4E96-4491-B3EB-5A967BE84A34}" type="pres">
      <dgm:prSet presAssocID="{293E5078-91F4-4962-BEC1-709E7E8D1C4A}" presName="bgRect" presStyleLbl="bgShp" presStyleIdx="1" presStyleCnt="5"/>
      <dgm:spPr/>
    </dgm:pt>
    <dgm:pt modelId="{FD8341CA-4C13-407C-A8FF-0AB7CBC39D16}" type="pres">
      <dgm:prSet presAssocID="{293E5078-91F4-4962-BEC1-709E7E8D1C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3FF18FC-DA61-419A-87E1-6127C6ED6C71}" type="pres">
      <dgm:prSet presAssocID="{293E5078-91F4-4962-BEC1-709E7E8D1C4A}" presName="spaceRect" presStyleCnt="0"/>
      <dgm:spPr/>
    </dgm:pt>
    <dgm:pt modelId="{A1672901-B670-4D39-B456-12334AA07DF7}" type="pres">
      <dgm:prSet presAssocID="{293E5078-91F4-4962-BEC1-709E7E8D1C4A}" presName="parTx" presStyleLbl="revTx" presStyleIdx="1" presStyleCnt="5">
        <dgm:presLayoutVars>
          <dgm:chMax val="0"/>
          <dgm:chPref val="0"/>
        </dgm:presLayoutVars>
      </dgm:prSet>
      <dgm:spPr/>
    </dgm:pt>
    <dgm:pt modelId="{96DA779E-C4D8-4161-8304-CE02F05A2794}" type="pres">
      <dgm:prSet presAssocID="{6FC522D3-F9F9-48A0-829D-A6CFC4054C16}" presName="sibTrans" presStyleCnt="0"/>
      <dgm:spPr/>
    </dgm:pt>
    <dgm:pt modelId="{FBE2F4EE-BA1C-4639-80BA-FA2F51457825}" type="pres">
      <dgm:prSet presAssocID="{99F4ADF1-6595-47B0-BABA-6F5F31F9C90A}" presName="compNode" presStyleCnt="0"/>
      <dgm:spPr/>
    </dgm:pt>
    <dgm:pt modelId="{66AF1B81-366D-4864-AF78-3E216E73EB7D}" type="pres">
      <dgm:prSet presAssocID="{99F4ADF1-6595-47B0-BABA-6F5F31F9C90A}" presName="bgRect" presStyleLbl="bgShp" presStyleIdx="2" presStyleCnt="5"/>
      <dgm:spPr/>
    </dgm:pt>
    <dgm:pt modelId="{C8603008-1EF9-43F5-AF7C-286D822A77C1}" type="pres">
      <dgm:prSet presAssocID="{99F4ADF1-6595-47B0-BABA-6F5F31F9C9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71320283-9170-4135-981E-28C5E39859D8}" type="pres">
      <dgm:prSet presAssocID="{99F4ADF1-6595-47B0-BABA-6F5F31F9C90A}" presName="spaceRect" presStyleCnt="0"/>
      <dgm:spPr/>
    </dgm:pt>
    <dgm:pt modelId="{9EAAC782-40B7-4445-B4C3-7810A0542EA6}" type="pres">
      <dgm:prSet presAssocID="{99F4ADF1-6595-47B0-BABA-6F5F31F9C90A}" presName="parTx" presStyleLbl="revTx" presStyleIdx="2" presStyleCnt="5">
        <dgm:presLayoutVars>
          <dgm:chMax val="0"/>
          <dgm:chPref val="0"/>
        </dgm:presLayoutVars>
      </dgm:prSet>
      <dgm:spPr/>
    </dgm:pt>
    <dgm:pt modelId="{4F6DA019-2A4D-4B8B-BAE9-69C74FBA0376}" type="pres">
      <dgm:prSet presAssocID="{BA25CB2F-0218-43B3-80E9-17B798A2F5E9}" presName="sibTrans" presStyleCnt="0"/>
      <dgm:spPr/>
    </dgm:pt>
    <dgm:pt modelId="{23DC8F1E-2931-429D-97B8-FA37CCF3A954}" type="pres">
      <dgm:prSet presAssocID="{4657566E-3F68-486B-A3CA-04F78D5376F4}" presName="compNode" presStyleCnt="0"/>
      <dgm:spPr/>
    </dgm:pt>
    <dgm:pt modelId="{083F9910-4E16-4DAD-B4DF-846F79EE8642}" type="pres">
      <dgm:prSet presAssocID="{4657566E-3F68-486B-A3CA-04F78D5376F4}" presName="bgRect" presStyleLbl="bgShp" presStyleIdx="3" presStyleCnt="5"/>
      <dgm:spPr/>
    </dgm:pt>
    <dgm:pt modelId="{36E7DC0A-B01F-46CC-B999-4FE518B367DF}" type="pres">
      <dgm:prSet presAssocID="{4657566E-3F68-486B-A3CA-04F78D5376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30DB293-752E-44E4-BA02-03C019D5499F}" type="pres">
      <dgm:prSet presAssocID="{4657566E-3F68-486B-A3CA-04F78D5376F4}" presName="spaceRect" presStyleCnt="0"/>
      <dgm:spPr/>
    </dgm:pt>
    <dgm:pt modelId="{C1C7B530-EEAF-4698-BCC2-7E1AE52A9241}" type="pres">
      <dgm:prSet presAssocID="{4657566E-3F68-486B-A3CA-04F78D5376F4}" presName="parTx" presStyleLbl="revTx" presStyleIdx="3" presStyleCnt="5">
        <dgm:presLayoutVars>
          <dgm:chMax val="0"/>
          <dgm:chPref val="0"/>
        </dgm:presLayoutVars>
      </dgm:prSet>
      <dgm:spPr/>
    </dgm:pt>
    <dgm:pt modelId="{F6F4D378-79FB-4A4C-8F76-22ABD4F8CE31}" type="pres">
      <dgm:prSet presAssocID="{28F2D908-AB90-4179-835E-E2FCC688EB82}" presName="sibTrans" presStyleCnt="0"/>
      <dgm:spPr/>
    </dgm:pt>
    <dgm:pt modelId="{16DE416F-BCB8-453D-93E8-ED316BE394F1}" type="pres">
      <dgm:prSet presAssocID="{4056C045-AB1B-48B0-920B-8A8827BBD614}" presName="compNode" presStyleCnt="0"/>
      <dgm:spPr/>
    </dgm:pt>
    <dgm:pt modelId="{23C9C88D-D22F-4A0F-9DF9-776F7C871AE1}" type="pres">
      <dgm:prSet presAssocID="{4056C045-AB1B-48B0-920B-8A8827BBD614}" presName="bgRect" presStyleLbl="bgShp" presStyleIdx="4" presStyleCnt="5"/>
      <dgm:spPr/>
    </dgm:pt>
    <dgm:pt modelId="{09CFFBA7-513A-4624-BF3E-E1511C0B3896}" type="pres">
      <dgm:prSet presAssocID="{4056C045-AB1B-48B0-920B-8A8827BBD6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29886C-ABE0-43D2-B8AB-330F99E4FAC1}" type="pres">
      <dgm:prSet presAssocID="{4056C045-AB1B-48B0-920B-8A8827BBD614}" presName="spaceRect" presStyleCnt="0"/>
      <dgm:spPr/>
    </dgm:pt>
    <dgm:pt modelId="{0AA64E19-86BB-4198-967C-16874E51B10C}" type="pres">
      <dgm:prSet presAssocID="{4056C045-AB1B-48B0-920B-8A8827BBD61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706E613-99A4-4796-856F-54ADB88B517B}" srcId="{1EDD4F4B-EA39-48C3-8356-E2B5E1070754}" destId="{293E5078-91F4-4962-BEC1-709E7E8D1C4A}" srcOrd="1" destOrd="0" parTransId="{1B65AAE0-A5BA-4B35-8260-6FB96E308214}" sibTransId="{6FC522D3-F9F9-48A0-829D-A6CFC4054C16}"/>
    <dgm:cxn modelId="{E8DE1914-4C49-45A2-8805-96941E0C4DD8}" srcId="{1EDD4F4B-EA39-48C3-8356-E2B5E1070754}" destId="{510A03B7-3827-4D57-96ED-EA4D5980FECC}" srcOrd="0" destOrd="0" parTransId="{5846E125-FE6F-4BA2-A0D4-D4CB1650B148}" sibTransId="{3DC0B5BB-F912-4E84-9EB9-72A405763E14}"/>
    <dgm:cxn modelId="{3301A71D-528C-4312-ACB8-7DBC67BC6461}" type="presOf" srcId="{4056C045-AB1B-48B0-920B-8A8827BBD614}" destId="{0AA64E19-86BB-4198-967C-16874E51B10C}" srcOrd="0" destOrd="0" presId="urn:microsoft.com/office/officeart/2018/2/layout/IconVerticalSolidList"/>
    <dgm:cxn modelId="{DBFF705D-F40A-470C-A9E0-0D6A937DAB80}" type="presOf" srcId="{1EDD4F4B-EA39-48C3-8356-E2B5E1070754}" destId="{63672F0C-B3E0-4334-9815-1D1B9D86BADE}" srcOrd="0" destOrd="0" presId="urn:microsoft.com/office/officeart/2018/2/layout/IconVerticalSolidList"/>
    <dgm:cxn modelId="{E02EF046-2CE6-44A6-9C6A-89A6C6FDCE66}" srcId="{1EDD4F4B-EA39-48C3-8356-E2B5E1070754}" destId="{99F4ADF1-6595-47B0-BABA-6F5F31F9C90A}" srcOrd="2" destOrd="0" parTransId="{C7E1CE24-08FC-46F7-979B-F1E83F166E35}" sibTransId="{BA25CB2F-0218-43B3-80E9-17B798A2F5E9}"/>
    <dgm:cxn modelId="{E2D6C37F-4DE2-4E73-9C5D-71C441FFF16D}" type="presOf" srcId="{293E5078-91F4-4962-BEC1-709E7E8D1C4A}" destId="{A1672901-B670-4D39-B456-12334AA07DF7}" srcOrd="0" destOrd="0" presId="urn:microsoft.com/office/officeart/2018/2/layout/IconVerticalSolidList"/>
    <dgm:cxn modelId="{C45BC6C7-FBEC-4FE8-9231-82EF4429E192}" type="presOf" srcId="{4657566E-3F68-486B-A3CA-04F78D5376F4}" destId="{C1C7B530-EEAF-4698-BCC2-7E1AE52A9241}" srcOrd="0" destOrd="0" presId="urn:microsoft.com/office/officeart/2018/2/layout/IconVerticalSolidList"/>
    <dgm:cxn modelId="{10F27FDA-A335-49E7-8ED2-161ECBEBB472}" srcId="{1EDD4F4B-EA39-48C3-8356-E2B5E1070754}" destId="{4056C045-AB1B-48B0-920B-8A8827BBD614}" srcOrd="4" destOrd="0" parTransId="{FED044C3-AC4A-4127-86E1-FB1E4CD7FDF1}" sibTransId="{652A4325-D14A-47B7-ADCB-8D4C8E985487}"/>
    <dgm:cxn modelId="{0523AFF3-0F75-43BE-ABB0-9D555A605D55}" type="presOf" srcId="{99F4ADF1-6595-47B0-BABA-6F5F31F9C90A}" destId="{9EAAC782-40B7-4445-B4C3-7810A0542EA6}" srcOrd="0" destOrd="0" presId="urn:microsoft.com/office/officeart/2018/2/layout/IconVerticalSolidList"/>
    <dgm:cxn modelId="{5ACD78FA-A587-41BB-936E-FD8BD3A09471}" type="presOf" srcId="{510A03B7-3827-4D57-96ED-EA4D5980FECC}" destId="{2A751FAD-229B-4D03-8738-32DCA59538B9}" srcOrd="0" destOrd="0" presId="urn:microsoft.com/office/officeart/2018/2/layout/IconVerticalSolidList"/>
    <dgm:cxn modelId="{4D6C42FF-CDC2-4596-8AD8-5C4DB513FB49}" srcId="{1EDD4F4B-EA39-48C3-8356-E2B5E1070754}" destId="{4657566E-3F68-486B-A3CA-04F78D5376F4}" srcOrd="3" destOrd="0" parTransId="{92B7276E-3571-4185-AE32-4E4734ED63C2}" sibTransId="{28F2D908-AB90-4179-835E-E2FCC688EB82}"/>
    <dgm:cxn modelId="{F5024A0B-BE96-40B8-9D5E-9B91F6429599}" type="presParOf" srcId="{63672F0C-B3E0-4334-9815-1D1B9D86BADE}" destId="{6CD767A8-AE31-406D-B52C-95CFB19FC1E3}" srcOrd="0" destOrd="0" presId="urn:microsoft.com/office/officeart/2018/2/layout/IconVerticalSolidList"/>
    <dgm:cxn modelId="{1BB78E8B-33BA-4F0E-A5B4-E999CC37D0F7}" type="presParOf" srcId="{6CD767A8-AE31-406D-B52C-95CFB19FC1E3}" destId="{91DC956E-FB7B-40FD-A45A-DCA2F92039FD}" srcOrd="0" destOrd="0" presId="urn:microsoft.com/office/officeart/2018/2/layout/IconVerticalSolidList"/>
    <dgm:cxn modelId="{D03B4CB7-E896-4411-A236-6560FC020CC0}" type="presParOf" srcId="{6CD767A8-AE31-406D-B52C-95CFB19FC1E3}" destId="{3938CB96-BC81-459D-9C61-C39BE5DA5930}" srcOrd="1" destOrd="0" presId="urn:microsoft.com/office/officeart/2018/2/layout/IconVerticalSolidList"/>
    <dgm:cxn modelId="{A522D7EA-30EB-4CBD-8DBC-4F1654666658}" type="presParOf" srcId="{6CD767A8-AE31-406D-B52C-95CFB19FC1E3}" destId="{E8EE5AB6-4814-414A-B07D-43929F153EB0}" srcOrd="2" destOrd="0" presId="urn:microsoft.com/office/officeart/2018/2/layout/IconVerticalSolidList"/>
    <dgm:cxn modelId="{3F87C217-3D4B-499F-A3C5-7E486F683135}" type="presParOf" srcId="{6CD767A8-AE31-406D-B52C-95CFB19FC1E3}" destId="{2A751FAD-229B-4D03-8738-32DCA59538B9}" srcOrd="3" destOrd="0" presId="urn:microsoft.com/office/officeart/2018/2/layout/IconVerticalSolidList"/>
    <dgm:cxn modelId="{A4F0259D-43C0-4706-9573-ECB1F103FE19}" type="presParOf" srcId="{63672F0C-B3E0-4334-9815-1D1B9D86BADE}" destId="{041B1BB6-0663-4A2C-A799-6F99369F48DE}" srcOrd="1" destOrd="0" presId="urn:microsoft.com/office/officeart/2018/2/layout/IconVerticalSolidList"/>
    <dgm:cxn modelId="{966F428E-6E77-4862-8931-C3577730810C}" type="presParOf" srcId="{63672F0C-B3E0-4334-9815-1D1B9D86BADE}" destId="{8B12B480-EA63-4764-B656-7885A93F082D}" srcOrd="2" destOrd="0" presId="urn:microsoft.com/office/officeart/2018/2/layout/IconVerticalSolidList"/>
    <dgm:cxn modelId="{0807DFA0-4C2D-4AA5-8829-B5F30AFA6EF5}" type="presParOf" srcId="{8B12B480-EA63-4764-B656-7885A93F082D}" destId="{7AC8F1E8-4E96-4491-B3EB-5A967BE84A34}" srcOrd="0" destOrd="0" presId="urn:microsoft.com/office/officeart/2018/2/layout/IconVerticalSolidList"/>
    <dgm:cxn modelId="{F5A9781E-9D57-4CA0-9662-9D6CD5151FCA}" type="presParOf" srcId="{8B12B480-EA63-4764-B656-7885A93F082D}" destId="{FD8341CA-4C13-407C-A8FF-0AB7CBC39D16}" srcOrd="1" destOrd="0" presId="urn:microsoft.com/office/officeart/2018/2/layout/IconVerticalSolidList"/>
    <dgm:cxn modelId="{488F9EB7-68DB-499A-9DD5-ECA9FFCD64C9}" type="presParOf" srcId="{8B12B480-EA63-4764-B656-7885A93F082D}" destId="{93FF18FC-DA61-419A-87E1-6127C6ED6C71}" srcOrd="2" destOrd="0" presId="urn:microsoft.com/office/officeart/2018/2/layout/IconVerticalSolidList"/>
    <dgm:cxn modelId="{6280D359-3C8C-4013-948E-DEA6E7FCAB46}" type="presParOf" srcId="{8B12B480-EA63-4764-B656-7885A93F082D}" destId="{A1672901-B670-4D39-B456-12334AA07DF7}" srcOrd="3" destOrd="0" presId="urn:microsoft.com/office/officeart/2018/2/layout/IconVerticalSolidList"/>
    <dgm:cxn modelId="{E3A3BFF6-DBA7-4510-B1CE-F2EA9A1BEFDB}" type="presParOf" srcId="{63672F0C-B3E0-4334-9815-1D1B9D86BADE}" destId="{96DA779E-C4D8-4161-8304-CE02F05A2794}" srcOrd="3" destOrd="0" presId="urn:microsoft.com/office/officeart/2018/2/layout/IconVerticalSolidList"/>
    <dgm:cxn modelId="{AC0DE234-4DB0-4CC2-A59D-34D18BC25CC4}" type="presParOf" srcId="{63672F0C-B3E0-4334-9815-1D1B9D86BADE}" destId="{FBE2F4EE-BA1C-4639-80BA-FA2F51457825}" srcOrd="4" destOrd="0" presId="urn:microsoft.com/office/officeart/2018/2/layout/IconVerticalSolidList"/>
    <dgm:cxn modelId="{2FC7E4DA-4D5B-4019-874B-05D879CA6A2D}" type="presParOf" srcId="{FBE2F4EE-BA1C-4639-80BA-FA2F51457825}" destId="{66AF1B81-366D-4864-AF78-3E216E73EB7D}" srcOrd="0" destOrd="0" presId="urn:microsoft.com/office/officeart/2018/2/layout/IconVerticalSolidList"/>
    <dgm:cxn modelId="{06D4C9D9-FCB9-41E8-B0A2-ACB91F99455C}" type="presParOf" srcId="{FBE2F4EE-BA1C-4639-80BA-FA2F51457825}" destId="{C8603008-1EF9-43F5-AF7C-286D822A77C1}" srcOrd="1" destOrd="0" presId="urn:microsoft.com/office/officeart/2018/2/layout/IconVerticalSolidList"/>
    <dgm:cxn modelId="{A17CAC7B-28FE-4960-AC7A-78A80D20468D}" type="presParOf" srcId="{FBE2F4EE-BA1C-4639-80BA-FA2F51457825}" destId="{71320283-9170-4135-981E-28C5E39859D8}" srcOrd="2" destOrd="0" presId="urn:microsoft.com/office/officeart/2018/2/layout/IconVerticalSolidList"/>
    <dgm:cxn modelId="{9DD881BE-1163-4F95-A1FC-A17863537B7F}" type="presParOf" srcId="{FBE2F4EE-BA1C-4639-80BA-FA2F51457825}" destId="{9EAAC782-40B7-4445-B4C3-7810A0542EA6}" srcOrd="3" destOrd="0" presId="urn:microsoft.com/office/officeart/2018/2/layout/IconVerticalSolidList"/>
    <dgm:cxn modelId="{818CFD88-4112-47C0-9C29-6EADDEEFB7F7}" type="presParOf" srcId="{63672F0C-B3E0-4334-9815-1D1B9D86BADE}" destId="{4F6DA019-2A4D-4B8B-BAE9-69C74FBA0376}" srcOrd="5" destOrd="0" presId="urn:microsoft.com/office/officeart/2018/2/layout/IconVerticalSolidList"/>
    <dgm:cxn modelId="{83BC3E37-9A8E-431F-AC36-153E87760BA1}" type="presParOf" srcId="{63672F0C-B3E0-4334-9815-1D1B9D86BADE}" destId="{23DC8F1E-2931-429D-97B8-FA37CCF3A954}" srcOrd="6" destOrd="0" presId="urn:microsoft.com/office/officeart/2018/2/layout/IconVerticalSolidList"/>
    <dgm:cxn modelId="{FE175BB9-8E5E-4641-9AD8-CF12CCCE5A36}" type="presParOf" srcId="{23DC8F1E-2931-429D-97B8-FA37CCF3A954}" destId="{083F9910-4E16-4DAD-B4DF-846F79EE8642}" srcOrd="0" destOrd="0" presId="urn:microsoft.com/office/officeart/2018/2/layout/IconVerticalSolidList"/>
    <dgm:cxn modelId="{FA5D6EA7-621D-4632-9A45-E4726513EB41}" type="presParOf" srcId="{23DC8F1E-2931-429D-97B8-FA37CCF3A954}" destId="{36E7DC0A-B01F-46CC-B999-4FE518B367DF}" srcOrd="1" destOrd="0" presId="urn:microsoft.com/office/officeart/2018/2/layout/IconVerticalSolidList"/>
    <dgm:cxn modelId="{E10887B6-2D18-4D4B-AB53-DC840C1F3C8E}" type="presParOf" srcId="{23DC8F1E-2931-429D-97B8-FA37CCF3A954}" destId="{D30DB293-752E-44E4-BA02-03C019D5499F}" srcOrd="2" destOrd="0" presId="urn:microsoft.com/office/officeart/2018/2/layout/IconVerticalSolidList"/>
    <dgm:cxn modelId="{C1E86206-1AED-46EA-AF9F-83E84CC06919}" type="presParOf" srcId="{23DC8F1E-2931-429D-97B8-FA37CCF3A954}" destId="{C1C7B530-EEAF-4698-BCC2-7E1AE52A9241}" srcOrd="3" destOrd="0" presId="urn:microsoft.com/office/officeart/2018/2/layout/IconVerticalSolidList"/>
    <dgm:cxn modelId="{C73EDE40-3929-4862-97A6-43DD12E1CCDF}" type="presParOf" srcId="{63672F0C-B3E0-4334-9815-1D1B9D86BADE}" destId="{F6F4D378-79FB-4A4C-8F76-22ABD4F8CE31}" srcOrd="7" destOrd="0" presId="urn:microsoft.com/office/officeart/2018/2/layout/IconVerticalSolidList"/>
    <dgm:cxn modelId="{C94F5948-9345-49B5-B429-B6E6BCAC3D67}" type="presParOf" srcId="{63672F0C-B3E0-4334-9815-1D1B9D86BADE}" destId="{16DE416F-BCB8-453D-93E8-ED316BE394F1}" srcOrd="8" destOrd="0" presId="urn:microsoft.com/office/officeart/2018/2/layout/IconVerticalSolidList"/>
    <dgm:cxn modelId="{D0E98064-CA0D-4A1A-8670-FB4680531F34}" type="presParOf" srcId="{16DE416F-BCB8-453D-93E8-ED316BE394F1}" destId="{23C9C88D-D22F-4A0F-9DF9-776F7C871AE1}" srcOrd="0" destOrd="0" presId="urn:microsoft.com/office/officeart/2018/2/layout/IconVerticalSolidList"/>
    <dgm:cxn modelId="{2C12C848-6E2A-438A-9D5A-10C362412488}" type="presParOf" srcId="{16DE416F-BCB8-453D-93E8-ED316BE394F1}" destId="{09CFFBA7-513A-4624-BF3E-E1511C0B3896}" srcOrd="1" destOrd="0" presId="urn:microsoft.com/office/officeart/2018/2/layout/IconVerticalSolidList"/>
    <dgm:cxn modelId="{EFA64C5B-FE35-436B-8595-B95B27CC1334}" type="presParOf" srcId="{16DE416F-BCB8-453D-93E8-ED316BE394F1}" destId="{9C29886C-ABE0-43D2-B8AB-330F99E4FAC1}" srcOrd="2" destOrd="0" presId="urn:microsoft.com/office/officeart/2018/2/layout/IconVerticalSolidList"/>
    <dgm:cxn modelId="{16E9BD24-32CE-44E8-88E4-79519B79D950}" type="presParOf" srcId="{16DE416F-BCB8-453D-93E8-ED316BE394F1}" destId="{0AA64E19-86BB-4198-967C-16874E51B1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1CE0C-F80A-4096-82ED-58B2A08EB32E}">
      <dsp:nvSpPr>
        <dsp:cNvPr id="0" name=""/>
        <dsp:cNvSpPr/>
      </dsp:nvSpPr>
      <dsp:spPr>
        <a:xfrm>
          <a:off x="0" y="0"/>
          <a:ext cx="6492239" cy="7952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Pneumonia is a potentially life-threateni</a:t>
          </a:r>
          <a:r>
            <a:rPr lang="en-US" sz="2000" i="1" kern="1200"/>
            <a:t>n</a:t>
          </a:r>
          <a:r>
            <a:rPr lang="en-US" sz="2000" kern="1200"/>
            <a:t>g lung infection.</a:t>
          </a:r>
        </a:p>
      </dsp:txBody>
      <dsp:txXfrm>
        <a:off x="23292" y="23292"/>
        <a:ext cx="5566912" cy="748658"/>
      </dsp:txXfrm>
    </dsp:sp>
    <dsp:sp modelId="{30A5D154-AD98-4B44-8151-968058955043}">
      <dsp:nvSpPr>
        <dsp:cNvPr id="0" name=""/>
        <dsp:cNvSpPr/>
      </dsp:nvSpPr>
      <dsp:spPr>
        <a:xfrm>
          <a:off x="543725" y="939831"/>
          <a:ext cx="6492239" cy="7952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Early diagnosis is critical but challenging in low-resource settings.</a:t>
          </a:r>
        </a:p>
      </dsp:txBody>
      <dsp:txXfrm>
        <a:off x="567017" y="963123"/>
        <a:ext cx="5385022" cy="748658"/>
      </dsp:txXfrm>
    </dsp:sp>
    <dsp:sp modelId="{6BFE2E5B-0D69-488D-84CE-DE0E86E27C17}">
      <dsp:nvSpPr>
        <dsp:cNvPr id="0" name=""/>
        <dsp:cNvSpPr/>
      </dsp:nvSpPr>
      <dsp:spPr>
        <a:xfrm>
          <a:off x="1079334" y="1879663"/>
          <a:ext cx="6492239" cy="7952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Manual diagnosis from X-rays is time-consuming and prone to human error.</a:t>
          </a:r>
        </a:p>
      </dsp:txBody>
      <dsp:txXfrm>
        <a:off x="1102626" y="1902955"/>
        <a:ext cx="5393137" cy="748658"/>
      </dsp:txXfrm>
    </dsp:sp>
    <dsp:sp modelId="{73C2BFC3-86E9-4881-BE2B-B7671C72A5BA}">
      <dsp:nvSpPr>
        <dsp:cNvPr id="0" name=""/>
        <dsp:cNvSpPr/>
      </dsp:nvSpPr>
      <dsp:spPr>
        <a:xfrm>
          <a:off x="1623059" y="2819495"/>
          <a:ext cx="6492239" cy="7952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 can assist in detecting pneumonia from chest X-rays efficiently.</a:t>
          </a:r>
        </a:p>
      </dsp:txBody>
      <dsp:txXfrm>
        <a:off x="1646351" y="2842787"/>
        <a:ext cx="5385022" cy="748658"/>
      </dsp:txXfrm>
    </dsp:sp>
    <dsp:sp modelId="{C3969276-07A9-409B-B49F-51A40F3D4CE9}">
      <dsp:nvSpPr>
        <dsp:cNvPr id="0" name=""/>
        <dsp:cNvSpPr/>
      </dsp:nvSpPr>
      <dsp:spPr>
        <a:xfrm>
          <a:off x="5975331" y="609083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91635" y="609083"/>
        <a:ext cx="284299" cy="388973"/>
      </dsp:txXfrm>
    </dsp:sp>
    <dsp:sp modelId="{619E795F-3EBF-485A-8950-03C6E4C2ACFF}">
      <dsp:nvSpPr>
        <dsp:cNvPr id="0" name=""/>
        <dsp:cNvSpPr/>
      </dsp:nvSpPr>
      <dsp:spPr>
        <a:xfrm>
          <a:off x="6519056" y="1548915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35360" y="1548915"/>
        <a:ext cx="284299" cy="388973"/>
      </dsp:txXfrm>
    </dsp:sp>
    <dsp:sp modelId="{E31BF9A5-EEB7-4F7D-AF9F-1C159C09FED8}">
      <dsp:nvSpPr>
        <dsp:cNvPr id="0" name=""/>
        <dsp:cNvSpPr/>
      </dsp:nvSpPr>
      <dsp:spPr>
        <a:xfrm>
          <a:off x="7054666" y="2488747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70970" y="2488747"/>
        <a:ext cx="284299" cy="38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D69BF-6C12-4E6A-ABE2-2920E3E55681}">
      <dsp:nvSpPr>
        <dsp:cNvPr id="0" name=""/>
        <dsp:cNvSpPr/>
      </dsp:nvSpPr>
      <dsp:spPr>
        <a:xfrm>
          <a:off x="0" y="529"/>
          <a:ext cx="4232672" cy="123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0AE56-BAD4-4600-9691-307E945ACB98}">
      <dsp:nvSpPr>
        <dsp:cNvPr id="0" name=""/>
        <dsp:cNvSpPr/>
      </dsp:nvSpPr>
      <dsp:spPr>
        <a:xfrm>
          <a:off x="374479" y="279067"/>
          <a:ext cx="680871" cy="680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C450C-F91E-4D37-A2F0-532505182476}">
      <dsp:nvSpPr>
        <dsp:cNvPr id="0" name=""/>
        <dsp:cNvSpPr/>
      </dsp:nvSpPr>
      <dsp:spPr>
        <a:xfrm>
          <a:off x="1429829" y="529"/>
          <a:ext cx="2802842" cy="123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develop an AI model that can detect signs of pneumonia in chest X-rays.</a:t>
          </a:r>
        </a:p>
      </dsp:txBody>
      <dsp:txXfrm>
        <a:off x="1429829" y="529"/>
        <a:ext cx="2802842" cy="1237947"/>
      </dsp:txXfrm>
    </dsp:sp>
    <dsp:sp modelId="{643E9705-E7E5-46B7-8373-927505688628}">
      <dsp:nvSpPr>
        <dsp:cNvPr id="0" name=""/>
        <dsp:cNvSpPr/>
      </dsp:nvSpPr>
      <dsp:spPr>
        <a:xfrm>
          <a:off x="0" y="1547963"/>
          <a:ext cx="4232672" cy="123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0E446-2154-49C8-8621-386567DDAC87}">
      <dsp:nvSpPr>
        <dsp:cNvPr id="0" name=""/>
        <dsp:cNvSpPr/>
      </dsp:nvSpPr>
      <dsp:spPr>
        <a:xfrm>
          <a:off x="374479" y="1826501"/>
          <a:ext cx="680871" cy="680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4E0E1-4917-4C0C-94E1-B6F639CD3E26}">
      <dsp:nvSpPr>
        <dsp:cNvPr id="0" name=""/>
        <dsp:cNvSpPr/>
      </dsp:nvSpPr>
      <dsp:spPr>
        <a:xfrm>
          <a:off x="1429829" y="1547963"/>
          <a:ext cx="2802842" cy="123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Azure Custom Vision to train an image classification model.</a:t>
          </a:r>
        </a:p>
      </dsp:txBody>
      <dsp:txXfrm>
        <a:off x="1429829" y="1547963"/>
        <a:ext cx="2802842" cy="1237947"/>
      </dsp:txXfrm>
    </dsp:sp>
    <dsp:sp modelId="{F7BA9361-AA6F-4018-81F9-EA2EDFDE1FE0}">
      <dsp:nvSpPr>
        <dsp:cNvPr id="0" name=""/>
        <dsp:cNvSpPr/>
      </dsp:nvSpPr>
      <dsp:spPr>
        <a:xfrm>
          <a:off x="0" y="3095398"/>
          <a:ext cx="4232672" cy="123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2A7D-05D1-4E35-B156-B2BA299B7C5B}">
      <dsp:nvSpPr>
        <dsp:cNvPr id="0" name=""/>
        <dsp:cNvSpPr/>
      </dsp:nvSpPr>
      <dsp:spPr>
        <a:xfrm>
          <a:off x="374479" y="3373936"/>
          <a:ext cx="680871" cy="680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A61E-A775-42E4-99B8-F95F8D0B7090}">
      <dsp:nvSpPr>
        <dsp:cNvPr id="0" name=""/>
        <dsp:cNvSpPr/>
      </dsp:nvSpPr>
      <dsp:spPr>
        <a:xfrm>
          <a:off x="1429829" y="3095398"/>
          <a:ext cx="2802842" cy="123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a simple, accessible tool for assisting medical diagnosis.</a:t>
          </a:r>
        </a:p>
      </dsp:txBody>
      <dsp:txXfrm>
        <a:off x="1429829" y="3095398"/>
        <a:ext cx="2802842" cy="1237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DA586-1DD2-45D9-AC0F-98DFB2FC7039}">
      <dsp:nvSpPr>
        <dsp:cNvPr id="0" name=""/>
        <dsp:cNvSpPr/>
      </dsp:nvSpPr>
      <dsp:spPr>
        <a:xfrm>
          <a:off x="0" y="60331"/>
          <a:ext cx="4642845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 Source: Kaggle - Chest X-ray Images (Pneumonia)</a:t>
          </a:r>
        </a:p>
      </dsp:txBody>
      <dsp:txXfrm>
        <a:off x="54616" y="114947"/>
        <a:ext cx="4533613" cy="1009580"/>
      </dsp:txXfrm>
    </dsp:sp>
    <dsp:sp modelId="{17966254-E3B3-4F1B-93F5-1B11490C2C47}">
      <dsp:nvSpPr>
        <dsp:cNvPr id="0" name=""/>
        <dsp:cNvSpPr/>
      </dsp:nvSpPr>
      <dsp:spPr>
        <a:xfrm>
          <a:off x="0" y="1236744"/>
          <a:ext cx="4642845" cy="1118812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Classes: 'Normal' and 'Pneumonia'</a:t>
          </a:r>
        </a:p>
      </dsp:txBody>
      <dsp:txXfrm>
        <a:off x="54616" y="1291360"/>
        <a:ext cx="4533613" cy="1009580"/>
      </dsp:txXfrm>
    </dsp:sp>
    <dsp:sp modelId="{0FF70D25-B0DD-4A35-86E0-3AE9378A093C}">
      <dsp:nvSpPr>
        <dsp:cNvPr id="0" name=""/>
        <dsp:cNvSpPr/>
      </dsp:nvSpPr>
      <dsp:spPr>
        <a:xfrm>
          <a:off x="0" y="2413156"/>
          <a:ext cx="4642845" cy="1118812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~139 images (50 Normal + 50 Pneumonia) for training</a:t>
          </a:r>
        </a:p>
      </dsp:txBody>
      <dsp:txXfrm>
        <a:off x="54616" y="2467772"/>
        <a:ext cx="4533613" cy="1009580"/>
      </dsp:txXfrm>
    </dsp:sp>
    <dsp:sp modelId="{B15F6B58-4D2B-4070-808A-F34A2E157527}">
      <dsp:nvSpPr>
        <dsp:cNvPr id="0" name=""/>
        <dsp:cNvSpPr/>
      </dsp:nvSpPr>
      <dsp:spPr>
        <a:xfrm>
          <a:off x="0" y="3589569"/>
          <a:ext cx="4642845" cy="1118812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Preprocessed and uploaded to Azure Custom Vision for classification</a:t>
          </a:r>
        </a:p>
      </dsp:txBody>
      <dsp:txXfrm>
        <a:off x="54616" y="3644185"/>
        <a:ext cx="4533613" cy="100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C956E-FB7B-40FD-A45A-DCA2F92039FD}">
      <dsp:nvSpPr>
        <dsp:cNvPr id="0" name=""/>
        <dsp:cNvSpPr/>
      </dsp:nvSpPr>
      <dsp:spPr>
        <a:xfrm>
          <a:off x="0" y="3725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8CB96-BC81-459D-9C61-C39BE5DA5930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51FAD-229B-4D03-8738-32DCA59538B9}">
      <dsp:nvSpPr>
        <dsp:cNvPr id="0" name=""/>
        <dsp:cNvSpPr/>
      </dsp:nvSpPr>
      <dsp:spPr>
        <a:xfrm>
          <a:off x="916542" y="3725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Platform: Azure Custom Vision</a:t>
          </a:r>
        </a:p>
      </dsp:txBody>
      <dsp:txXfrm>
        <a:off x="916542" y="3725"/>
        <a:ext cx="3726302" cy="793543"/>
      </dsp:txXfrm>
    </dsp:sp>
    <dsp:sp modelId="{7AC8F1E8-4E96-4491-B3EB-5A967BE84A34}">
      <dsp:nvSpPr>
        <dsp:cNvPr id="0" name=""/>
        <dsp:cNvSpPr/>
      </dsp:nvSpPr>
      <dsp:spPr>
        <a:xfrm>
          <a:off x="0" y="995655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341CA-4C13-407C-A8FF-0AB7CBC39D16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72901-B670-4D39-B456-12334AA07DF7}">
      <dsp:nvSpPr>
        <dsp:cNvPr id="0" name=""/>
        <dsp:cNvSpPr/>
      </dsp:nvSpPr>
      <dsp:spPr>
        <a:xfrm>
          <a:off x="916542" y="995655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Type: Classification (Multiclass)</a:t>
          </a:r>
        </a:p>
      </dsp:txBody>
      <dsp:txXfrm>
        <a:off x="916542" y="995655"/>
        <a:ext cx="3726302" cy="793543"/>
      </dsp:txXfrm>
    </dsp:sp>
    <dsp:sp modelId="{66AF1B81-366D-4864-AF78-3E216E73EB7D}">
      <dsp:nvSpPr>
        <dsp:cNvPr id="0" name=""/>
        <dsp:cNvSpPr/>
      </dsp:nvSpPr>
      <dsp:spPr>
        <a:xfrm>
          <a:off x="0" y="1987584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03008-1EF9-43F5-AF7C-286D822A77C1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AC782-40B7-4445-B4C3-7810A0542EA6}">
      <dsp:nvSpPr>
        <dsp:cNvPr id="0" name=""/>
        <dsp:cNvSpPr/>
      </dsp:nvSpPr>
      <dsp:spPr>
        <a:xfrm>
          <a:off x="916542" y="1987584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Domain: General (compact)</a:t>
          </a:r>
        </a:p>
      </dsp:txBody>
      <dsp:txXfrm>
        <a:off x="916542" y="1987584"/>
        <a:ext cx="3726302" cy="793543"/>
      </dsp:txXfrm>
    </dsp:sp>
    <dsp:sp modelId="{083F9910-4E16-4DAD-B4DF-846F79EE8642}">
      <dsp:nvSpPr>
        <dsp:cNvPr id="0" name=""/>
        <dsp:cNvSpPr/>
      </dsp:nvSpPr>
      <dsp:spPr>
        <a:xfrm>
          <a:off x="0" y="2979514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7DC0A-B01F-46CC-B999-4FE518B367DF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7B530-EEAF-4698-BCC2-7E1AE52A9241}">
      <dsp:nvSpPr>
        <dsp:cNvPr id="0" name=""/>
        <dsp:cNvSpPr/>
      </dsp:nvSpPr>
      <dsp:spPr>
        <a:xfrm>
          <a:off x="916542" y="2979514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Trained model on labeled dataset with 'Normal' and 'Pneumonia' tags</a:t>
          </a:r>
        </a:p>
      </dsp:txBody>
      <dsp:txXfrm>
        <a:off x="916542" y="2979514"/>
        <a:ext cx="3726302" cy="793543"/>
      </dsp:txXfrm>
    </dsp:sp>
    <dsp:sp modelId="{23C9C88D-D22F-4A0F-9DF9-776F7C871AE1}">
      <dsp:nvSpPr>
        <dsp:cNvPr id="0" name=""/>
        <dsp:cNvSpPr/>
      </dsp:nvSpPr>
      <dsp:spPr>
        <a:xfrm>
          <a:off x="0" y="3971443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FFBA7-513A-4624-BF3E-E1511C0B3896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64E19-86BB-4198-967C-16874E51B10C}">
      <dsp:nvSpPr>
        <dsp:cNvPr id="0" name=""/>
        <dsp:cNvSpPr/>
      </dsp:nvSpPr>
      <dsp:spPr>
        <a:xfrm>
          <a:off x="916542" y="3971443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Quick Training option used for fast results</a:t>
          </a:r>
        </a:p>
      </dsp:txBody>
      <dsp:txXfrm>
        <a:off x="916542" y="3971443"/>
        <a:ext cx="3726302" cy="793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79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74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0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radiologic figure of a skeleton">
            <a:extLst>
              <a:ext uri="{FF2B5EF4-FFF2-40B4-BE49-F238E27FC236}">
                <a16:creationId xmlns:a16="http://schemas.microsoft.com/office/drawing/2014/main" id="{D4B0BEDC-AF95-25C4-ADA6-F4D7D10CB54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l="11667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306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455" y="2509284"/>
            <a:ext cx="5075802" cy="24860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Pneumonia Detection from Chest X-rays using Azure Custom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686" y="5071532"/>
            <a:ext cx="3850056" cy="9144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/>
                </a:solidFill>
              </a:rPr>
              <a:t>Rohit Prasad</a:t>
            </a:r>
          </a:p>
          <a:p>
            <a:pPr>
              <a:lnSpc>
                <a:spcPct val="90000"/>
              </a:lnSpc>
            </a:pPr>
            <a:r>
              <a:rPr lang="en-IN" sz="1400" dirty="0" err="1">
                <a:solidFill>
                  <a:schemeClr val="tx1"/>
                </a:solidFill>
              </a:rPr>
              <a:t>B.Tech</a:t>
            </a:r>
            <a:r>
              <a:rPr lang="en-IN" sz="1400" dirty="0">
                <a:solidFill>
                  <a:schemeClr val="tx1"/>
                </a:solidFill>
              </a:rPr>
              <a:t> ECE, BPPIMT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/>
                </a:solidFill>
              </a:rPr>
              <a:t>EDUNET Foundation – Microsoft Azure AI Internship (June 2025)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3508" y="9144"/>
            <a:ext cx="4560492" cy="6163733"/>
            <a:chOff x="6108170" y="8467"/>
            <a:chExt cx="6080656" cy="61637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3" y="107356"/>
            <a:ext cx="6400800" cy="1507067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EC45F1-AA4B-AC08-C58C-81DEE0349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670932"/>
              </p:ext>
            </p:extLst>
          </p:nvPr>
        </p:nvGraphicFramePr>
        <p:xfrm>
          <a:off x="165687" y="2345943"/>
          <a:ext cx="81152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neumonia | Lung inflammation - Symptoms and Diagnosis">
            <a:extLst>
              <a:ext uri="{FF2B5EF4-FFF2-40B4-BE49-F238E27FC236}">
                <a16:creationId xmlns:a16="http://schemas.microsoft.com/office/drawing/2014/main" id="{349EC75A-E4D1-435E-32E0-9BB1BC8D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53" y="228601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532" y="620722"/>
            <a:ext cx="2740574" cy="3532989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Project Objective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4931622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CEAD5-27CC-2A55-2DEE-4E22F7CB3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314374"/>
              </p:ext>
            </p:extLst>
          </p:nvPr>
        </p:nvGraphicFramePr>
        <p:xfrm>
          <a:off x="823912" y="1096963"/>
          <a:ext cx="4232672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C4269-80DA-50FB-BEE5-03305E80F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79795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B2D0A-1D94-4E31-C760-0A6C8AA5E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50449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532" y="620722"/>
            <a:ext cx="2639061" cy="1142462"/>
          </a:xfrm>
        </p:spPr>
        <p:txBody>
          <a:bodyPr anchor="b">
            <a:normAutofit/>
          </a:bodyPr>
          <a:lstStyle/>
          <a:p>
            <a:r>
              <a:rPr lang="en-IN" sz="2400"/>
              <a:t>Model Performance</a:t>
            </a:r>
          </a:p>
        </p:txBody>
      </p:sp>
      <p:sp>
        <p:nvSpPr>
          <p:cNvPr id="3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742" y="620722"/>
            <a:ext cx="4931622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8F2D60-E9D3-77FE-CCFD-3FC78337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78" r="33759" b="1"/>
          <a:stretch>
            <a:fillRect/>
          </a:stretch>
        </p:blipFill>
        <p:spPr>
          <a:xfrm>
            <a:off x="583546" y="786117"/>
            <a:ext cx="4684014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532" y="1822449"/>
            <a:ext cx="2609564" cy="3070226"/>
          </a:xfrm>
        </p:spPr>
        <p:txBody>
          <a:bodyPr anchor="t">
            <a:normAutofit/>
          </a:bodyPr>
          <a:lstStyle/>
          <a:p>
            <a:r>
              <a:rPr lang="en-US" sz="1200"/>
              <a:t>High Precision and Recall achieved after training</a:t>
            </a:r>
          </a:p>
          <a:p>
            <a:r>
              <a:rPr lang="en-US" sz="1200"/>
              <a:t>Confusion matrix available in Azure portal</a:t>
            </a:r>
          </a:p>
          <a:p>
            <a:r>
              <a:rPr lang="en-US" sz="1200"/>
              <a:t>Screenshot of model metrics included in GitHub repository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7" y="0"/>
            <a:ext cx="4514088" cy="932688"/>
          </a:xfrm>
        </p:spPr>
        <p:txBody>
          <a:bodyPr/>
          <a:lstStyle/>
          <a:p>
            <a:r>
              <a:rPr lang="en-IN" dirty="0"/>
              <a:t>Quick 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409432" cy="2255520"/>
          </a:xfrm>
        </p:spPr>
        <p:txBody>
          <a:bodyPr/>
          <a:lstStyle/>
          <a:p>
            <a:r>
              <a:rPr lang="en-US" dirty="0"/>
              <a:t>Uploaded new chest X-ray image in Azure Quick Test</a:t>
            </a:r>
          </a:p>
          <a:p>
            <a:r>
              <a:rPr lang="en-US" dirty="0"/>
              <a:t>Model correctly predicted the class (Normal or Pneumonia)</a:t>
            </a:r>
          </a:p>
          <a:p>
            <a:r>
              <a:rPr lang="en-US" dirty="0"/>
              <a:t>Confidence score shown for prediction</a:t>
            </a:r>
          </a:p>
          <a:p>
            <a:r>
              <a:rPr lang="en-US" dirty="0"/>
              <a:t>Screenshot available in GitHub repo</a:t>
            </a:r>
          </a:p>
        </p:txBody>
      </p:sp>
      <p:pic>
        <p:nvPicPr>
          <p:cNvPr id="26" name="Picture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D76FBB-258C-B1AF-2FAC-66CE8514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1" t="14608" r="10300"/>
          <a:stretch>
            <a:fillRect/>
          </a:stretch>
        </p:blipFill>
        <p:spPr>
          <a:xfrm>
            <a:off x="0" y="3429000"/>
            <a:ext cx="4572000" cy="3136392"/>
          </a:xfrm>
          <a:prstGeom prst="rect">
            <a:avLst/>
          </a:prstGeom>
        </p:spPr>
      </p:pic>
      <p:pic>
        <p:nvPicPr>
          <p:cNvPr id="44" name="Picture 4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9A8D88-202F-E7DF-6E5A-B39854CE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0" t="15320" r="10200"/>
          <a:stretch>
            <a:fillRect/>
          </a:stretch>
        </p:blipFill>
        <p:spPr>
          <a:xfrm>
            <a:off x="4564381" y="3483130"/>
            <a:ext cx="4572000" cy="30822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34" y="4487332"/>
            <a:ext cx="4220368" cy="1507067"/>
          </a:xfrm>
        </p:spPr>
        <p:txBody>
          <a:bodyPr>
            <a:normAutofit/>
          </a:bodyPr>
          <a:lstStyle/>
          <a:p>
            <a:r>
              <a:rPr lang="en-IN"/>
              <a:t>Conclusion &amp; Tools Used</a:t>
            </a:r>
          </a:p>
        </p:txBody>
      </p:sp>
      <p:pic>
        <p:nvPicPr>
          <p:cNvPr id="6" name="Picture 5" descr="Vaccine storage and manufacturing">
            <a:extLst>
              <a:ext uri="{FF2B5EF4-FFF2-40B4-BE49-F238E27FC236}">
                <a16:creationId xmlns:a16="http://schemas.microsoft.com/office/drawing/2014/main" id="{AE56DD7B-2CB5-84B8-D454-271330FD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27" r="32808" b="-1"/>
          <a:stretch>
            <a:fillRect/>
          </a:stretch>
        </p:blipFill>
        <p:spPr>
          <a:xfrm>
            <a:off x="623" y="10"/>
            <a:ext cx="262651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459" y="685800"/>
            <a:ext cx="4969554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/>
              <a:t>Successfully built pneumonia detection model using Azure Custom Vision.</a:t>
            </a:r>
          </a:p>
          <a:p>
            <a:pPr>
              <a:lnSpc>
                <a:spcPct val="90000"/>
              </a:lnSpc>
            </a:pPr>
            <a:r>
              <a:rPr lang="en-IN" sz="1900"/>
              <a:t>AI-based diagnosis can support medical professionals in real-time.</a:t>
            </a:r>
          </a:p>
          <a:p>
            <a:pPr>
              <a:lnSpc>
                <a:spcPct val="90000"/>
              </a:lnSpc>
            </a:pPr>
            <a:r>
              <a:rPr lang="en-IN" sz="1900"/>
              <a:t>Tools Used:</a:t>
            </a:r>
          </a:p>
          <a:p>
            <a:pPr>
              <a:lnSpc>
                <a:spcPct val="90000"/>
              </a:lnSpc>
            </a:pPr>
            <a:r>
              <a:rPr lang="en-IN" sz="1900"/>
              <a:t>- Azure Custom Vision</a:t>
            </a:r>
          </a:p>
          <a:p>
            <a:pPr>
              <a:lnSpc>
                <a:spcPct val="90000"/>
              </a:lnSpc>
            </a:pPr>
            <a:r>
              <a:rPr lang="en-IN" sz="1900"/>
              <a:t>- Kaggle Dataset</a:t>
            </a:r>
          </a:p>
          <a:p>
            <a:pPr>
              <a:lnSpc>
                <a:spcPct val="90000"/>
              </a:lnSpc>
            </a:pPr>
            <a:r>
              <a:rPr lang="en-IN" sz="1900"/>
              <a:t>- GitHub</a:t>
            </a:r>
          </a:p>
          <a:p>
            <a:pPr>
              <a:lnSpc>
                <a:spcPct val="90000"/>
              </a:lnSpc>
            </a:pPr>
            <a:r>
              <a:rPr lang="en-IN" sz="1900"/>
              <a:t>- PowerPoint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283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Pneumonia Detection from Chest X-rays using Azure Custom Vision</vt:lpstr>
      <vt:lpstr>Problem Statement</vt:lpstr>
      <vt:lpstr>Project Objective</vt:lpstr>
      <vt:lpstr>Dataset Overview</vt:lpstr>
      <vt:lpstr>Model Training</vt:lpstr>
      <vt:lpstr>Model Performance</vt:lpstr>
      <vt:lpstr>Quick Test Result</vt:lpstr>
      <vt:lpstr>Conclusion &amp; Tools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Rohit Prasad</cp:lastModifiedBy>
  <cp:revision>4</cp:revision>
  <dcterms:created xsi:type="dcterms:W3CDTF">2013-01-27T09:14:16Z</dcterms:created>
  <dcterms:modified xsi:type="dcterms:W3CDTF">2025-06-28T05:55:43Z</dcterms:modified>
  <cp:category/>
</cp:coreProperties>
</file>