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77" r:id="rId10"/>
    <p:sldId id="579" r:id="rId11"/>
    <p:sldId id="578" r:id="rId12"/>
    <p:sldId id="57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9232/Pneumonia-Detection-AzureAI" TargetMode="External"/><Relationship Id="rId2" Type="http://schemas.openxmlformats.org/officeDocument/2006/relationships/hyperlink" Target="https://www.nature.com/articles/s41598-024-52703-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679731"/>
            <a:ext cx="5050089" cy="2386161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1600" b="1" kern="1200" dirty="0">
                <a:latin typeface="+mj-lt"/>
                <a:ea typeface="+mj-ea"/>
                <a:cs typeface="+mj-cs"/>
              </a:rPr>
              <a:t>CAPSTONEPROJECT</a:t>
            </a:r>
            <a:br>
              <a:rPr lang="en-US" sz="1100" b="1" dirty="0"/>
            </a:br>
            <a:br>
              <a:rPr lang="en-US" sz="3200" b="1" dirty="0"/>
            </a:br>
            <a:r>
              <a:rPr lang="en-US" sz="3600" dirty="0"/>
              <a:t>PNEUMONIA DETECTION FROM CHEST X-RAYS USING AZURE CUSTOM VISION</a:t>
            </a:r>
            <a:endParaRPr lang="en-US" sz="32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41" y="3505435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</a:t>
            </a:r>
            <a:r>
              <a:rPr lang="en-IN" sz="1600" dirty="0"/>
              <a:t> Rohit Prasad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</a:t>
            </a:r>
            <a:r>
              <a:rPr lang="en-US" sz="1600" dirty="0"/>
              <a:t> B.P. Poddar Institute of Management and Technology , VIP ,Kolkata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</a:t>
            </a:r>
            <a:r>
              <a:rPr lang="en-US" sz="1600" cap="all" dirty="0"/>
              <a:t>ECE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IN" sz="1600" dirty="0"/>
              <a:t>rohitprasad9232@gmail.com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sz="1600" dirty="0"/>
              <a:t> 221150110188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in a white shirt">
            <a:extLst>
              <a:ext uri="{FF2B5EF4-FFF2-40B4-BE49-F238E27FC236}">
                <a16:creationId xmlns:a16="http://schemas.microsoft.com/office/drawing/2014/main" id="{86841FB5-77A8-8954-0B6B-1541756C4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8" y="481992"/>
            <a:ext cx="5000369" cy="5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400" dirty="0"/>
              <a:t>1. Deploy as a full-stack web/mobile app.
2. Use larger, more diverse datasets.
3. Integrate with hospital systems (EMR).
4. Extend to detect other diseases (e.g., Tuberculosis).
5. Add explainability using Grad-CAM visualizations.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IN" sz="2400" dirty="0"/>
              <a:t>Microsoft Azure Custom Vision Documentation
 NIH Chest X-ray Dataset
https://en.wikipedia.org/wiki/Pneumonia  </a:t>
            </a:r>
          </a:p>
          <a:p>
            <a:pPr>
              <a:buFontTx/>
              <a:buChar char="-"/>
            </a:pPr>
            <a:r>
              <a:rPr lang="en-IN" sz="2400" dirty="0"/>
              <a:t>Related AI/ML research articles on pneumonia detection</a:t>
            </a:r>
          </a:p>
          <a:p>
            <a:pPr>
              <a:buFontTx/>
              <a:buChar char="-"/>
            </a:pPr>
            <a:r>
              <a:rPr lang="en-IN" sz="2200" dirty="0">
                <a:latin typeface="Franklin Gothic Book"/>
                <a:hlinkClick r:id="rId2"/>
              </a:rPr>
              <a:t>https://www.nature.com/articles/s41598-024-52703-2</a:t>
            </a:r>
            <a:endParaRPr lang="en-IN" sz="2200" dirty="0">
              <a:latin typeface="Franklin Gothic Book"/>
            </a:endParaRPr>
          </a:p>
          <a:p>
            <a:pPr>
              <a:buFontTx/>
              <a:buChar char="-"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 err="1">
                <a:latin typeface="Franklin Gothic Book"/>
              </a:rPr>
              <a:t>Github</a:t>
            </a:r>
            <a:r>
              <a:rPr lang="en-IN" sz="2200" dirty="0">
                <a:latin typeface="Franklin Gothic Book"/>
              </a:rPr>
              <a:t> Link- </a:t>
            </a:r>
            <a:r>
              <a:rPr lang="en-IN" sz="2200" dirty="0">
                <a:latin typeface="Franklin Gothic Book"/>
                <a:hlinkClick r:id="rId3"/>
              </a:rPr>
              <a:t>https://github.com/rohit9232/Pneumonia-Detection-AzureAI</a:t>
            </a: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Pneumonia is a life-threatening lung infection that requires rapid and accurate diagnosis. In many areas, access to expert radiologists is limited, which delays diagnosis and treatment. Manual diagnosis through chest X-rays is time-consuming and subject to human error.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 vert="horz" lIns="91440" tIns="45720" rIns="91440" bIns="45720" rtlCol="0">
            <a:no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>
                <a:latin typeface="Calibri"/>
                <a:ea typeface="Calibri"/>
                <a:cs typeface="Calibri"/>
              </a:rPr>
              <a:t>Data Collection &amp; preprocessing: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Sourced X-ray images from public datasets (e.g., NIH, Kaggle)</a:t>
            </a:r>
            <a:r>
              <a:rPr lang="en-IN" sz="800" b="1" dirty="0">
                <a:latin typeface="Calibri"/>
                <a:ea typeface="Calibri"/>
                <a:cs typeface="Calibri"/>
              </a:rPr>
              <a:t>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Labelled into two classes : Pneumonia and Normal.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Images resized and cleaned for uniform input.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800" b="1" dirty="0"/>
              <a:t>Custom Vision Model Training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Used Azure Custom Vision Classification(General) project type.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Uploaded labeled images into separate tags.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Azure automatically extracted features and applied transfer learning.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/>
              <a:t>Model Evaluation 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495935" lvl="1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/>
              <a:t>Training progress visualized via metrics: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Precision	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Recall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MAP (Mean Average Precision)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Iteratively trained for higher accuracy.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/>
              <a:t>Prediction Workflow 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Model predicts class (Pneumonia or Normal) with confidence percentage. 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Interface supports image upload for real-time classification.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>
                <a:latin typeface="Calibri"/>
                <a:ea typeface="Calibri"/>
                <a:cs typeface="Calibri"/>
              </a:rPr>
              <a:t>Evaluation:</a:t>
            </a:r>
            <a:endParaRPr lang="en-US" sz="800" dirty="0"/>
          </a:p>
          <a:p>
            <a:pPr lvl="1"/>
            <a:r>
              <a:rPr lang="en-US" sz="800" dirty="0"/>
              <a:t>Trained model </a:t>
            </a:r>
            <a:r>
              <a:rPr lang="en-US" sz="800" b="1" dirty="0"/>
              <a:t>published as a REST API</a:t>
            </a:r>
            <a:r>
              <a:rPr lang="en-US" sz="800" dirty="0"/>
              <a:t>.</a:t>
            </a:r>
          </a:p>
          <a:p>
            <a:pPr lvl="1"/>
            <a:r>
              <a:rPr lang="en-US" sz="800" dirty="0"/>
              <a:t>Usable in mobile/web apps for health screening.</a:t>
            </a:r>
          </a:p>
          <a:p>
            <a:pPr lvl="1"/>
            <a:r>
              <a:rPr lang="en-US" sz="800" dirty="0"/>
              <a:t>Predictions accessible via a simple HTTP POST request with the image payload.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400" dirty="0"/>
              <a:t>Tools &amp; Technologies Used:
- Azure Custom Vision Service
- Python for dataset preparation
- Labelling using Azure Portal
Steps:
1. Collected and labelled dataset (Pneumonia/Normal)
2. Uploaded to Azure Custom Vision
3. Trained and tested classification model
4. Evaluated metrics and deployed API endpoint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Algorithm:</a:t>
            </a:r>
            <a:r>
              <a:rPr lang="en-IN" sz="1600" dirty="0"/>
              <a:t>
- Image Classification using Azure Custom Vision (Transfer Learning)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IN" sz="1600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Deployment:</a:t>
            </a:r>
            <a:r>
              <a:rPr lang="en-IN" sz="1600" dirty="0"/>
              <a:t>
- Trained model published on Azure
- Prediction endpoint created for REST API access
- Tested with real chest X-ray samples via web request or interface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Input: </a:t>
            </a:r>
            <a:r>
              <a:rPr lang="en-IN" sz="1600" dirty="0"/>
              <a:t>Chest X-ray image
</a:t>
            </a:r>
            <a:r>
              <a:rPr lang="en-IN" sz="1600" b="1" dirty="0"/>
              <a:t>Output: </a:t>
            </a:r>
            <a:r>
              <a:rPr lang="en-IN" sz="1600" dirty="0"/>
              <a:t>Pneumonia / Normal with confidence score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Azure Custom Vision performance metrics</a:t>
            </a:r>
            <a:endParaRPr lang="en-US" sz="22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26B931-F3D7-595B-593D-3A34175067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2627164"/>
            <a:ext cx="7616952" cy="38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BFD4E-CC98-92B4-F631-AFD91A05B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5F8A47-9CBC-A9F9-2440-0086D6022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ACB17-74F0-BFBD-C23A-396BA85C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D99860-2926-E0FE-7FAF-19C7CA6C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7ED6-C8D6-24C0-1F9F-8CC7561B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99" y="1732280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RESULT(OUTPUT IMAGE)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32BED79-EBD4-890C-D925-75DF356CED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73" y="2318709"/>
            <a:ext cx="5866752" cy="3300048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2496600-73F7-AD54-87C8-81BA7C5A3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" y="2318709"/>
            <a:ext cx="5866752" cy="3300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47F24-2F94-71F4-627D-06B618D677B3}"/>
              </a:ext>
            </a:extLst>
          </p:cNvPr>
          <p:cNvSpPr txBox="1"/>
          <p:nvPr/>
        </p:nvSpPr>
        <p:spPr>
          <a:xfrm>
            <a:off x="284480" y="5984240"/>
            <a:ext cx="452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Prediction: Pneumonia (Confidence: 99.9%)
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520A5-FCA4-49EF-F964-6C35EFB5A061}"/>
              </a:ext>
            </a:extLst>
          </p:cNvPr>
          <p:cNvSpPr txBox="1"/>
          <p:nvPr/>
        </p:nvSpPr>
        <p:spPr>
          <a:xfrm>
            <a:off x="7409087" y="5989812"/>
            <a:ext cx="413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Prediction: Normal (Confidence: 98.5%)
</a:t>
            </a:r>
          </a:p>
        </p:txBody>
      </p:sp>
    </p:spTree>
    <p:extLst>
      <p:ext uri="{BB962C8B-B14F-4D97-AF65-F5344CB8AC3E}">
        <p14:creationId xmlns:p14="http://schemas.microsoft.com/office/powerpoint/2010/main" val="76769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This project serves as a </a:t>
            </a:r>
            <a:r>
              <a:rPr lang="en-US" sz="2400" b="1" dirty="0"/>
              <a:t>prototype</a:t>
            </a:r>
            <a:r>
              <a:rPr lang="en-US" sz="2400" dirty="0"/>
              <a:t> for AI-assisted diagnosis in medical imaging. With larger datasets and integration of </a:t>
            </a:r>
            <a:r>
              <a:rPr lang="en-US" sz="2400" b="1" dirty="0"/>
              <a:t>explainable AI (XAI)</a:t>
            </a:r>
            <a:r>
              <a:rPr lang="en-US" sz="2400" dirty="0"/>
              <a:t> methods, this system can evolve into a </a:t>
            </a:r>
            <a:r>
              <a:rPr lang="en-US" sz="2400" b="1" dirty="0"/>
              <a:t>clinical tool</a:t>
            </a:r>
            <a:r>
              <a:rPr lang="en-US" sz="2400" dirty="0"/>
              <a:t> that supports radiologists and improves </a:t>
            </a:r>
            <a:r>
              <a:rPr lang="en-US" sz="2400" b="1" dirty="0"/>
              <a:t>early pneumonia detection</a:t>
            </a:r>
            <a:r>
              <a:rPr lang="en-US" sz="2400" dirty="0"/>
              <a:t> in underserved regions.</a:t>
            </a:r>
            <a:r>
              <a:rPr lang="en-IN" sz="2400" dirty="0"/>
              <a:t>
Benefits:
- Reduces diagnostic time
- Works in remote or resource-limited settings
- Integrates with healthcare systems via API
Challenges:
- Image quality variation
- Dataset bias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638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Franklin Gothic Book</vt:lpstr>
      <vt:lpstr>office theme</vt:lpstr>
      <vt:lpstr>CAPSTONEPROJECT  PNEUMONIA DETECTION FROM CHEST X-RAYS USING AZURE CUSTOM VISION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Rohit Prasad</cp:lastModifiedBy>
  <cp:revision>13</cp:revision>
  <dcterms:created xsi:type="dcterms:W3CDTF">2013-07-15T20:26:40Z</dcterms:created>
  <dcterms:modified xsi:type="dcterms:W3CDTF">2025-07-10T08:02:50Z</dcterms:modified>
</cp:coreProperties>
</file>