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DM Serif Display" charset="1" panose="00000000000000000000"/>
      <p:regular r:id="rId10"/>
    </p:embeddedFont>
    <p:embeddedFont>
      <p:font typeface="Nunito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76" y="574900"/>
            <a:ext cx="8099020" cy="9258300"/>
            <a:chOff x="0" y="0"/>
            <a:chExt cx="10798693" cy="123444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6012" t="0" r="6012" b="0"/>
            <a:stretch>
              <a:fillRect/>
            </a:stretch>
          </p:blipFill>
          <p:spPr>
            <a:xfrm flipH="false" flipV="false">
              <a:off x="0" y="0"/>
              <a:ext cx="10798693" cy="123444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564575" y="3180540"/>
            <a:ext cx="7294272" cy="318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8"/>
              </a:lnSpc>
              <a:spcBef>
                <a:spcPct val="0"/>
              </a:spcBef>
            </a:pPr>
            <a:r>
              <a:rPr lang="en-US" sz="9156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TRACK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94951"/>
            <a:ext cx="18288000" cy="748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 spc="29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Shield: This symbol generally represents protection and security, implying that the Track System is designed to safeguard data and processes.</a:t>
            </a:r>
          </a:p>
          <a:p>
            <a:pPr algn="ctr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 spc="29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Microprocessor: This icon suggests that the system is powered by advanced technology and computational capabilities.</a:t>
            </a:r>
          </a:p>
          <a:p>
            <a:pPr algn="ctr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 spc="475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Lock: This symbol reinforces the security aspect of the system, indicating that it has measures in place to prevent unauthorized access.</a:t>
            </a:r>
          </a:p>
          <a:p>
            <a:pPr algn="ctr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 spc="29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Cloud: This icon implies that the system might utilize cloud-based infrastructure for scalability and accessibility.</a:t>
            </a:r>
          </a:p>
          <a:p>
            <a:pPr algn="ctr" marL="604519" indent="-302260" lvl="1">
              <a:lnSpc>
                <a:spcPts val="5403"/>
              </a:lnSpc>
              <a:buFont typeface="Arial"/>
              <a:buChar char="•"/>
            </a:pPr>
            <a:r>
              <a:rPr lang="en-US" sz="2799" spc="29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Social media icons (Instagram, Facebook, GitHub, Chrome): These icons suggest that the Track System might integrate with popular social media platforms or web browsers, potentially for user authentication, data sharing, or tracking activities.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274697"/>
            <a:ext cx="18013066" cy="436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431" indent="-297716" lvl="1">
              <a:lnSpc>
                <a:spcPts val="6894"/>
              </a:lnSpc>
              <a:buFont typeface="Arial"/>
              <a:buChar char="•"/>
            </a:pPr>
            <a:r>
              <a:rPr lang="en-US" sz="2757" spc="-1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Monitor and track activities: It might track user behavior, system performance, or external events.</a:t>
            </a:r>
          </a:p>
          <a:p>
            <a:pPr algn="ctr" marL="595431" indent="-297716" lvl="1">
              <a:lnSpc>
                <a:spcPts val="3861"/>
              </a:lnSpc>
              <a:buFont typeface="Arial"/>
              <a:buChar char="•"/>
            </a:pPr>
            <a:r>
              <a:rPr lang="en-US" sz="2757" spc="-1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Ensure security: It could implement measures to protect against unauthorized access, data breaches, and other security threats.</a:t>
            </a:r>
          </a:p>
          <a:p>
            <a:pPr algn="l" marL="595431" indent="-297716" lvl="1">
              <a:lnSpc>
                <a:spcPts val="3861"/>
              </a:lnSpc>
              <a:buFont typeface="Arial"/>
              <a:buChar char="•"/>
            </a:pPr>
            <a:r>
              <a:rPr lang="en-US" sz="2757" spc="-1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Improve efficiency: It might optimize processes, identify bottlenecks, and provide insights for improving performance.</a:t>
            </a:r>
          </a:p>
          <a:p>
            <a:pPr algn="l" marL="595431" indent="-297716" lvl="1">
              <a:lnSpc>
                <a:spcPts val="3861"/>
              </a:lnSpc>
              <a:buFont typeface="Arial"/>
              <a:buChar char="•"/>
            </a:pPr>
            <a:r>
              <a:rPr lang="en-US" sz="2757" spc="-1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Integrate with other systems: It might connect with other software or hardware components to enhance its functionality.</a:t>
            </a:r>
          </a:p>
          <a:p>
            <a:pPr algn="ctr" marL="595431" indent="-297716" lvl="1">
              <a:lnSpc>
                <a:spcPts val="3861"/>
              </a:lnSpc>
              <a:buFont typeface="Arial"/>
              <a:buChar char="•"/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307396" y="8528304"/>
            <a:ext cx="13827276" cy="72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101" y="1966407"/>
            <a:ext cx="540412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TEAM MEMBERS: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3994" y="3722370"/>
            <a:ext cx="6540006" cy="313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ROHIT - PES2UG23CS819</a:t>
            </a:r>
          </a:p>
          <a:p>
            <a:pPr algn="l">
              <a:lnSpc>
                <a:spcPts val="6372"/>
              </a:lnSpc>
            </a:pPr>
            <a:r>
              <a:rPr lang="en-US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KRISHAN - PES2UG22CS271</a:t>
            </a:r>
          </a:p>
          <a:p>
            <a:pPr algn="l">
              <a:lnSpc>
                <a:spcPts val="6372"/>
              </a:lnSpc>
            </a:pPr>
            <a:r>
              <a:rPr lang="en-US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ARFA - PES2UG22CS315</a:t>
            </a:r>
          </a:p>
          <a:p>
            <a:pPr algn="l">
              <a:lnSpc>
                <a:spcPts val="6372"/>
              </a:lnSpc>
            </a:pPr>
            <a:r>
              <a:rPr lang="en-US" sz="3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 SPANDANA - PES2UG22CS195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DAGPt9ejzH4</dc:identifier>
  <dcterms:modified xsi:type="dcterms:W3CDTF">2011-08-01T06:04:30Z</dcterms:modified>
  <cp:revision>1</cp:revision>
  <dc:title>TRACK SYSTEM</dc:title>
</cp:coreProperties>
</file>