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notesSlides/notesSlide30.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notesSlides/notesSlide4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notesSlides/notesSlide15.xml" ContentType="application/vnd.openxmlformats-officedocument.presentationml.notesSlide+xml"/>
  <Override PartName="/ppt/notesSlides/notesSlide1.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1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notesSlides/notesSlide6.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25.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27.xml" ContentType="application/vnd.openxmlformats-officedocument.presentationml.notesSlide+xml"/>
  <Override PartName="/ppt/notesSlides/notesSlide11.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0.xml" ContentType="application/vnd.openxmlformats-officedocument.presentationml.notesSlide+xml"/>
  <Override PartName="/ppt/notesSlides/notesSlide8.xml" ContentType="application/vnd.openxmlformats-officedocument.presentationml.notesSlide+xml"/>
  <Override PartName="/ppt/notesSlides/notesSlide12.xml" ContentType="application/vnd.openxmlformats-officedocument.presentationml.notesSlide+xml"/>
  <Override PartName="/ppt/notesSlides/notesSlide26.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35.xml" ContentType="application/inkml+xml"/>
  <Override PartName="/ppt/notesMasters/notesMaster1.xml" ContentType="application/vnd.openxmlformats-officedocument.presentationml.notesMaster+xml"/>
  <Override PartName="/ppt/theme/theme1.xml" ContentType="application/vnd.openxmlformats-officedocument.theme+xml"/>
  <Override PartName="/ppt/ink/ink24.xml" ContentType="application/inkml+xml"/>
  <Override PartName="/ppt/theme/theme2.xml" ContentType="application/vnd.openxmlformats-officedocument.theme+xml"/>
  <Override PartName="/ppt/ink/ink25.xml" ContentType="application/inkml+xml"/>
  <Override PartName="/ppt/ink/ink22.xml" ContentType="application/inkml+xml"/>
  <Override PartName="/ppt/ink/ink26.xml" ContentType="application/inkml+xml"/>
  <Override PartName="/ppt/ink/ink27.xml" ContentType="application/inkml+xml"/>
  <Override PartName="/ppt/ink/ink1.xml" ContentType="application/inkml+xml"/>
  <Override PartName="/ppt/ink/ink28.xml" ContentType="application/inkml+xml"/>
  <Override PartName="/ppt/ink/ink2.xml" ContentType="application/inkml+xml"/>
  <Override PartName="/ppt/ink/ink29.xml" ContentType="application/inkml+xml"/>
  <Override PartName="/ppt/ink/ink30.xml" ContentType="application/inkml+xml"/>
  <Override PartName="/ppt/ink/ink3.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4.xml" ContentType="application/inkml+xml"/>
  <Override PartName="/ppt/ink/ink5.xml" ContentType="application/inkml+xml"/>
  <Override PartName="/ppt/ink/ink23.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ppt/metadata" ContentType="application/binary"/>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2"/>
  </p:notesMasterIdLst>
  <p:sldIdLst>
    <p:sldId id="256" r:id="rId2"/>
    <p:sldId id="257" r:id="rId3"/>
    <p:sldId id="258" r:id="rId4"/>
    <p:sldId id="259" r:id="rId5"/>
    <p:sldId id="309" r:id="rId6"/>
    <p:sldId id="675" r:id="rId7"/>
    <p:sldId id="674" r:id="rId8"/>
    <p:sldId id="676" r:id="rId9"/>
    <p:sldId id="261" r:id="rId10"/>
    <p:sldId id="262" r:id="rId11"/>
    <p:sldId id="271" r:id="rId12"/>
    <p:sldId id="272" r:id="rId13"/>
    <p:sldId id="273" r:id="rId14"/>
    <p:sldId id="263" r:id="rId15"/>
    <p:sldId id="264" r:id="rId16"/>
    <p:sldId id="265" r:id="rId17"/>
    <p:sldId id="266" r:id="rId18"/>
    <p:sldId id="267" r:id="rId19"/>
    <p:sldId id="268" r:id="rId20"/>
    <p:sldId id="269" r:id="rId21"/>
    <p:sldId id="270" r:id="rId22"/>
    <p:sldId id="274" r:id="rId23"/>
    <p:sldId id="275" r:id="rId24"/>
    <p:sldId id="276" r:id="rId25"/>
    <p:sldId id="277" r:id="rId26"/>
    <p:sldId id="302" r:id="rId27"/>
    <p:sldId id="278" r:id="rId28"/>
    <p:sldId id="282" r:id="rId29"/>
    <p:sldId id="283" r:id="rId30"/>
    <p:sldId id="280" r:id="rId31"/>
    <p:sldId id="284" r:id="rId32"/>
    <p:sldId id="304" r:id="rId33"/>
    <p:sldId id="285" r:id="rId34"/>
    <p:sldId id="286" r:id="rId35"/>
    <p:sldId id="287" r:id="rId36"/>
    <p:sldId id="301" r:id="rId37"/>
    <p:sldId id="289" r:id="rId38"/>
    <p:sldId id="290" r:id="rId39"/>
    <p:sldId id="291" r:id="rId40"/>
    <p:sldId id="292" r:id="rId41"/>
    <p:sldId id="293" r:id="rId42"/>
    <p:sldId id="294" r:id="rId43"/>
    <p:sldId id="295" r:id="rId44"/>
    <p:sldId id="296" r:id="rId45"/>
    <p:sldId id="297" r:id="rId46"/>
    <p:sldId id="303" r:id="rId47"/>
    <p:sldId id="305" r:id="rId48"/>
    <p:sldId id="307" r:id="rId49"/>
    <p:sldId id="308" r:id="rId50"/>
    <p:sldId id="279" r:id="rId51"/>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hNUqdU+xTJps3Tx1sbrX5Pc1PXW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customschemas.google.com/relationships/presentationmetadata" Target="metadata"/><Relationship Id="rId58" Type="http://schemas.openxmlformats.org/officeDocument/2006/relationships/customXml" Target="../customXml/item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customXml" Target="../customXml/item3.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30T07:08:29.277"/>
    </inkml:context>
    <inkml:brush xml:id="br0">
      <inkml:brushProperty name="width" value="0.05292" units="cm"/>
      <inkml:brushProperty name="height" value="0.05292" units="cm"/>
      <inkml:brushProperty name="color" value="#FF0000"/>
    </inkml:brush>
  </inkml:definitions>
  <inkml:trace contextRef="#ctx0" brushRef="#br0">9990 14789 2070 0,'0'0'1006'0,"0"0"-811"0,0 0-78 16,0 0 172-1,0 0-190-15,0 0-61 0,78 48 58 16,-20-15-56-16,11 2-7 16,4-3-24-16,8-10-1 15,2-8 19-15,-2-12-27 16,0-2 0-16,-6-8 21 15,-5-20-8-15,-5-2-5 16,-10-4-8-16,-4 2 1 16,-6 8 7-16,-5 7-7 15,0 12-1-15,-2 5 17 16,2 14-17-16,4 14 0 16,1 10 0-16,4 0 0 15,2 0 0-15,3-2 0 16,2-12 0-16,-1-8 0 0,5-8 0 15,3-8 0-15,-3 0 0 16,2-22 0-16,-4-4 0 16,0-8 0-16,-2 2 0 15,-7 6 0-15,-2 8 0 16,-7 8 0-16,-2 10 0 16,-2 0 0-16,1 8 0 15,1 10 0-15,5 6 0 16,1-2 0-16,6 0 0 15,0-8 0-15,6-2 0 16,0-10 0-16,2-2 0 16,4-2 0-16,1-18 0 15,1-4 0-15,5 2 0 0,-2-2 0 16,3 6 0 0,-4 7 0-16,1 10 0 0,-5 1 0 15,-2 4 0-15,-4 14 0 16,-5 2 0-16,-2 2 0 15,-5 0 0-15,-1-4 0 16,2-2 0-16,4-6 0 16,5-6 0-16,3-4 0 15,13-4 0-15,5-20 0 16,43-20 0-16,-18 4-354 16,-11 4-700-16</inkml:trace>
  <inkml:trace contextRef="#ctx0" brushRef="#br0" timeOffset="128.94">14752 14877 2481 0,'0'0'833'0,"0"0"-625"16,0 0-169-16,0 0-39 16,0 0-800-16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2T09:57:53.055"/>
    </inkml:context>
    <inkml:brush xml:id="br0">
      <inkml:brushProperty name="width" value="0.05" units="cm"/>
      <inkml:brushProperty name="height" value="0.05" units="cm"/>
      <inkml:brushProperty name="color" value="#AE198D"/>
      <inkml:brushProperty name="inkEffects" value="galaxy"/>
      <inkml:brushProperty name="anchorX" value="-5134.1958"/>
      <inkml:brushProperty name="anchorY" value="-2136.2749"/>
      <inkml:brushProperty name="scaleFactor" value="0.5"/>
    </inkml:brush>
  </inkml:definitions>
  <inkml:trace contextRef="#ctx0" brushRef="#br0">133 178 492 0 0,'0'0'1289'0'0,"-2"0"-677"0"0,0 0-19 0 0,-1 0 1 0 0,2 0-34 0 0,-1 0-34 0 0,1 0 18 0 0,-1-1-47 0 0,-3-4 3508 0 0,5 3-3635 0 0,0 0-28 0 0,0 1 2 0 0,0-1-26 0 0,0 1-32 0 0,0 0 633 0 0,-1 0-707 0 0,0-1-52 0 0,0 0 5 0 0,1 1-22 0 0,-3-1 8 0 0,1 0-4 0 0,0-1-22 0 0,0 1 2 0 0,1 0-21 0 0,-1-2-19 0 0,0 0 14 0 0,0-2 3 0 0,0 0-2 0 0,-1-1 12 0 0,1 0-8 0 0,0-1-12 0 0,0 0 46 0 0,0 1-18 0 0,0-2-12 0 0,-2 1 60 0 0,2-1-50 0 0,0 1 7 0 0,-1 0 22 0 0,1 1-23 0 0,0-1 46 0 0,0 2-14 0 0,1 1 6 0 0,0 1-9 0 0,0 1 30 0 0,1 0-46 0 0,-1 0 19 0 0,1 1-20 0 0,0 1-34 0 0,0 0 0 0 0,-1 0-16 0 0,0 0-26 0 0,-1 0 29 0 0,0 4-66 0 0,0 4 28 0 0,-2 5-29 0 0,0 4-7 0 0,0 5 15 0 0,0 3 59 0 0,0 7-86 0 0,0 4 29 0 0,0 4-20 0 0,-1 3 8 0 0,1 2-21 0 0,0 1 29 0 0,0-1-28 0 0,2-3 88 0 0,-1-2-109 0 0,2-3 35 0 0,0-4 2 0 0,1-2 47 0 0,1-3-87 0 0,-1-3 33 0 0,0-4-25 0 0,0-3-6 0 0,0-3 48 0 0,1-3 4 0 0,-1-2-17 0 0,0-3 115 0 0,1-1-19 0 0,0-1 20 0 0,0-2 46 0 0,1-4-11 0 0,1-3-18 0 0,0-5 12 0 0,2-5 19 0 0,0-5 8 0 0,0-4-85 0 0,0-6 21 0 0,0-4-10 0 0,-1-4-6 0 0,1-3-22 0 0,0-1 11 0 0,0 2-42 0 0,-1 0 21 0 0,0 3-27 0 0,-2 3 11 0 0,0 2-31 0 0,-1 3 8 0 0,0 3 19 0 0,-1 3-25 0 0,0 2 23 0 0,1 3-12 0 0,0 2 23 0 0,0 2 2 0 0,0 1 10 0 0,0 3-1 0 0,-1 1-4 0 0,1 1-31 0 0,-1 3 9 0 0,0-1-10 0 0,0 2-40 0 0,0 0 2 0 0,0 1 19 0 0,0 1-21 0 0,0 1 2 0 0,0 0 19 0 0,3 3 26 0 0,1 3-49 0 0,1 1 8 0 0,2 3 10 0 0,0 1-5 0 0,0 3 30 0 0,0 2-31 0 0,1 1 5 0 0,1 2-15 0 0,-1 2 12 0 0,1 1 1 0 0,0 1-6 0 0,0 1 8 0 0,0 0-26 0 0,0-1 44 0 0,-1 1-32 0 0,1-2 6 0 0,0 1-20 0 0,0 1 28 0 0,0-1-4 0 0,-1 0-13 0 0,1-2 5 0 0,-1-1 12 0 0,0-1 29 0 0,0-2-59 0 0,-1-1 24 0 0,-1-3-14 0 0,-1-1-2 0 0,-1-2-18 0 0,-1-1-56 0 0,0-1-41 0 0,-1-2-82 0 0,0-1-61 0 0,-1-1-103 0 0,0-1-96 0 0,-1 0-174 0 0,0-1-101 0 0,-2 0-138 0 0,-1 0-159 0 0,-3 0-90 0 0,0 0-43 0 0,-3-1-190 0 0,-2-1-816 0 0,-3 0-2409 0 0,-2-1 1790 0 0,2 1 12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2T09:57:53.386"/>
    </inkml:context>
    <inkml:brush xml:id="br0">
      <inkml:brushProperty name="width" value="0.05" units="cm"/>
      <inkml:brushProperty name="height" value="0.05" units="cm"/>
      <inkml:brushProperty name="color" value="#AE198D"/>
      <inkml:brushProperty name="inkEffects" value="galaxy"/>
      <inkml:brushProperty name="anchorX" value="-6072.64209"/>
      <inkml:brushProperty name="anchorY" value="-3337.87769"/>
      <inkml:brushProperty name="scaleFactor" value="0.5"/>
    </inkml:brush>
  </inkml:definitions>
  <inkml:trace contextRef="#ctx0" brushRef="#br0">3 230 8 0 0,'-2'-6'13387'0'0,"4"5"-12727"0"0,0-1-108 0 0,1 1-30 0 0,0-2-35 0 0,1 0-44 0 0,0-1-30 0 0,3-2-37 0 0,0 0-64 0 0,3-1-5 0 0,3-3-65 0 0,2 1 15 0 0,1-2 0 0 0,2-1-77 0 0,2-1 23 0 0,3 0-77 0 0,1-1 6 0 0,1-1-25 0 0,-1 2 13 0 0,-1 0-29 0 0,-2 2 51 0 0,-3 2-63 0 0,-2 1 24 0 0,-3 0-3 0 0,-1 2 14 0 0,-3 1 103 0 0,0 1 33 0 0,-3 1-22 0 0,-1 0-41 0 0,-1 1 41 0 0,-2 1-58 0 0,0 0-21 0 0,-2 0-19 0 0,0 1-64 0 0,0 0-102 0 0,0 0-101 0 0,-2-1-1255 0 0,1-1 520 0 0,-1 0-342 0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09-02T09:58:02.520"/>
    </inkml:context>
    <inkml:brush xml:id="br0">
      <inkml:brushProperty name="width" value="0.05292" units="cm"/>
      <inkml:brushProperty name="height" value="0.05292" units="cm"/>
      <inkml:brushProperty name="color" value="#FF0000"/>
    </inkml:brush>
  </inkml:definitions>
  <inkml:trace contextRef="#ctx0" brushRef="#br0">8363 4066 118 0,'2'-6'219'0,"-2"6"1"15,0 0-1-15,-5-7-5 0,5 7 1 0,5-2 0 16,-5 2-3 0,0 0 0-16,0-3 1 0,0 3-2 15,0 0-3-15,0 0-18 0,0-6 10 0,0 6-12 0,0 0-3 16,0 0-17-16,0 0 3 0,-2-4-19 0,2 4-12 16,0 0-9-16,0 0-13 0,0 0-14 15,0 0-12-15,0 0-13 0,0 0 1 0,0 0-21 16,0 0-4-16,-4 12-3 0,8-3 1 0,-4 2-10 0,2 0 0 15,-2 2-6-15,0-1-1 0,0 4 1 0,1-3-13 16,1 4 3-16,-2-5-3 0,2 2 0 0,-2-3-4 16,3 1-7-16,-3 0 2 0,1-5 1 0,1 0 1 15,0 1-4-15,-2-2-2 0,0-3 4 0,1 1 7 16,-1-4 2-16,3 6 18 0,-3-6 5 0,1 3 5 16,-1-3 0-16,0 0-15 0,0 0-2 0,0 0 5 15,0-14-9-15,-2 7-3 0,-1-3-1 0,1 1 0 16,2-5-2-16,-2 4-3 0,0-8-4 0,-1 0 2 15,0 0-4-15,2 0-7 0,-6 1-1 0,0 1 3 16,3-1 1-16,2 2-4 0,1 0 1 0,-5 0-2 16,3-1-4-16,1 4 2 0,1 0 2 0,1-1-5 15,1 1-1-15,1 0-4 0,-1 0-10 0,-1 1 4 16,1 2 6-16,2-2 1 0,1 1 2 0,1 2-1 16,-1 0-1-16,-2 1-2 0,3 4 3 0,1-2 4 15,0 3-8-15,0-2-1 0,-2-1-5 0,1 4-4 16,-1-2 2-16,-4 3 2 0,10 0 0 0,-4 0-3 15,1 3-3-15,-2 1 0 0,4 1 2 0,-4-1-1 16,-1 0-4-16,-3 1 2 0,3 5 0 0,0 1 5 16,-3 0-10-16,-1 0 7 0,0 1-1 0,-1 3 5 15,-3-3-2-15,3 2-3 0,-6-4 5 0,2 4 3 16,4-5 2-16,-3 2-1 0,-2-2 1 0,2 0-2 16,0 0 7-16,0-3-1 0,3-3 2 0,-2 3 2 15,-1-3 3-15,3 0 3 0,-3 0 0 0,4-3-1 0,-5 4 3 16,5-4 2-16,-1 3 4 0,1-3 1 15,0 0 2-15,-8 2-13 0,8-2 11 0,0 0 1 16,0 0-2-16,0 0-7 0,0 0 1 0,0 0-7 16,-1-8 0-16,1 8-1 0,1-8 4 0,2 5-4 15,0-2-2-15,-1 2 2 0,2-1-2 0,2-2 2 0,2 1 0 16,1 0-4-16,1-1 2 0,-1 1 0 0,0 2 3 16,5-1-4-16,-2-2 3 0,-2 4-3 15,2-1 1-15,0 1-9 0,-2 2 2 0,2-2-4 16,-2 2-4-16,0 0-2 0,-3 1-4 0,0-1 2 15,0 3 3-15,-2 1-2 0,0 0 3 0,1 2 8 0,-3-2-16 16,-1 5 12-16,0-3 5 0,-2 0 0 0,-2 2 1 16,1 2 3-16,0-2-3 0,-2 2 4 0,-4-2 2 15,0 2-3-15,1 0-2 0,-2-1 5 0,-1 1 5 16,0 0-5-16,2-2-14 0,-2 0 15 0,-4-1 5 16,9-2 1-16,-5 1-5 0,-1 0 2 0,4 0 7 15,-1-2 2-15,2-2 6 0,1-1 0 16,-1 2-2-16,0 0 5 0,1 0-2 0,4-3 0 0,-1 2-16 15,1-2 6-15,0 0 4 0,0 0-6 0,0 0-2 16,0 0 4-16,0 0-8 0,0 0-14 0,0 0-11 16,0 0-48-16,4-13-46 0,-4 13-64 0,1-4-83 15,-1 4-68-15,0 0-74 0,0 0-273 0,0 0-735 16,0 0 325-16</inkml:trace>
  <inkml:trace contextRef="#ctx0" brushRef="#br0" timeOffset="2321.11">4571 5007 25 0,'0'0'256'16,"0"-3"-16"-16,0 3-6 0,0 0-12 0,0 0-9 15,0 0-13-15,0 0-9 16,0 0-10-16,0 0-6 0,0-5-6 0,0 5-10 0,0 0-4 0,0 0-2 15,0 0-4-15,0 0-3 0,0 0-4 0,0 0-10 16,0 0-12-16,-4-4-9 0,4 4-8 0,-5-2-10 16,5 2-8-16,0 0-9 0,-9 6-9 0,4-5-10 15,-4 1-2-15,4-1-1 0,0 1-2 0,-3 0-4 16,3 0 2-16,-3 2 7 0,2-3-9 16,-2 2 7-16,3 0-4 0,-1-1-8 0,-4 3 2 0,1 1-6 15,1-1-2-15,-1-1-3 0,1 3-1 0,-1-2 4 0,3 4-3 16,-4-3-2-16,2 3-12 0,2-1 2 15,0-1-2-15,-1 0 2 0,1-1-7 0,-1 2-3 16,2-1 2-16,0 1 0 0,0 2-4 0,0-4-8 16,1 1 1-16,4-1-1 0,-4 2 7 0,4-1-3 15,-1 1-6 1,-2-3 5-16,3 3-4 0,0-3 4 0,0 0-2 0,3 1 5 0,-2 0-7 0,3-2 2 16,-2 0-2-16,1 0 2 0,5 2-1 0,-2-2 2 15,2 1-4-15,1-3 3 0,3 1-5 0,-1-2 19 16,1 0-10-16,1-1-5 0,0-2 1 0,1 0 0 15,4-3 1-15,-1 1 3 0,-2 2-2 0,4-7 1 0,0 2-4 16,-7 1 8-16,3-4-9 16,-6 3-1-16,0 1 5 15,2 0-1-15,-6 3-2 0,1-2 1 0,-3 0 25 16,1 2 7-16,0 1 5 0,-1-3 8 16,-3 5-6-16,1-3 4 0,-1 3-8 0,0 0 0 15,-1-4-9-15,1 4 4 0,0 0-10 0,0 0-2 0,0-5 0 16,0 5-15-16,0 0-22 0,0 0-23 0,0 0-55 15,0 0-47-15,0-4-57 0,0 4-58 0,0 0-71 16,0 0-80-16,7-2-247 0,-7 2-707 0,9-3 314 16</inkml:trace>
  <inkml:trace contextRef="#ctx0" brushRef="#br0" timeOffset="3609.41">6433 4831 287 0,'-7'0'325'0,"7"0"-17"0,0 0-15 0,-8 1-20 0,8-1-22 16,0 0-16-16,0 0-28 0,0 0-20 0,-5 3-18 16,5-3-23-16,0 0-8 0,0 4 16 0,0-4 6 15,0 8-16-15,2-2-6 0,-2 1-11 0,3 3 4 16,-1 0-3-16,3 0-13 0,-1 6-4 0,0-4-13 15,-1 3-7-15,0 0-8 0,3 0-3 0,-3-3-12 0,5 3-9 16,-6-3 1-16,1-1-8 0,1-1 2 0,0 1-12 16,-3-4-1-16,3 2-9 0,-3-2 3 15,3-3-5-15,-3 2-14 0,3-4-2 0,-3 2-9 16,-1-4-15-16,0 0-50 0,0 0-32 0,0 0-18 0,0 0-9 16,-11-9-23-16,6 4-20 0,1-1-21 0,-4-2-20 15,2-1-17-15,-2 1-7 0,3-4-7 0,-3-2 0 16,3 2 4-16,-2 1 15 0,2 1 13 0,1 0 21 15,1 0 27-15,-1 2 29 0,0 2 29 0,3 1 26 16,-3-1 33-16,2 1 32 0,-2 0 26 16,1 1 23-16,2 1 29 0,1 3 17 0,-4-6 17 0,2 4 13 15,2 2 9-15,-3-6 5 0,3 6 7 0,-1-3 0 16,1 3 3-16,-3-4 6 0,3 4 4 0,0 0-2 16,-2-3-4-16,2 3-4 0,0 0-4 15,0 0 1-15,0 0-10 0,0 0-5 0,0 0-11 16,-2-3-18-16,2 3-4 0,0 0-11 0,0 0-9 0,0 0-9 15,0 0-7-15,0 0-6 0,0 0-15 16,0 0 1-16,0 0-8 0,0 0-1 0,0 0-4 0,0 0 2 16,0 0-1-16,0 0-5 0,20 4-6 0,-14-3-1 15,2 2 4-15,2-1 0 0,-1 0-5 0,1-1 2 16,3 1-6-16,-4 2 0 0,5 0-5 0,-4 0 16 16,4-2-13-16,-2 2 6 0,-2 0-16 0,4-1-6 15,0 2-3-15,-3 0-8 0,0 0 2 0,-2 1-4 16,0-2 4-16,-2 4 6 0,1-1 0 0,-4 0 3 15,-2-4 3-15,0 5-2 0,-1-1 4 0,-2 1 2 16,-2 4-5-16,-3-2 8 0,-1-2 0 0,0 2 1 16,-5 2-4-16,2-3 10 0,2 1 11 0,-4 0 0 15,-4 2 8-15,1-2 5 0,2 1 8 0,0-4 9 16,3 0 9-16,-2 0-6 0,2-1 2 0,5-1 3 16,0-2 5-16,-1 2-1 0,-1 0-3 0,1-3-4 15,3 1-5-15,2-2-6 0,1-1-6 0,-8 3-4 16,8-3 2-16,-1 3-11 0,1-3-1 0,0 0-2 15,0 0-9-15,0 0-15 0,-4 2-21 0,4-2-28 16,0 0-31-16,0 0-41 0,0 0-52 0,0 0-68 16,4-12-86-16,-4 12-119 0,0-9-256 0,0 9-766 15,3-6 339-15</inkml:trace>
  <inkml:trace contextRef="#ctx0" brushRef="#br0" timeOffset="5211.92">4662 7386 95 0,'-4'-5'259'0,"4"5"-14"16,-4-4-11-16,4 4-10 0,-1-3-7 0,1 3-12 16,0 0-6-16,-5-3-12 0,5 3-9 0,-4-2-12 15,4 2 4-15,0 0 3 0,0 0-3 0,-5-1-4 16,5 1 6-16,0 0-17 0,0 0-10 0,0 0-10 16,0 0-7-16,0 0-15 0,0 0-11 0,-8 7-10 15,7-1-4-15,-2-1-14 0,2 3 1 0,1 2-8 16,-1-3-2-16,1 5 0 0,0-2 1 0,2 2-5 15,0 1 11-15,0 2-36 16,1-4 7-16,0 2 2 0,0-2-5 0,1 2-4 0,-2-3-1 0,2-1-6 16,0 4 3-16,-1-5-1 0,-1 2-12 0,1-4-10 15,-2-1 8-15,0 2 2 0,3-3 3 0,-3 0-9 16,-1-4 1-16,3 6 0 0,-3-6-6 0,0 5-2 16,0-5-1-16,0 0-13 0,0 0-3 0,0 0-37 15,0 0-11-15,0 0-22 0,0 0-18 16,0 0-8-16,-5-17-13 0,2 8 2 0,1 0-3 0,-1-4-1 15,-1 3 6-15,0-2 8 0,-1-4 10 0,3 5 12 0,-2 3 7 16,0-1 9-16,-2 0 13 0,3 2 13 16,-1-1 14-16,2 1 23 0,-2 0 14 0,0 0 21 15,3 1 15-15,-2 2 12 0,1-2 8 0,0 2 6 16,-1-1 8-16,0 2 19 0,1-1 0 0,-1 0 5 16,3-1-9-1,0 5-14-15,-3-4 16 0,2 2-4 0,1 2 0 16,-2-6-7-16,2 6-3 0,-3-4-11 0,3 4-7 15,0 0-3-15,0-4-10 0,0 4-7 0,0 0-3 16,0 0-4-16,0-5-3 0,0 5-4 0,4-7-1 16,-4 7-1-16,2-5-4 0,1 2-4 15,1-4-4-15,0 3 1 0,3-4-1 0,0 0-2 0,0 1-5 16,0-2 2-16,2 4-3 0,-2-5-18 0,2 3 15 16,-1-1-12-16,1-1-15 0,-1 3-13 0,-1-1-12 15,-2 1-14-15,-1 2-17 0,1 1-16 0,0-1-16 16,-2 2-13-16,-1-2-8 0,-2 4-15 0,0 0-17 15,0 0-8-15,0 0-24 0,0 0-20 0,3 10-22 16,-6-6-28-16,1 2-13 0,-2 1-196 0,0 1-515 16,-2 0 229-16</inkml:trace>
  <inkml:trace contextRef="#ctx0" brushRef="#br0" timeOffset="5447.38">4671 7452 176 0,'0'0'261'0,"0"0"-21"0,0 0-12 16,5 1-13-16,-5-1-15 0,0 0-8 0,0 0-12 15,0 0-14-15,0 0-17 0,0 0-11 0,0 0-14 16,0 0-8-16,7-7-10 0,-4 6-13 0,2-3-6 16,-4 0-9-16,8 0-10 0,-5-1-10 0,2-2-8 15,1-1-25-15,3 1-26 0,-4 3-29 0,2-4-26 16,0 4-40-16,-3 1-23 0,4-1-46 0,-5-1-24 15,1 2-31-15,-5 3-126 0,0 0-374 0,0 0 165 16</inkml:trace>
  <inkml:trace contextRef="#ctx0" brushRef="#br0" timeOffset="5855.6">4737 7514 239 0,'-3'5'250'0,"3"-5"-16"0,0 0-12 0,0 0-14 0,0 0-3 15,0 0-9-15,0 0-13 0,0 0-2 16,0 0-13-16,0 0-11 0,0 0-16 0,0 0-10 16,3 2-18-16,-3-2-7 0,0 0-8 0,0 0-11 15,0 0-13-15,0 0-11 0,0 0-3 0,0 0-3 16,0 0-4-16,0 0-8 0,0 0 3 0,0 0-14 16,0 0-3-16,0 0-4 0,10-1-6 0,-10 1-2 0,0 0-2 15,0 0-2-15,0 0 1 0,0 0-1 16,0 0-3-16,0 0-1 0,4 1-1 0,-4-1-1 15,0 0-1-15,0 0-1 0,0 0-3 0,0 0 3 16,0 0 0-16,0 0 2 0,0 0 5 0,-9 8 4 16,9-8 4-16,0 0-1 0,0 0-5 0,0 0-4 15,0 0-4-15,0 4 6 0,0-4-4 0,0 0-3 16,0 0 3-16,13-12 1 0,-4 9-4 0,-1-4 2 16,-2-1-5-16,3 1 5 0,1 0-11 0,-1 0 3 15,0 2 2-15,-1-2 0 0,-3 4-2 0,0 1 9 0,0-2-1 16,-1 2-6-16,-1-1 2 0,-1 0 4 15,-2 3-3-15,8-4-3 0,-8 4 2 0,2-2 3 16,-2 2-11-16,4-2-18 0,-4 2-28 0,1-4-40 0,-1 4-39 16,0 0-55-16,4-6-53 0,-4 6-289 15,3-4-567-15,-3 4 251 0</inkml:trace>
  <inkml:trace contextRef="#ctx0" brushRef="#br0" timeOffset="6941.94">7046 7377 129 0,'-6'-1'332'0,"6"1"-17"0,-6-2-16 0,6 2-13 0,0 0-11 0,-5-2-9 16,5 2-15-16,-6-1-2 0,6 1-14 0,0 0-20 16,0 0-1-16,0 0-17 0,-5-2-7 0,5 2-16 15,0 0-23-15,0 0-9 0,0 0-6 0,0 0-23 16,0 0-11-16,0 0-10 0,0 0-10 0,-1 6-5 0,1-6-4 15,3 11-11-15,-2-5-6 0,3 4-2 16,-2-1-6-16,2 2-7 0,0 0 6 0,1 5-14 0,1 1 4 16,1 0-11-16,-2 2-2 0,1-3 3 0,1 1-6 15,-1-2-3-15,-3-4 2 0,3 2-18 0,-3-1 17 16,1-1-2-16,-2 0-12 0,3-4 1 0,-4-1-6 16,1 0-18-16,0-1-10 0,-2-1-2 15,1-1-15-15,-1-3-31 0,0 0-45 0,0 0-24 0,0 0-26 16,0 0-29-16,0 0-25 0,0 0-50 0,-11-14-24 15,9 6-39-15,-2 2-194 0,1-3-575 0,-1-3 255 16</inkml:trace>
  <inkml:trace contextRef="#ctx0" brushRef="#br0" timeOffset="7161.63">7018 7440 129 0,'-2'-5'270'16,"-2"0"14"-16,-1 2 0 15,0-2 3-15,3 1 2 0,-1 1-8 0,0 1-4 0,3 2-15 0,-5-5-10 16,4 2-12-16,-1 0-18 0,2 3-29 0,-1-5-13 15,0 1-14-15,1 4-29 0,0 0-3 0,1-7-15 16,0 3-12-16,2-1-13 0,2 2-11 0,-1-1-8 16,1-3-11-16,4 0-22 0,0 0-22 0,0-1-35 15,3 0-24-15,-1 0-30 0,-1 1-22 0,0 2-33 16,-1-2-31-16,0 1-37 0,0 4-32 0,-3-1-22 0,1 0-26 16,-5 2-21-16,-2 1-170 0,0 0-499 15,0 0 221-15</inkml:trace>
  <inkml:trace contextRef="#ctx0" brushRef="#br0" timeOffset="7460.15">7018 7522 18 0,'0'0'326'0,"0"0"-12"0,0 0-18 0,13-3-18 0,-8-1-8 16,1 2-10-16,1-1-21 0,-1-3-19 0,3 4-23 15,1-4-19-15,-2 0-16 16,1 0-16-16,1 1-11 0,-2-1-13 0,-2 3-13 0,1-1-7 0,-2 1-11 16,1-1-15-16,-2 1 5 0,0 1-20 0,-4 2 1 15,5-2 1-15,-5 2 2 0,4-2 0 0,-4 2-3 16,4-2 7-16,-4 2-31 0,0 0 2 0,0 0 0 16,5-2-2-16,-5 2-5 0,0 0-7 0,0 0 1 15,0 0 1-15,0 0-12 0,5-3-4 0,-5 3-11 31,1-3-7-31,2 0-30 0,-2-1-25 0,3 1-32 0,1-2-30 0,-2 1-66 0,1-3-103 0,-2 1-303 16,3-2-644-16,1-2 286 0</inkml:trace>
  <inkml:trace contextRef="#ctx0" brushRef="#br0" timeOffset="8781.32">8598 8767 273 0,'-6'-1'278'16,"6"1"-16"-16,-7-3-7 0,7 3-12 0,-9-2-11 15,5 1-9-15,4 1-11 0,-9-1-7 0,9 1-6 0,-9 0 2 16,3 0-13-16,6 0-6 0,-11 0 3 0,4 1-4 16,2 2-12-16,-1-1-10 0,-2-1-8 0,0 4-10 15,2-1-3-15,-1 0-11 0,-3 3-11 16,3 2-19-16,-2-2 5 0,1 5-17 0,-1-2-6 0,3 1-4 15,-1-1-5-15,5 2-10 0,-5 3-2 0,2-4-7 16,3 4-8-16,-2 1-7 0,4-3-1 0,0 2-4 16,1-3-4-16,2 1 0 0,-2-3-3 0,4 0-3 15,0 2-4-15,4-4 1 0,-4 1-1 0,7-2 0 16,-2 0-1-16,-1-2-12 0,5-1-12 0,-1-1-10 16,0-2-7-16,4-1-9 0,1-2-16 0,-1 0-11 15,1-2-13-15,-5 1-8 0,1-1 20 0,-3 0-23 16,1 2 0-16,-1-4-4 0,-6 2 5 0,3 0 0 15,-4-1-13-15,0 0-3 0,-3 1 3 0,-1-2 10 16,0 3 3-16,-4 0 5 0,4 3 2 0,-6-5 7 16,-1 0 8-16,2 4 6 0,-5-2 7 0,-2 2 9 15,3-1 8-15,-2 2 11 0,2 0 11 0,-3 0 22 16,2 0 17-16,3 2 6 0,0-2 10 0,7 0 11 16,-10 0 2-16,5 1-6 0,5-1 3 0,0 0-8 15,0 0-6-15,-9-1-6 0,9 1-4 0,0 0-5 16,0 0-8-16,0 0 2 0,0 0 5 0,0 0-2 0,0 0 0 15,0 0 1-15,23-3-6 0,-15 1-6 0,2 1 1 16,1-3 0-16,0 1-1 0,-1 1-4 0,1 0 1 16,-3-1-5-16,0 3 5 0,-2-1 1 0,-1 0 12 15,-5 1 9-15,9-2 17 0,-9 2 17 0,5-1 15 16,-5 1 10-16,7-2 10 0,-7 2 8 0,0 0 0 16,0 0-4-16,0 0-8 0,0 0-10 0,7 3-6 15,-7-3-11-15,0 0-10 0,0 4-1 0,0-4-11 0,-2 9 0 16,3-3-7-16,-1-1-1 0,0 5-3 15,0-2 5-15,0-1-6 0,0 2 0 0,1 2-3 16,-1-2-6-16,3 0 0 0,-2 1-4 0,2-2 0 16,-2 3-2-16,3-2-4 0,-3 1-3 0,3-2 3 15,-1 3-22-15,-2-6-18 0,0 3-19 0,0-3-30 0,1 4-37 16,3-1-36-16,-5-2-43 0,0 2-56 16,-4 0-78-16,4-1-98 0,-4-1-317 0,2-2-800 15,-2-1 354-15</inkml:trace>
  <inkml:trace contextRef="#ctx0" brushRef="#br0" timeOffset="10352.25">2736 9697 144 0,'-3'-3'264'0,"3"3"-16"0,-4-4-8 0,2 2-10 15,2 2-8-15,-4-5-16 0,4 5 5 0,-4-2-17 16,2-2 0 0,2 4-6-16,-3-6-10 0,0 5-7 0,3 1-9 0,-3-5-6 0,3 5-1 0,-4-5-1 15,4 5-5-15,-4-3 0 0,4 3-2 0,-3-4-13 16,3 4-5-16,-3-2-2 0,3 2 1 0,0 0-7 15,-3-4-1-15,3 4-10 0,0 0-6 0,-4-3-2 16,4 3-7-16,0 0-3 0,0 0-3 0,0 0-5 16,0 0-8-16,0 0-10 15,0 0-5-15,0 0-5 16,0 0-11-16,0 0-8 0,-2 9-2 0,2-3-2 16,2 3-6-16,0 2-2 0,0 0-1 0,1 7-4 15,0 2-2-15,0-2-2 0,2 8 4 0,-1-8-4 16,0 1-2-16,1 0-3 0,4 7-1 0,-5-2-3 15,1-4-17-15,1 0-19 0,-2-2-10 0,-1 0-28 16,0-4-19-16,0-2-35 0,2-2-46 0,-4 0-34 16,3 0-41-16,-4-5-40 0,4 2-40 0,-4-4-21 0,2 0-309 15,-2-3-704-15,0 0 312 0</inkml:trace>
  <inkml:trace contextRef="#ctx0" brushRef="#br0" timeOffset="10603.4">2798 9690 12 0,'0'0'340'0,"0"-4"-21"0,0 4-27 0,0 0-30 15,0 0-25-15,0 0-19 0,0 0-17 16,0 0-4-16,0 0-15 0,4 10-7 0,0-5-16 16,-4 1-5-16,4 0-8 0,-4 4-5 0,4-1-6 15,1 3-14-15,-4-2-5 0,4 4-15 0,-1-4-11 0,0 7-7 16,1-1-9-16,-1-3-5 0,1 2-11 0,-1-3 0 15,1 4-9-15,-3-4-4 0,1 0-19 0,1 0-19 16,0-4-17-16,0 3-29 0,-2-4-22 0,-1 1-34 16,1-4-33-16,-1 0-22 0,-1 2-28 15,0-3-25-15,2 1-44 0,-2-4-35 0,-3 5-164 0,3-5-483 16,0 0 213-16</inkml:trace>
  <inkml:trace contextRef="#ctx0" brushRef="#br0" timeOffset="10918.37">2736 9921 61 0,'-3'1'275'0,"3"-1"-9"0,0 0-7 15,-4 3-16-15,4-3-4 0,0 0-17 0,0 0-15 16,0 0-9-16,-2 2-10 0,2-2-12 0,0 0-12 16,0 0-9-16,0 0-10 0,0 0-11 0,0 0-17 15,0 0-9-15,0 0-13 0,0 0-7 0,0 0-12 16,0 0-3-16,0 0-6 0,0 0-8 0,0 0-12 15,0 0-13-15,0 0 1 0,0 0 7 0,0 0-9 16,10-12-1-16,-5 7-5 0,2-1-3 0,4-2-2 16,-5-1 2-16,6 1-6 0,2-4-4 0,0 3 0 15,-5 1-3-15,4 0-13 0,-3-1-13 0,-2 4-2 16,2-1-5-16,-5 2-8 0,0 0-14 0,0 1-9 16,-2 1-17-16,1 1-19 0,-1-1-22 0,-3 2-39 15,0 0-66-15,0 0-58 0,0 0-210 0,0 0-523 16,-11 12 232-16</inkml:trace>
  <inkml:trace contextRef="#ctx0" brushRef="#br0" timeOffset="13097.18">19191 4131 271 0,'-2'-2'299'0,"2"2"-16"0,-4-6-8 15,3 3-12-15,-2 0-4 0,3 3-14 0,-4-5-20 16,3 3-3-16,1 2-1 16,-3-5-14-16,3 5 2 0,-1-6-6 15,-1 3 2-15,2 3-6 0,0 0 2 0,-2-4-7 0,2 4-8 0,-1-5-4 0,1 5-15 16,0 0-15-16,-2-2-8 0,2 2-19 0,0 0-10 0,0 0-11 15,0 0-14-15,-10 13-5 0,7-7-12 0,-3 4-7 16,1 5-6-16,-3 2-9 0,0 1-1 16,-1 6-6-16,0-4-4 0,3 3-3 15,-2-4-5-15,0-2-7 0,1 1 3 0,0 2-3 0,-2-4-5 16,4 2 0-16,-3-2-2 0,2-1 0 0,1-1-3 0,1-3-4 16,0-1-3-16,2-2 3 0,-1 0-1 0,3-2-2 15,0-1-4-15,-4-1 1 0,4 0 0 16,0-4 2-16,0 5 2 0,0-5 0 0,0 0-2 0,0 0 2 15,0 0-4-15,13-15 3 0,-8 7-2 16,0-4 2 0,3 1-3-16,-3-4 1 0,3-3-2 0,-2-6 2 15,3-1-5-15,-1-1 3 0,-2 1 0 0,1-2-1 16,-5 2-1-16,6-5 2 0,-4 8 1 0,-2 1-3 16,2 3-2-16,-1 2 4 0,-2 4 0 0,1 2 0 15,2-1-6-15,-2 3 4 0,-1 0-5 16,0 1 5-16,-1 5 1 0,1-3-7 0,-1 1 1 0,2-1-1 15,-2 5-1-15,0 0 4 0,0 0 0 0,0 0 0 16,11 9 3-16,-7-2-3 0,-2 4 2 0,1 0 1 16,2-2-7-16,0 7 0 0,2-1 3 0,-2 3 1 15,1-1 4-15,-1 1-3 0,2 1 2 0,0-1 2 16,-3 2-10-16,3-2 9 0,0 0 1 0,1 5-1 16,-1-7 1-16,1 1-8 0,-3 0-13 0,1 0-4 15,2-2-4-15,-4-3-10 0,1-2-14 0,-1-3-15 16,1 2-16-16,-1-2-19 0,0-1-25 0,1-3-41 15,-4 1-22-15,3-1-15 0,-4 0-10 0,0-3-33 16,0 0-34-16,0 0-40 0,0 0-23 0,0 0-269 0,0 0-661 16,0 0 293-16</inkml:trace>
  <inkml:trace contextRef="#ctx0" brushRef="#br0" timeOffset="13293.68">19085 4344 88 0,'-1'-2'320'16,"1"2"-15"-16,-3-6-18 0,3 6-23 0,0-3-23 16,0 3-23-16,0 0-14 0,0 0-20 0,4-7-14 15,-4 7-10-15,3-2-13 0,-3 2-21 0,5-3-8 16,-1 0-17-16,1 1-8 0,0 1 9 0,1 0-28 16,1-4-10-16,0 3-17 0,1 0-30 0,3-1-38 15,-2-1-44-15,1-1-51 0,-5 1-64 0,6-1-71 16,-6 0-199-16,-1 0-487 0,1 1 216 0</inkml:trace>
  <inkml:trace contextRef="#ctx0" brushRef="#br0" timeOffset="13624.79">19453 4003 211 0,'0'0'332'0,"4"-4"-3"16,-4 4-6-16,0 0-18 0,1-2 7 0,-1 2-13 16,0 0-17-16,0 0-18 0,0 0-4 0,0 0-24 15,0 0-19-15,0 0-11 0,0 0-15 0,0 0-15 16,0 0-13-16,0 0-6 0,0 10-19 0,-1-3 0 15,-2-1-10-15,0 1-17 0,1-1-6 0,-1 3-12 16,0 0-10-16,1 3-4 0,0-1-10 0,2 1-6 16,0 0-11-16,-2-1-2 0,2 0-6 0,0 1-32 15,-2-2-30-15,4 1-55 0,-2-1-53 0,-2-5-85 16,1 4-108-16,0-3-462 0,0-1-844 0,-1 0 373 16</inkml:trace>
  <inkml:trace contextRef="#ctx0" brushRef="#br0" timeOffset="14725.98">21616 6428 338 0,'-2'-3'360'0,"2"3"-5"0,0-5-6 0,0 5-9 16,-2-4-22-16,2 4-25 0,0 0-28 0,0 0-23 16,0 0-15-16,0 0-8 0,-3 12-11 0,3-6-12 15,0 5-6-15,-2-2-18 0,2 2-9 0,0 3-3 16,2 0-17-16,-2 1-13 0,3 2-7 16,-3-2-15-16,2 2-3 0,0 0-21 0,0 2 0 0,-1-3-10 15,2-3-9-15,-2-1-5 0,1 1-4 0,0-2-15 16,0 0-12-16,0-2-19 0,-1-1-23 0,3-1-27 15,-3-2-30-15,1 1-37 0,-2-4-32 0,0-2-57 16,-2 4-55-16,2-4-61 0,0 0-47 0,-10-8-311 16,2-1-727-16,3 1 322 0</inkml:trace>
  <inkml:trace contextRef="#ctx0" brushRef="#br0" timeOffset="15275.8">21561 6435 28 0,'0'-3'318'0,"1"0"-6"0,0-1-14 0,1-1-13 16,1-1-7-16,1 3-25 16,2-3-18-16,2 1-14 15,-3 1-13-15,2-1-17 0,4-1-11 0,-2 2-17 16,0-2 0-16,3 1-23 0,-1 1-15 0,-2-2-14 16,1 3-9-16,2-1-15 0,-2 2-6 0,0 1-6 15,-1 0-6-15,-2-1-2 0,-1 2-14 0,5 3-5 16,-4-1 2-16,-1 2-16 0,-1 0 0 0,-1 3-4 15,1 1-1-15,-5 3 2 0,2 0-6 0,-4 3 0 16,1 2-9-16,-5-1 2 0,-1 1 0 0,1-1-2 16,-1 1-7-16,1-2 2 0,-1-2-5 0,0-1-2 0,1-1 4 15,-1-1-4-15,1 0 14 0,-2 0-11 16,3-2-2-16,1-3-4 0,3 2 18 0,-3-2 8 16,3-2 6-16,-2 1 10 0,3-3 7 0,0 0 4 15,-5 4-6-15,5-4-12 0,0 0 1 0,0 0-4 16,0 0 1-16,14-13 0 0,-10 10 5 0,4-2-7 0,2-3 1 15,2 5 4-15,-2-4 0 0,1 2-5 16,2-1-1-16,0 1-3 0,-2 2 8 0,2-4-16 16,1 5 9-16,-2 0-4 0,2 0-7 0,-3 2 5 15,2 0-6-15,-2 2-3 0,1 0 3 0,-2 2-7 0,0 1 2 16,2 0-3-16,-3 1-1 0,-3 1 1 16,2 2-1-16,-3 0 0 0,-1 0-3 0,-1 2 3 0,-2-2 1 15,-1 2-2-15,1 0 2 0,-5-1-6 16,-1 0 6-16,0-1 1 0,-3 2-9 0,-2-3 6 0,1 1-3 15,-1-2 1-15,-3 0 3 0,0-2-8 0,-2 2 6 16,2-3-5-16,-6 0 1 0,6-2 5 0,2 0-3 16,-3-1 0-16,2 1 2 0,1 0-2 0,0-2 2 15,4 0-1-15,-1 0-6 0,8 0 2 0,-11 0-18 16,4 0-29-16,7 0-43 0,-6-1-47 0,6 1-55 16,-5-5-52-16,2 4-56 0,3-4-51 0,0 5-356 15,4-8-763-15,0 3 338 0</inkml:trace>
  <inkml:trace contextRef="#ctx0" brushRef="#br0" timeOffset="15574.5">21970 6124 35 0,'-2'-6'402'0,"5"1"6"0,-3 2-6 0,1-2-1 16,-1 5-27-16,3-8-27 0,-2 6-32 0,-1 2-29 16,0 0-17-16,3-2-6 0,-3 2-9 0,0 0-12 0,0 0-11 15,0 0-10-15,1 16-11 0,-1-11-13 16,0 4-12-16,-1 2-22 0,-1 0-5 0,0 0-15 16,-2 5-13-16,0 1-11 0,3-5-13 0,-2 5-14 15,1-1-3-15,-2-1-14 0,1-2-3 0,1 0-8 16,0-4-10-16,-1 3-15 0,1-3-33 0,1 1-39 0,-4-4-50 15,5 0-71-15,0 0-85 0,-1-1-101 0,1-2-118 16,-3 0-384-16,3-3-910 0,0 0 403 0</inkml:trace>
  <inkml:trace contextRef="#ctx0" brushRef="#br0" timeOffset="17460.49">18799 6584 76 0,'-4'-4'247'0,"4"4"-16"16,-5-3-9-16,5 3-5 0,-1-4-14 0,1 4-7 16,-5-2-6-16,5 2-15 0,-4-6-7 0,4 6-5 15,-7-1-10-15,2 0-4 0,5 1-5 0,-6-2 1 16,2-2-11-16,4 4-2 0,-5-1-1 0,5 1-16 15,-7-3-3-15,4 2-15 0,3 1 14 0,-12-2-2 16,7 1-17-16,5 1-1 0,-12 0 0 0,4 1-7 16,1 1-9-16,0 0 6 0,-4 0-5 0,1 4-4 15,-1-3-1-15,-6 5 10 16,7 0-8-16,-2 3 9 0,-2-1-4 0,0-1-4 0,4 1-6 0,1 1 2 16,1 0-12-16,2-1-3 0,3 1-10 0,-4 0 0 15,4 2 2-15,1-1-11 0,4 1-3 0,-2-3 1 16,0 2-5-16,4 0-8 0,2-1 3 0,1-3 5 15,0 1-9-15,1-1 0 0,2-3-5 0,-1 1 2 0,4-3 1 16,1 0-1-16,3-2-3 0,2 0 7 16,-1-2-8-16,-8-1-3 0,8-1 0 0,-4 0-2 0,6 0 2 15,-8-1-4-15,1 1 1 0,-1-2 1 16,-1 3-2-16,-1 0 2 0,-2-2-2 0,-1 1 2 0,-2 2 6 16,1-1-5-16,-4-1 0 0,4 1-3 0,-3-1-1 15,-3 3-12-15,2-4-9 0,1 2-22 0,-3 2-25 16,1-3-24-16,-1 3-42 0,4-2-32 0,-4 2-41 15,0 0-38 1,0 0-53-16,0-6-56 0,0 6-324 0,0 0-729 0,-4-5 324 0</inkml:trace>
  <inkml:trace contextRef="#ctx0" brushRef="#br0" timeOffset="17774.43">18962 6313 196 0,'0'0'316'0,"-2"-3"-24"0,2 3-19 16,0 0-13-16,0 0-12 0,0 0-15 0,-6 14-13 15,4-6-9-15,0 0-11 0,-1 2-6 0,1 0-3 16,0 1-22-16,1 2-1 0,-1-2 8 0,-1 0-8 15,2 1-9-15,-3 0-15 0,1-1-13 0,1-2-8 16,-1 2 3-16,1-1-14 0,0-3-7 0,0-1-11 16,1 1-10-16,-1-1-6 0,0 0-3 0,0-2-9 15,0 1-2-15,1 0-10 0,-1-3-4 0,1 1-10 16,1-3-3-16,0 5-17 0,0-5-20 0,0 4-34 0,0-4-40 16,0 0-53-16,-1 4-58 0,1-4-83 0,0 0-112 15,0 0-289-15,0 0-723 0,0 0 320 0</inkml:trace>
  <inkml:trace contextRef="#ctx0" brushRef="#br0" timeOffset="18811.09">21674 8595 233 0,'0'-4'328'0,"0"4"-11"15,0 0-6-15,0 0-8 0,0 0-9 0,0 0-8 16,-1-5-25-16,1 5-17 0,0 0-16 0,0 0-14 15,0 0-1-15,0 0-13 0,0 0-10 0,-10 12-3 0,7-5-8 16,2 3-9-16,-3 3-9 0,4-3-6 0,-4 5-6 16,2 4-9-16,-1-2-13 0,-2 2-11 0,5 1-11 15,-4-2-8-15,4 0-12 0,0 0-9 0,-1-1-6 16,1 1-8-16,1 0-7 0,-1-2-5 0,4-4-3 16,-4 0-18-16,1-2-28 0,2-1-45 0,-2-2-41 15,-1-1-27-15,0-3-27 0,3 0-44 0,-3-3-52 16,0 0-61-16,0 0-61 0,-7-15-349 0,6 7-764 15,-3-4 339-15</inkml:trace>
  <inkml:trace contextRef="#ctx0" brushRef="#br0" timeOffset="19203.32">21550 8600 46 0,'-2'-2'328'0,"1"-1"-4"15,1 3-10-15,-2-5 5 0,2 5-13 0,-1-5-20 16,1 5-27-16,0 0-21 0,1-5-7 0,-1 5-5 15,7-2-13-15,-7 2-12 0,7-3-17 0,-1 2-10 16,-6 1-10-16,13 2-6 0,-5-2-9 0,3 3-12 16,-1-2-15-16,1 1-13 0,0 1-8 0,1-1-2 0,2 2-14 15,-1 0-8-15,0-1-8 0,0 2-6 16,1-2-5-16,1 4-6 0,-1-3-5 0,1 2-6 16,2 0-2-16,-2 3-7 0,-3-2-4 0,-3-1 2 15,7 3-9-15,-7-1 4 0,-1 3-2 0,1-1-8 16,-3 1 6-16,-1 1-1 0,-1-1-6 0,-2-1-1 15,0 4-6-15,-2-1-3 0,-2-1-2 0,0 0 4 16,-3 4 1-16,-4-1 0 0,4 1-7 0,-4-7 3 0,0 5 3 16,-5 0 0-16,0-2 2 0,0-1-4 0,0-2-3 15,-3 0 1-15,3 0 4 0,-1-3 8 0,2 2-1 16,2-4 0-16,-2 2 9 0,0-1 4 0,0-2 1 16,7-1 3-16,-2 0-8 0,3 1 5 15,0-2-6-15,-2-1-2 0,3 5-2 0,-2-4-8 0,6-1 1 16,-5 1-16-16,5-1-16 0,0 0-26 0,-5 2-32 15,5-2-47-15,0 0-55 0,0 0-46 0,0 0-56 16,0-10-48-16,3 5-52 0,-1 2-301 0,2-1-742 16,1-6 329-16</inkml:trace>
  <inkml:trace contextRef="#ctx0" brushRef="#br0" timeOffset="19501.8">22037 8395 330 0,'4'-6'379'0,"-3"2"-1"0,1-3 1 0,0 3-20 16,-2-1-5-16,0 1-19 0,4 0-22 0,-4 4-30 16,1-4-20-16,-1 4-19 0,0 0-21 0,0 0-3 15,0 0-3-15,0 0-6 0,0 0-10 0,-1 12-18 16,1-5-11-16,-4 3-16 0,4 0-15 0,-2 1-12 15,0 1-12-15,1 0-8 0,-6 4-12 0,5 0-8 0,1 0-13 16,-1-3-5-16,0 1-10 0,0 1-3 0,0-1-4 16,2-4-7-16,2 1 0 0,-2 0-11 0,0-2-29 15,0-2-20-15,0 0-31 0,2-1-40 16,-2 1-49-16,0-2-70 0,0-2-70 0,0-3-105 0,0 5-491 16,0-5-941-16,0 0 417 0</inkml:trace>
  <inkml:trace contextRef="#ctx0" brushRef="#br0" timeOffset="21152.32">14786 6646 132 0,'-9'0'318'16,"3"-1"-8"-16,-2 1-20 0,-1 0-18 0,9 0-4 15,-13 0 12-15,7-1 4 0,1 0-34 0,5 1 5 16,0 0-9-16,-9-1-6 0,9 1-17 0,-7-2-8 16,7 2-14-16,0 0-12 0,0 0-14 0,0 0-16 15,0 0-16-15,-5-1-12 0,5 1-21 0,0 0-5 16,0 0-11-16,0 0-9 0,0 0-16 0,13-7 1 15,-5 2-6-15,3 0-8 0,1-1-5 0,4-1-3 16,1-2-9-16,3 4-2 0,-2-5-4 0,2 4-2 16,-1-2-8-16,-3 1 0 0,2 0-16 0,-2 0-15 15,-4 2-9-15,0 2-23 0,-2-2-22 0,-4 3-24 16,2-1-18-16,-3-1-9 0,-2 3-23 0,-3 1-37 16,0 0-46-16,0 0-43 0,0 0-47 0,0 0-35 0,-18 8-266 15,5-3-659-15,1 1 292 0</inkml:trace>
  <inkml:trace contextRef="#ctx0" brushRef="#br0" timeOffset="21497.32">14731 6670 36 0,'-5'1'346'0,"5"-1"5"0,0 0-8 0,-8 0-12 16,8 0-8-16,0 0-19 0,-4 3-18 0,4-3-23 0,0 0-17 15,0 0-21-15,0 0-14 0,0 0-20 16,0 0-16-16,0 0-22 0,0 0-15 0,0 0-14 0,-5 1-12 15,5-1-4-15,4 6-1 0,-4-6-1 0,1 9-10 16,2-2-2-16,-2-1-13 0,3 0 6 0,-4 2-8 16,4 0-7-16,-4 3-5 0,1 1-2 15,3-1-5-15,-4 1 1 0,4 3 1 0,-2-2-10 0,1 2 4 16,-2-1-5-16,3-4-3 0,0 1-4 0,0 0-3 16,1 0-7-16,-1-5 2 0,0 3-2 0,2 2-7 15,2-5-3-15,-2 2 1 0,3-2 3 0,1-2-5 16,-1 0-2-16,1-3 0 0,3 0-5 0,-1-1-1 15,2-2-1-15,-2-2-18 0,1-1-26 0,3-1-15 16,-1-2-25-16,-4 3-25 0,2-7-39 0,-5 4-46 16,2-1-36-16,-5 2-39 0,-1-1-51 0,1-2-32 15,-5-1-43-15,0 3-263 0,0 1-697 0,-2-3 309 16</inkml:trace>
  <inkml:trace contextRef="#ctx0" brushRef="#br0" timeOffset="21732.97">14723 6768 193 0,'-9'0'358'0,"9"0"-16"0,0 0-22 16,-5-1-34-16,5 1-27 0,0 0-27 0,0 0 0 16,2-7-28-16,1 3-25 0,1 1-13 0,1 0-18 15,3-1-14-15,-2-1-9 0,2 2-14 0,1-1-14 16,3 1-7-16,-1-3-6 0,-2 4-19 0,5-3-28 0,-4 3-28 15,2-1-28-15,-1-1-34 0,0 1-32 0,-2 0-42 16,2 2-34-16,-1-2-44 0,-1 1-29 16,1 0-231-16,-5 0-503 0,3 1 222 0</inkml:trace>
  <inkml:trace contextRef="#ctx0" brushRef="#br0" timeOffset="22031.5">15189 6285 70 0,'0'0'372'0,"0"-3"-18"0,0 3-10 15,0 0-36-15,-3-4-20 0,3 4-13 16,0 0-22-16,0 0-7 0,0 0-21 0,0 0-14 15,0 0-12-15,0 0 8 0,0 0-18 0,0 0 3 0,0 0-12 16,5 13-2-16,-5-7-11 0,0 1-8 0,3 0-12 16,-3 3-16-16,1-2-12 0,-1 3-5 0,4-1-11 15,-8 1-14-15,4-1-9 0,0 1-6 0,0 1-8 16,0-3-27-16,-1 1-40 0,1 1-61 0,0-4-82 16,-3 4-91-16,2-3-112 0,-3-1-418 0,3 2-829 15,-2-3 366-15</inkml:trace>
  <inkml:trace contextRef="#ctx0" brushRef="#br0" timeOffset="23021.95">18367 9093 340 0,'-8'-3'331'15,"4"1"-14"-15,1 0-9 0,3 2-11 0,-7-2-2 16,3-1-27-16,-1 1-2 0,5 2-22 16,-5-2 7-16,5 2-18 0,-5-3-2 15,5 3-11-15,-5-2-11 0,5 2-16 0,0 0-14 0,0 0-20 0,0 0-9 16,0 0-9-16,-9 6-2 0,8-1-9 0,-3 1-9 16,1 2-3-16,0 3-10 0,1 0-4 0,1 5-5 15,0 2-7-15,1 0-7 0,-3 1-6 0,4 0-11 16,2 0-4-16,-2 0-7 0,2 1-6 0,-1-2-6 15,1 0-5-15,1-5-2 0,-2 3-7 0,1-2 0 32,-1-3-6-32,2-2-19 0,1 0-14 0,-1-2-20 0,-2 0-25 0,0-1-28 0,-1 0-26 0,1-1-18 15,1-3-22-15,-3-2-17 0,0 4-32 0,0-4-45 16,0 0-42-16,0 0-30 0,0 0-25 0,-6-13-52 16,2 4-226-16,0-2-665 0,1 1 295 0</inkml:trace>
  <inkml:trace contextRef="#ctx0" brushRef="#br0" timeOffset="23246.65">18280 9120 150 0,'-4'-6'283'16,"3"-2"3"-16,-2 2 0 0,0 1 1 0,0-1-8 15,0 0-4-15,2 1-15 0,0 2-6 0,-2-3-10 0,2 3-20 16,1 3-14-16,-3-6-16 0,3 6-19 16,-1-6-23-1,1 6-11-15,3-5-13 0,-1 3-17 0,2-3-12 0,0 2-4 0,2-1-13 0,2 0-6 16,-2 1-8-16,1 0-3 0,4-1-16 0,2-3 1 0,-3 3-12 15,8-3-24-15,-6 3-26 0,4-2-37 0,-3 1-22 16,0 3-26-16,-3-2-36 0,0 2-33 0,-2 1-34 16,1-1-41-16,-1 1-28 0,-2 0-29 15,-6 1-209-15,0 0-548 0,8 4 242 0</inkml:trace>
  <inkml:trace contextRef="#ctx0" brushRef="#br0" timeOffset="23477.45">18334 9203 9 0,'-1'4'260'0,"1"-4"-7"15,-2 2-15-15,2-2-13 0,0 0-3 0,3 6-2 16,-3-6-11-16,7 3-12 0,-7-3-11 0,5 2-10 16,-5-2-12-16,12 0-9 0,-5 1-5 0,1-1-19 15,-8 0-6-15,13 0-13 0,-3 0-10 0,3-3-5 16,-4 1-19-16,3 0-6 0,-1 1-4 0,-2-4-5 15,3 1-20-15,-1 2-26 0,-3-1-25 0,1-2-26 16,-2 2-33-16,-2 1-38 0,-2-2-35 0,1 0-48 16,-2 1-46-16,0-1-232 0,-4 1-506 0,2 3 224 15</inkml:trace>
  <inkml:trace contextRef="#ctx0" brushRef="#br0" timeOffset="23747.56">18579 8810 5 0,'-4'-7'332'15,"4"1"-7"-15,0 3-10 0,-1-5 0 0,2 5-23 16,-1-1 4-16,0 4-34 0,-1-7-5 0,4 5-18 16,-3 2-17-16,0-5-2 0,0 5-12 15,0 0-2-15,0 0 2 0,0 0-2 0,0 0-8 0,0 0-10 16,-3 13-8-16,3-8-13 0,0 2-8 0,0 0-6 15,-1 2-6-15,-2 0-20 0,3 0-14 0,-2 0-14 16,2 1-8-16,0-3-11 0,0 0-11 0,0 0-35 16,0 0-42-16,0 1-49 0,2-2-69 0,-2 0-72 15,0 1-88-15,1-1-115 0,-2 3-373 0,1-4-837 16,0 3 372-16</inkml:trace>
  <inkml:trace contextRef="#ctx0" brushRef="#br0" timeOffset="25298.69">18865 10961 39 0,'0'0'253'0,"0"0"0"0,4-2 1 0,-4 2-1 16,3-5 1-16,-3 5-9 0,0 0-5 0,2-3-6 16,-2 3-7-16,0-4 8 0,0 4-2 0,0-5-8 15,0 5-5-15,-2-5-5 0,2 5-21 0,-7-4-21 16,4 3-9-16,3 1-7 0,-12-3-19 0,7 3-3 16,-7 3-9-16,1-1-4 0,-2 0-10 0,-1 3-1 15,-3 1-9-15,1 1-3 0,0 2-2 0,1 0-6 16,0 2-2-16,0 1-7 0,0 0-5 0,2 2-9 15,2-2-5-15,-2 4-8 0,-1 1-4 0,8-1-9 16,-2 2-2-16,3-3 1 0,0 2-8 0,5 0-5 16,-1-2-2-16,-2 1-4 0,6 1-2 0,-2-5-1 15,-1 4-4-15,4-4 1 0,2-1-3 0,-1 4-2 0,3-3 1 16,-3-1-5-16,3-2 0 0,2 1 8 0,-2-1-9 16,0 0 1-16,0-3 2 0,-1 1-10 0,2-2 1 15,0 1-4-15,-2-5-1 0,5 1-12 16,-2 1 0-16,3-5-7 0,-3 4-3 0,0-4-8 0,4 0 5 15,-6 0-8-15,1-1 6 0,-1 0 4 0,-1 2-3 16,-3-3 3-16,3 2 10 0,-4-1-1 16,2 1-1-16,-1-3 5 0,-4 2 7 0,0-1-8 0,0 4 8 15,0-7-1-15,-4 4 6 0,-1 0-4 0,2-2-2 16,-3 3 0-16,1-1 7 0,-4 2 3 0,0 0 0 16,-1 1 3-16,4 0 8 0,-6 0 0 0,6 1-6 15,-2 0 6-15,2-1-1 0,6 0-2 0,-13 0-2 16,8 1-5-16,5-1 2 0,-8 3-3 0,6-2 1 15,2-1-2-15,0 0 0 0,-3 2-1 0,3-2 3 16,0 0-5-16,0 0 5 0,14 3-1 0,-14-3 3 16,18-6 3-16,-10 3-6 0,3 0-2 0,3-2-3 0,-5 0-2 15,5 3 0-15,-3-2 7 0,0-1-7 16,-1 2 3-16,-1-1-7 0,-1 2 9 0,-3 0-3 16,1 0-2-16,-2-1-1 0,4 2 3 0,-4 0 5 15,-4 1-5-15,0 0 2 0,5-1 0 16,-5 1 3-16,0 0 4 0,4 8-3 0,-4-5 6 0,0 2-1 0,-3 0-1 15,2 2 2-15,0-1 0 0,-2 1-2 0,3 1-1 16,-1 1 6-16,-2-2-3 0,3 2-6 0,0-3 3 16,0 1-4-16,0 2 2 0,-1-3-12 0,0 0-15 15,-1-1-18-15,2-2-32 0,-1 1-35 0,1 1-40 16,-4-3-24-16,4-2-48 0,-4 5-67 0,4-5-79 16,0 0-346-16,0 0-773 0,0 0 341 0</inkml:trace>
  <inkml:trace contextRef="#ctx0" brushRef="#br0" timeOffset="25565.59">19052 10686 281 0,'1'-7'363'0,"-1"2"3"0,1 1-9 15,2 1-7-15,-3-2-11 0,0 5-18 0,4-5-20 16,-4 5-16-16,0-3-18 0,0 3-14 16,1-3-14-16,-1 3-14 0,0 0-3 0,0 0-2 0,0 0-12 15,3 9-12-15,-2-2-11 0,-1-2-11 0,0 5-5 16,0 1-17-16,0 3-12 0,0 2-13 0,0-1-16 0,0 3-3 16,0-2-14-16,0 1-10 0,0-5-7 15,-4-1-15-15,4 3-9 0,0-3-31 0,0-1-48 16,-1 1-60-16,1-5-74 0,0 2-81 0,-3 1-80 15,2-1-113-15,-3-3-414 0,4 0-918 0,-1 0 407 0</inkml:trace>
  <inkml:trace contextRef="#ctx0" brushRef="#br0" timeOffset="26820.62">14834 9856 239 0,'0'0'273'0,"0"0"-2"15,-1-2-5-15,1 2-6 16,0 0-1-16,0 0-5 15,0 0-11-15,0 0-4 0,-2-4-9 0,2 4-11 16,0 0-19-16,0 0-15 0,0 0-26 0,0 0 1 16,0 0-7-16,-4 10 3 0,3-6-9 0,1 3-3 15,1 2-6-15,-1 3-3 0,1 0 0 0,2 2-6 0,-3 2-13 16,1 1-9-16,0 0-9 0,0 1-10 16,1-1-10-16,0 1-1 0,2 0-15 0,-1 0-6 15,-1-3-3-15,2-1-11 0,-2-1-15 0,0 2-31 16,1-4-24-16,0 0-42 0,-1-2-36 0,1 1-40 0,-1-3-42 15,-1-1-48-15,0 0-46 0,3-2-43 0,-3-2-46 16,-1-2-236-16,3 1-659 0,-3-1 292 0</inkml:trace>
  <inkml:trace contextRef="#ctx0" brushRef="#br0" timeOffset="27072.46">14973 9904 234 0,'2'-3'330'0,"-2"0"-10"15,0 3-19-15,0-6-19 0,3 4-23 0,-3 2-31 16,0 0-14-16,1-4-7 0,-1 4 0 0,0 0 3 16,0 0-7-16,8 10-3 0,-6-3 0 0,-2-1-7 15,3 6-11-15,-2-5-10 0,3 6-13 0,-2 4-11 16,1-1-14-16,2 0-7 0,-2 0-11 0,-1 0-14 16,2-1-8-16,0-2-11 0,0 3-7 0,0 2-8 15,-1-2-4-15,0-4-5 0,1 1-9 0,-2-1-14 16,0-2-27-16,-1 0-17 0,3-3-36 0,-3 1-41 0,1-4-38 15,0 2-33-15,-1-1-27 0,-2 0-25 16,1-5-46-16,-3 5-45 0,3-5-55 0,-6 1-239 0,6-1-641 16,0 0 284-16</inkml:trace>
  <inkml:trace contextRef="#ctx0" brushRef="#br0" timeOffset="27292.3">14866 10125 243 0,'0'0'311'0,"-3"-3"-14"15,3 3-12-15,0 0-22 0,0 0-21 0,0 0-14 16,0 0-15-16,-4-5-20 0,4 5-7 0,5-6-12 16,-1 5-5-16,-4 1-14 0,6-7-14 0,-2 5-17 15,1-4-1-15,0 3-21 0,4-2-13 0,0 0-5 16,-2-1-9-16,5 1-29 0,-3-2-36 0,0 1-27 16,1-2-39-16,-2 2-46 0,1-1-47 0,0 1-49 15,1 1-38-15,-2 0-264 0,-4-2-541 0,1 4 240 16</inkml:trace>
  <inkml:trace contextRef="#ctx0" brushRef="#br0" timeOffset="27606.37">15273 9845 112 0,'0'0'383'0,"0"0"4"0,2-3-6 0,-2 3-12 16,0 0-9-16,2-3-13 0,-2 3-14 0,0 0-15 15,0 0-28-15,0 0-15 0,0 0-20 0,0 0-14 16,0 0-10-16,0 0-14 0,0 0-11 0,-4 16-19 16,1-11-9-16,3-1-15 0,-1 6-4 0,1-3-7 15,-1 1-9-15,1 2-9 0,1 0-8 0,-1 3-12 16,-1-1-6-16,1-1-12 0,0 2-11 0,1-1-7 15,-1 0-4-15,0-2-4 0,1 1-11 0,-2-1-21 16,2-2-23-16,-2-1-42 0,2-3-57 0,-2 3-63 16,1-4-62-16,1 1-64 0,-1-4-85 0,0 0-132 15,0 0-360-15,0 0-920 0,0 0 408 0</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09-02T09:58:40.278"/>
    </inkml:context>
    <inkml:brush xml:id="br0">
      <inkml:brushProperty name="width" value="0.05292" units="cm"/>
      <inkml:brushProperty name="height" value="0.05292" units="cm"/>
      <inkml:brushProperty name="color" value="#FF0000"/>
    </inkml:brush>
  </inkml:definitions>
  <inkml:trace contextRef="#ctx0" brushRef="#br0">3756 4170 200 0,'-3'-6'334'15,"2"5"-11"-15,-2-3-23 0,3 4-18 0,-2-5-23 16,2 5-10-16,-3-4-6 0,3 4-7 0,-4-3-4 16,4 3-2-16,-1-4-10 0,1 4-2 15,0 0-6-15,-3-3-4 0,3 3-15 16,0 0-9-16,-2-3-5 0,2 3-10 0,-1-5-14 0,1 5-7 0,0 0-12 15,0-5-14-15,0 5-7 0,-2-6-11 0,2 6-8 16,2-5-11-16,-2 5-4 0,0 0-5 0,0 0-9 16,-2-4-10-16,2 4-8 0,0 0-3 0,0 0-10 15,0 0-5-15,0 0-2 0,0 0 2 0,-2 13-4 16,3-7-4-16,-1 4-3 0,0 1-3 16,3 1 3-16,-2 5-7 0,1 1 2 0,1 0-3 0,2 0-3 15,-4 0 0-15,3-1 1 0,-1 3 1 0,-2-3-1 16,2-1-2-16,-3-5-2 0,2 6 1 0,1-5 1 15,-2-1-2-15,0-3-3 0,1 2 3 16,-1-4-3-16,-1-1 2 0,1-1-1 0,-1 1 3 0,0-1-1 16,0-4 5-16,0 7-3 0,1-5 2 0,-1-2 3 15,0 0 0 1,0 0-3-16,0 0-1 0,0 0-1 0,-2-12-2 0,1 3 0 0,-1-2-2 0,1-1-3 16,-2-3 0-16,2-3 1 0,-1-3-2 0,-1-7-2 15,2 1 3-15,-1-2 0 0,0-1-2 0,-1 0 1 16,3 3-2-16,-1 1 1 0,2 7 4 0,1 1-6 31,-1 6-2-31,0 1-1 0,0 1 0 0,1 1 5 16,-1 3-3-16,-1-1 1 0,1 2-4 0,-1 2 0 15,0-1 1-15,0 4-2 0,2-5 3 0,-2 5 3 16,0 0 0-16,0 0-3 0,12 9 2 0,-5-6 0 16,-1 1-1-16,3 5 4 0,-2 1-2 0,3 3 0 15,1 0 2-15,-1 0 2 0,3 2 1 0,-3-1-3 16,2 2 1-16,3 7 1 0,-3-8-2 0,-2 1-3 15,-1-1-8-15,0 1-1 0,4-2-18 0,-4 1-10 16,0-2-4-16,3-1-16 0,-5-1-10 0,-1-3-7 16,1 0-23-16,-1 0-20 0,-2-4-8 0,-2 2-4 15,-2-6-10-15,4 8-5 0,-1-7-3 0,0 1-5 16,-3-2-24-16,3 3-45 0,-3-3-45 0,0 0-48 16,0 0-34-16,0 0-227 0,-20-6-625 0,11 1 276 15</inkml:trace>
  <inkml:trace contextRef="#ctx0" brushRef="#br0" timeOffset="237.07">3791 4292 142 0,'-7'0'341'0,"7"0"-17"0,0 0-23 0,0 0-24 0,-6 1-20 16,6-1-22-16,0 0-35 0,0 0-11 0,0-8-16 15,0 8-19-15,6-6-12 0,-6 6-7 0,2-5-15 16,1 2-7-16,2-1-15 0,-1 0-11 0,2 0-7 15,0 0-5-15,0-1-9 0,0-1-3 0,3 0-11 16,2 0 1-16,2-3-10 0,0 2-7 16,-4-1-17-16,5-2-15 0,-4 2-28 0,3 0-29 0,1 1-47 15,-5 0-54-15,-4 4-77 0,-2 1-306 0,1-4-580 16,-4 6 256-16</inkml:trace>
  <inkml:trace contextRef="#ctx0" brushRef="#br0" timeOffset="1681.33">9595 4163 71 0,'-3'-6'286'0,"3"-1"-12"0,-2 3-7 0,2 0-14 15,-2-1-11-15,1-1 0 0,1 3 1 0,-1-2-1 16,1 5-6-16,1-7-1 0,-1 7-8 16,-1-6 4-16,1 6-14 0,-1-5-5 0,1 5-12 15,-3-3-11-15,3 3-20 0,0 0-13 0,0 0-11 16,3-4-23-16,-3 4-14 0,0 0-14 0,0 0-5 15,0 0-7-15,2 14-4 0,1-6-10 0,3 0-7 0,-2 3-6 16,2 2-2-16,-1-1-6 0,2 5-6 0,2-3-3 16,-2 2-6-16,1-3-2 0,-1-1-3 15,-2-2 5-15,2 3-8 0,0-4 3 0,-2 2-4 16,1-4-1-16,-2 0-8 0,0-1-3 0,-2 0 3 16,2-3 3-16,-3 0 0 0,2 1 0 0,-3-4 11 0,3 2 3 15,-3-2-6-15,0 0-3 0,0 0-5 0,-7-11 1 16,3 4-4-16,-2-1-2 0,0-2 1 0,-1 1-2 15,-1-7-10-15,-2 2 10 0,1-2-5 0,0-1 6 16,-3-5-1-16,1 5-4 0,0-6 2 16,1 6 11-16,2 0 0 0,2 0 2 0,0 3 3 0,0 2-3 15,4 1 1-15,-1 1-3 0,1-1-8 0,0 1 1 16,4 0-4-16,-1 2 0 0,0-3 0 0,4 4-5 16,1-1 2-16,0-1-4 0,0 2-1 0,3 2-4 15,0-1 6-15,1 3 0 0,-1-2-4 16,2 1 2-16,1 2-3 0,0 1-13 0,0 1-2 0,1 1 3 15,-5 0-6-15,3 4 0 0,-3 1 1 0,1 1 1 16,1 4-1-16,-5-3-1 0,3 3-5 0,-3 1 0 16,-5 0 3-16,5 2-1 0,-5 2 3 0,0 0-4 15,-2 0 3-15,-1 1-2 0,2-5 4 0,-3-1 3 16,-1 0-2-16,-2 0 10 0,2 3-4 0,-1-4-2 16,2-2 5-16,-1 1 3 0,1-5 0 0,2 0 4 15,-1 0 0-15,0-1 7 0,2 1 5 0,1-4 11 16,-2 2-2-16,2-2 3 0,-2 3-4 0,2-3-2 15,0 0-4-15,0 0-4 0,0 0-1 16,5-12-2-16,-1 7-2 0,0 0 2 0,1 0-4 0,3-3 0 0,-1 2 2 16,4-4-2-16,-1 3-3 0,0 0 2 15,3 2-3-15,-4-2-1 0,9 0 3 0,-4-1 3 16,0 5-5-16,-2 0 0 0,0 0-5 0,2 2-1 16,0 0 1-16,-1 1-3 0,0 0-5 0,-6 3 0 15,5-1 2-15,-2 3-2 0,0-1 10 0,-2 0-9 16,-3 3 6-16,2-2-3 0,-1 2-4 0,-2 1 11 15,-3-1 0-15,-1 3 3 0,-1 1-3 0,-3-2 4 16,-1 3-2-16,-3-1 7 0,2 0-5 0,-8-1 2 16,2 4 0-16,2-2 0 0,-3-4 6 0,1 2 5 15,-1 0 8-15,0-3-2 0,3 0 7 0,-2-1 5 16,3-1-3-16,2-1 3 0,0-1-2 0,1 1-5 16,2 1-1-16,-1-4-5 15,5-1 0-15,-5 1-23 0,5-1-27 0,0 0-33 0,0 0-41 0,0 0-69 16,0 0-56-16,0 0-70 0,0 0-97 0,0 0-354 15,0 0-816-15,0 0 361 0</inkml:trace>
  <inkml:trace contextRef="#ctx0" brushRef="#br0" timeOffset="2829.57">6106 5700 207 0,'-5'-2'290'0,"5"2"-13"0,-5-1-7 16,5 1-12-1,0 0-6-15,-9 0-15 0,9 0-6 0,0 0-13 16,-8-1-15-16,8 1-5 0,-5-2-8 0,5 2-14 16,0 0-16-16,-8 4-14 0,3-2-8 0,1 2-17 15,-2-1 1-15,1 4-1 0,-3 0-3 0,3 0-2 16,-3 3-1-16,-1 0 0 0,3 2 0 0,-3 5-1 16,-1-2 4-16,1 0-11 0,2 0-7 0,1 2-14 15,1 0 7-15,1 0-2 0,-2 0-13 0,5-1-5 16,-1-3-11-16,4-1-4 0,0 1-6 0,1-1-1 0,0-5-4 15,2 5-5-15,3-2 0 0,-1-4-2 16,-1 1 6-16,4-2-2 0,3-3-7 0,-3 0 1 16,4-2-2-16,5-2-1 0,-2-3-5 0,2-3-1 15,-1 1-3-15,0-3-4 0,-1-1-2 0,0 4 4 16,0-5-3-16,-3 3-4 0,-1-1-2 0,-3 2 0 0,-1 1 3 16,-4 4-5-16,-1-3 14 0,2 1 11 0,-2 0 2 15,0 2 6-15,-3-2-4 0,2 3-3 0,-3-3-2 16,0 5-9-16,1-5 5 0,-1 5-7 0,4-4-13 15,-4 4-18-15,0-3-33 0,0 3-40 0,0 0-51 16,1-4-71-16,-1 4-75 0,0 0-83 0,0 0-65 16,0 0-70-16,11 5-258 0,-11-5-813 0,7 5 359 15</inkml:trace>
  <inkml:trace contextRef="#ctx0" brushRef="#br0" timeOffset="3709.56">8203 8167 265 0,'-4'-3'356'0,"4"3"-11"0,-4-6-12 0,3 3-15 16,-3-1 3-16,4 4-3 0,-1-3-8 0,1 3-12 15,-4-3-12-15,4 3-15 0,-3-3-26 0,3 3-23 16,0 0-22-16,0 0-21 0,0 0-17 0,0 0-16 16,-6 9-11-16,6-2-9 0,0 0-2 0,3 1-8 15,-1 1-9-15,-1 1-6 0,3 1-6 0,0 0-7 16,-2 0-9-16,4 1-5 0,-2-3-12 0,-2 3-1 16,6-2-10-16,-4 2-4 0,-2-3-3 15,5 0-3-15,-2 1-7 0,-4-1-3 0,3 0-19 0,0-3-21 0,-3 1-25 16,-1-3-31-16,1 0-37 0,2 0-30 0,-2-1-28 15,2 0-16-15,-3-3-17 0,0 0-41 0,0 0-41 16,0 0-37-16,0 0-24 0,0 0-16 16,-13-10-253-16,7 2-653 0,-1 0 290 0</inkml:trace>
  <inkml:trace contextRef="#ctx0" brushRef="#br0" timeOffset="4102.95">8157 8218 44 0,'-4'-10'167'16,"-2"-1"16"-16,-1 4 14 0,2-2 15 0,0 4 18 15,0 1 12-15,1-3 5 0,2 3-1 0,-1-1 2 16,-1 0-12-16,1 2 20 0,1-2-24 0,1 2 1 15,1 3-5-15,-3-4-19 0,2 1-11 0,1 3-19 16,0 0-16-16,0 0-19 0,-1-4-16 0,1 4-16 16,0 0 14-16,0 0-8 0,0 0-8 15,0 0-8-15,18 6-4 0,-12-4-6 0,4 1-12 0,2-3-6 16,-2 5-10-16,4-3-8 0,5 1-1 0,-6-2-6 16,1 1-7-16,4 0 0 0,-4 0-5 0,9-1-6 15,-5 1-1-15,1 2-6 0,-6-1 0 0,1 1-9 0,-1-2-1 16,1 1-7-16,-5-1 3 0,0 3 5 15,-3 1-8-15,0 1-4 0,-1 1 8 0,-2-1-10 16,-3 2 7-16,0-2 0 0,0 3 1 0,-4-1-6 16,-2 3 4-16,-3-2-2 0,1 1 0 0,-1 3 0 0,-6 0 9 15,3 1 6-15,-3-3 7 0,2 4 13 0,1-3 6 16,-1 1 5-16,2-2-1 0,-1-5 1 0,4 3 1 16,-1-3 2-16,3-1-3 0,-2-1-2 15,6 0-8-15,-2-1-2 0,1 0-3 0,-1-2-8 0,4-2-2 16,-2 6-5-16,-1-4 0 0,3-2-6 0,0 0-9 15,0 0-21-15,0 0-25 0,-4 2-31 0,4-2-28 16,0 0-27-16,0 0-47 0,0 0-49 0,0 0-54 16,0 0-72-16,8-11-79 0,-8 11-350 0,0-6-842 15,0 6 372-15</inkml:trace>
  <inkml:trace contextRef="#ctx0" brushRef="#br0" timeOffset="5030.75">4213 10068 185 0,'-3'-3'262'0,"3"3"-6"0,0 0 0 0,-5-4-6 16,5 4-2-16,0 0-1 0,0 0 0 15,0 0-2-15,-6-1 8 0,6 1 7 0,0 0-19 0,0 0-11 16,0 0-17-16,0 0-17 0,-4-2-20 15,4 2-19-15,0 0-13 0,0 0 1 0,13-10-11 16,-5 4-10-16,2-1-12 0,1 0-8 0,2-4-8 0,4 1-15 16,-2-1-10-16,0 1-7 0,2 0-13 0,-3 1-27 15,-2 1-21-15,-3 1-27 0,-3 2-24 0,2 1-28 16,-3 1-14-16,-1 0-10 0,-2 1-33 0,-2 2-40 16,0 0-42-16,-8 9-33 0,2-1-30 0,-4-1-25 15,1 6-32-15,-4-2-174 0,2-1-552 0,-1 1 245 16</inkml:trace>
  <inkml:trace contextRef="#ctx0" brushRef="#br0" timeOffset="5343.86">4194 10119 180 0,'-3'1'286'0,"3"-1"7"0,0 0-19 16,0 0-11-16,0 5-20 0,0-5-13 0,0 0-16 31,0 0-10-31,-2 2-11 0,2-2-17 0,0 0-4 0,0 0-10 0,0 0-21 0,0 4-6 0,0-4-13 16,0 0 33-16,1 8 9 0,2-2-18 0,1 3 3 31,-2-1-7-31,1 3-5 0,3 0-8 0,-4-1-7 16,1 4-9-16,2 2-7 0,-1-4 20 0,1 4-17 0,2-1-6 0,0-3-2 0,-3 3-10 0,1-4-7 0,-1 0-6 15,2-1-5-15,1 0-7 0,-1 0-10 32,-1-1-2-32,3-2-6 0,-3-1-4 0,4 1-2 15,-4-3-2-15,3-1-3 0,-3 0-2 0,5 2-8 16,-2-3 1-16,-2-2-1 0,4-3-3 0,2 2 1 0,-1-5-5 15,0 0-3-15,1 2-6 0,-1-4-22 0,0 1-20 16,-3-2-27-16,1 2-21 0,-2-1-29 0,2-1-30 16,-1 1-35-16,-3 0-26 0,-1 3-29 0,-1-1-34 15,-1-1-45-15,-2-1-39 0,0 4-50 16,-4 0-218-16,2-1-665 0,2 5 295 0</inkml:trace>
  <inkml:trace contextRef="#ctx0" brushRef="#br0" timeOffset="5563.33">4301 10261 11 0,'0'0'412'0,"0"0"-12"0,0 0-32 0,-6-1-25 16,6 1-27-16,0 0-38 0,0 0-17 0,2-9-19 16,2 4-15-16,0 1-11 0,0-2-14 0,0-1-16 15,1 0-28-15,0-1-5 0,1 0-15 0,2 0-12 16,-4 0-23-16,4-1-31 0,-2 2-24 0,4-1-60 15,-2-1-61-15,-2 2-66 0,-1 2-79 0,4-2-113 16,-1 0-251-16,-3 2-629 0,0 0 278 0</inkml:trace>
  <inkml:trace contextRef="#ctx0" brushRef="#br0" timeOffset="6882.83">9955 9252 277 0,'-1'-7'336'0,"1"2"-6"0,-3-1-12 0,2 0 4 16,0 2-10-16,1-4 1 0,-3 2-18 0,2-1-2 16,1 0 1-16,-3 1-10 0,2 0-5 0,1 2-9 15,0-1-11-15,0 1-10 0,-3-1-11 0,2 1-6 16,1 4-12-16,0-8-9 0,0 8-13 0,0-3-21 15,0 3-19-15,0-4-14 0,0 4-15 0,0 0-13 16,-1-4-13-16,1 4-12 0,0 0-9 0,0 0-10 0,0 0-7 16,1-5-4-16,-1 5-9 0,0 0 0 0,0 0-9 15,0 0 1-15,0 0-8 0,0 0-6 16,0 0 3-16,0 0-4 0,0 0-1 0,0 0 1 0,0 0 4 16,0 0-6-16,0 0 0 0,0 0-10 0,0 0 3 15,0 0-1-15,0 0-2 0,0 16 1 0,4-8-2 16,-3-1-1-16,2 2 8 0,-2 1-8 15,3 0-3-15,-3 1 4 0,3 0-5 0,0 1-2 0,2-1-2 16,-2 0 3-16,4 0-4 0,-4 0-3 0,0 0-5 16,-2 1 10-16,6-3 0 0,-4 0-3 0,-2-2 4 15,1 2-3-15,1-2 2 0,-4-3-6 0,3 2 4 16,-1-2 0-16,-1 0-5 0,-1-2-4 0,0-2-6 16,4 6-2-16,-4-3 7 0,0-3-9 0,1 3 2 15,-1-3 1-15,0 0-1 0,0 0-11 0,0 0-7 16,0 0-1-16,0 0-1 0,0 0 8 0,-9-15-2 0,4 5 5 15,0 1 1-15,0-3-1 0,-3 2 7 0,-1-8-1 16,0 5 2-16,-5-11-1 0,5 7 2 0,0-1 4 16,-1 1-3-16,1 0 6 0,0 3-22 0,-1 0 10 15,4 3 7-15,0 2 0 0,3 0 9 0,-4-1 6 16,5 3 2-16,0 3 1 16,1-3 9-16,1 1-15 0,-1 2 4 0,-3-3-6 0,8 1-2 0,-2 0 1 15,2 2 0-15,1-3 2 0,-1 1 0 0,5-1-1 16,1 1-2-16,3-1 2 0,-4 1-3 0,5-1 2 15,0 0-3-15,-1-1-10 0,-3 3-5 0,9 0-9 16,-8-3-14-16,0 1-9 0,-2 4-17 0,0-1-10 16,0-2-17-16,-4 3-19 0,1 1-22 0,-2 0-26 15,1 1-25-15,-1-1-23 0,-4 2-22 0,5-1-28 16,-5 1-25-16,0 0-57 0,0 0-48 0,0 0-346 16,-1 8-794-16,-2-1 351 0</inkml:trace>
  <inkml:trace contextRef="#ctx0" brushRef="#br0" timeOffset="7182.94">9959 9221 45 0,'0'0'323'0,"0"0"-7"0,0 0-25 16,0 0-16-16,0 0-10 0,0 0-13 0,0 0-9 15,0 0-11-15,0 0-9 0,17-6-8 0,-15 4 2 16,-2 2-22-16,8-4 1 0,-7 1-14 15,8 0-6-15,-6-1-13 0,2 1-8 0,4-3-20 0,3 0-10 16,0 0-9-16,0-1-11 0,3-2-15 0,0 0-6 16,2 0-4-16,-2 1-15 0,-1 1-4 0,2-4-2 0,-4 5-10 15,-3 0-5-15,3 0-6 0,-5 0-1 16,1 4 3-16,0-5-5 0,-3 5 8 0,0-2-3 16,1 3-4-16,-3-3-4 0,-2 1-3 0,3-1-19 0,-3 2-23 15,-1 2-55-15,3-4-46 0,-3 4-58 0,-1-4-63 16,1 4-109-16,0 0-385 0,-8-3-789 0,8 3 349 15</inkml:trace>
  <inkml:trace contextRef="#ctx0" brushRef="#br0" timeOffset="8816.84">20529 4311 141 0,'-2'-2'335'0,"-3"0"-10"0,2-2-3 15,-1 0-12-15,2 1-6 0,-2-2-4 0,1 0-12 16,3 0-17-16,-2-1-18 0,0 2-2 0,1-1-9 16,0 0-11-16,0 0-7 0,1 2-12 0,0 3-4 15,0-5-5-15,0 5-13 0,-2-6-19 0,2 6-22 16,0 0-7-16,0-5-14 0,0 5-12 0,0-3-13 16,0 3-11-16,0 0-11 0,0 0-12 0,-3-4-3 15,3 4-6-15,0 0-4 0,0 0-10 0,0 0-3 16,0 0 0-16,0 0-3 0,0 0-4 0,0 0 1 15,0 0-4-15,0 0-2 0,0 0 6 0,0 0 1 16,3 14-3-16,-3-9-1 0,2 2-2 0,-2 3-4 16,1-1 1-16,0 4-3 0,-1-2-4 0,0 4-2 15,3 1 0-15,-3-5-3 0,2 5-3 0,-2 2 2 16,3-1-7-16,-3-2 3 0,1 1-2 0,-1-5-2 16,3 4 2-16,-2-3-3 0,0 2-1 0,1-5 0 15,0 3 1-15,-2-7-14 0,3 3 14 0,-3-4 3 16,0 0 3-16,0-1 18 0,0-3 12 0,0 0-1 0,0 0-10 15,0 0-1-15,1-19 2 0,-2 7-4 0,-1 1 1 16,1 0-1-16,-3-4-6 0,2-1 2 16,-2 0-1-16,-1-2 0 0,1-2-7 0,1-7-4 15,0 3 5-15,-1-4-9 0,-1 9 2 0,1-8-1 16,3 9 4-16,-2 2 2 0,2 0 9 0,-2 5 6 0,0-1-4 16,3 5 2-16,-2-3-4 0,1 5-11 0,1-3 1 15,0 3-1-15,0 2-3 0,0 3-5 0,1-5 1 16,3 3 3-16,-4 2-5 0,0 0 3 15,10 1-3-15,-10-1 1 0,8 7-6 0,1-1 3 0,-2 3-1 16,-2-3 4-16,3 7-6 0,2 0 9 0,1 1-4 16,-2 1-8-16,3 0 10 0,-3 0-2 0,0 2-3 15,1-1-2-15,-1 0 0 0,-1 0-5 0,4-1-6 16,-2 2-6-16,-3-1-15 0,0-1-10 16,2-1-11-16,-6-3-12 0,4-1-25 0,-1-2-20 0,0 0-23 15,-3-1-17-15,2-3-23 0,-2 1-6 0,-1-3-23 16,0 1-24-16,0 0-25 0,-2-3-40 0,0 0-38 15,0 0-43-15,0 0-26 0,0 0-314 0,-23-9-770 16,16 3 341-16</inkml:trace>
  <inkml:trace contextRef="#ctx0" brushRef="#br0" timeOffset="8989.65">20472 4392 283 0,'0'0'358'0,"-10"1"3"15,10-1-1-15,0 0-5 0,-2-5-13 0,2 5-11 16,0 0-7-16,12-6-21 0,-7 3-20 0,1-1-19 15,3-1-28-15,5 2-14 0,-3-1-24 0,5-4-17 16,2 4-20-16,0-3-19 0,-3 1-11 16,3 1-28-16,-5-1-40 0,0 3-40 0,-4-3-53 0,0 2-65 15,-1-1-92-15,-4 1-88 0,0-1-85 0,-2 1-320 16,-2-2-736-16,-2 2 326 0</inkml:trace>
  <inkml:trace contextRef="#ctx0" brushRef="#br0" timeOffset="9257.07">20767 4021 380 0,'0'-5'407'0,"0"5"-11"0,0-2-9 16,0 2-17-16,0 0-20 0,0 0-30 0,4-4-24 15,-4 4-24-15,0 0-21 0,0 0-22 0,0 0 3 16,0 0 12-16,0 0-4 0,1 11-11 0,-1-4-11 15,0-2-13-15,0 2-15 0,0 4-10 0,0-4-13 16,0 4-15-16,4-2-14 0,-3 2-15 0,-1 2-9 0,1-3-11 16,2 2-14-16,-3-2-28 0,4-1-48 15,-3 0-61-15,1 1-88 0,0-5-83 0,-2 3-101 16,1 1-120-16,-2 0-426 0,1-2-938 16,0-2 415-16</inkml:trace>
  <inkml:trace contextRef="#ctx0" brushRef="#br0" timeOffset="10561.72">17742 5751 227 0,'0'0'390'0,"0"-6"-5"0,0 6-10 16,-3-5-1 0,2 3-36-16,1 2-20 0,0 0-29 0,0 0-25 0,0 0-29 0,0 0-19 0,0 0-4 15,0 0-14-15,0 14-10 0,1-5-10 0,-2 8-12 16,1-3-9-16,1 3-7 0,2-2-15 0,-3 4-12 16,0-1-6-16,5 2-11 0,-1-2-12 0,-3 2-5 15,4-1-13-15,-1-1-6 0,-3 0 0 0,3-3-13 16,0-2-4-16,-4 0-4 0,-1 1-7 15,2-2-5-15,-1 0-2 0,4-5-5 0,-4 0-2 0,0 1-2 16,1-5-6-16,-1 1-2 0,3 0 1 0,-3-4-1 16,0 0-5-16,0 0-8 0,0 0-7 0,0 0-1 15,-12-15 1-15,8 5 1 0,3-1-3 0,-3 0 1 16,-2-6 0-16,1 0 3 0,-3-8 0 0,3 0-3 0,-1-3 3 16,-2 2-3-16,8-2 3 0,-9 2-1 0,1-1 1 15,4 1-3-15,3 7 5 0,1 2 6 0,-2 0 0 16,-1 1 7-16,3 6 2 0,3-2-2 15,-1 1-2-15,-2 0 0 0,1 0-5 0,2 3 2 0,2-1-1 16,4 2-3-16,-5 4-1 0,4-4 0 0,2 3-6 16,-1 1 4-16,5 1 1 0,-5 2 0 0,1 0-5 15,3 2 8-15,-5 1-6 0,2 4-2 0,0-1-9 16,5 3 1 0,-6 0 0-16,0-1-9 0,-4 5 5 0,0-3 0 0,-1 2 1 0,0 4-1 0,-5-4 5 15,1 0-1-15,-5 3 0 0,1 1 0 0,-3 0 1 16,2-5 0-16,-5 3 4 0,4-4-1 0,-2-1 1 15,3 0 4-15,-5-1-5 0,5-2 2 0,-2 1 3 16,6-2 1-16,-4-2 1 0,2 0-1 0,-3 1 6 16,6-2 8-16,0-2-2 0,-4 4 5 0,4-4-4 15,0 0-2-15,0 0-2 0,0 0-1 0,0 0 0 16,0 0 1-16,14-7-7 0,-6 3 3 0,1-1-3 0,2 0 2 16,1 1-2-16,-2 0-2 0,3-1-3 15,3 1 2-15,-2 1 0 0,3 1 1 0,-3-1-3 0,0-1-11 16,-2 5-4-16,0-2-4 0,0 2-9 15,-2-1 4-15,-1 3-1 0,-1 0-6 0,-3-1 8 0,1 3 1 16,-2 0 3 0,-1 2 8-16,-2 2 1 0,-2 2 2 0,-2-3 3 0,-2 2-2 0,-4 2 6 0,0 1-2 15,-4 1-2-15,-2-2 4 0,0 1 10 0,-2 0 2 16,-1-4 7-16,3 1 1 0,-3-2 8 0,4 0 1 16,-3-1-1-16,4-4-2 0,-4 4 2 0,4-5-7 15,4 1 2-15,-4 0-7 0,7-4-3 0,-2 1-31 16,8 0-47-16,-9-5-59 15,5 1-78-15,8-2-67 0,-4-1-84 0,1-2-98 0,3-2-298 0,0 1-814 16,4-1 361-16</inkml:trace>
  <inkml:trace contextRef="#ctx0" brushRef="#br0" timeOffset="10844.43">18027 5286 45 0,'3'-12'389'15,"-2"1"4"-15,3 2 10 0,-3 1-6 0,-1 3-3 16,0 0-20-16,1 0-27 0,-2 1-32 0,1 4-34 0,0 0-28 0,0 0-15 16,0 0-21-16,0 0-17 15,-9 11-15-15,7-1-25 0,-1 2-4 0,-1 3-15 16,3 3-16-16,-2 0-9 0,3 3-14 0,0-2-8 15,-2 0-7-15,2-1-12 0,0 1-4 0,0-1-9 0,1 0-4 16,0-2-15-16,-1-4-38 0,4 1-59 0,-1-3-71 16,1-2-85-16,-2 2-82 0,2-1-143 0,2-2-334 15,-3-5-832-15,2 0 369 0</inkml:trace>
  <inkml:trace contextRef="#ctx0" brushRef="#br0" timeOffset="11834.89">22138 5825 346 0,'0'-5'363'0,"-1"-1"-3"15,2 1-2-15,-1-2-10 0,2 1-12 0,-4 2-15 16,0-2-8-16,-1-1-21 0,2 4-14 0,-5-2-10 16,3-1-11-16,-1 2-12 0,2 1-14 0,-5 2-11 15,3-4-12-15,-1 4-19 0,-1-1-16 0,-6 4-8 16,2-1-13-16,0 4-11 0,-7-2-8 0,1 3-9 16,0 4-4-16,2-3-8 0,-1 4-5 0,2-1-9 15,2 0-10-15,-1 4-6 0,1-3-9 16,3 0-4-16,0 3-9 0,3-4-5 0,4 1-6 0,1 0 0 15,1 2-10-15,2-2-5 0,2 0 2 0,3 0-5 16,4 0 3-16,-3-1-8 0,9-2-1 0,1-2-1 16,3-1-3-16,-1-1-2 0,0-1-4 0,2-1 4 15,0-1-8-15,-2 0-2 0,-1-3-9 0,1 0-1 16,-3 0 0-16,-5 1 0 0,-1-1-4 0,-2-1 8 16,-1 2 0-16,-1-1 2 0,-3 1 1 0,0-2-7 15,0 0-4-15,0 0-9 0,-5 3-9 0,2-4-12 16,-2 4-29-16,0-3-42 0,0 3-40 0,0 0-35 15,-5-5-49-15,5 5-42 0,-9-3-37 0,9 3-40 16,-9-2-42-16,9 2-29 0,-9-1-346 0,5-2-828 0,4 3 367 16</inkml:trace>
  <inkml:trace contextRef="#ctx0" brushRef="#br0" timeOffset="12086.63">22393 5471 47 0,'-3'-6'370'0,"2"1"-4"0,-2 3 11 0,2 0-38 15,1 2-22-15,-4-7-27 0,4 7-16 0,0 0-4 16,0 0-17-16,-10 12-5 0,7-5-11 0,1 1-10 16,2 1-19-16,-1 1-16 0,-1 2-16 0,2 0-12 15,0 1 22-15,0 2-20 0,-1-3-14 0,1 0-17 16,0-1-13-16,1-1-13 0,1 2-8 0,-1-3-10 15,-1 1-29-15,0-4-43 0,1 1-60 0,-2-1-78 16,2-3-89-16,-3 4-92 0,0-2-137 0,2-5-296 16,-5 3-792-16,5-3 350 0</inkml:trace>
  <inkml:trace contextRef="#ctx0" brushRef="#br0" timeOffset="13234.93">17653 9449 42 0,'0'0'376'0,"0"0"-3"15,-8-1-13-15,8 1-9 0,-8 0-18 0,8 0-14 16,-5 2-23-16,0 1-14 0,4-1-13 0,-2 6-4 16,1-2-17-16,-1-1-11 0,1 6-10 0,-1 0-7 15,2 1-8-15,-2 4-5 0,7-4-13 0,-3 3-16 16,-1 3-13-16,2-1-11 0,0 0-2 0,-1-2-15 16,1-2-13-16,0-3-5 0,0 5-20 0,-1-4-11 0,0 0-5 15,2-1-11 1,0-1-4-16,-1 0-7 0,0-2-26 15,-2-1-26-15,1 0-35 0,2-1-35 16,-2 0-22-16,-1-3-23 0,0-2-24 0,0 0-57 16,0 0-49-16,0 0-28 0,-1-13-29 0,0 6-18 0,-3-3-22 15,4-2-5-15,-4-4-2 0,-1-2-2 0,3-2-210 16,-6-4-596-16,3-1 265 0</inkml:trace>
  <inkml:trace contextRef="#ctx0" brushRef="#br0" timeOffset="13549.64">17605 9549 1926 0,'-6'-20'-77'0,"3"5"41"0,1 2 36 0,1 2 42 15,-2 0 30-15,-1 3 32 0,3 1 24 0,1-1 21 16,-3 3 18-16,3 2 8 0,-1-3 4 0,1 2 2 15,0 4-19-15,-1-3-5 0,1 3-8 0,-3-6-11 16,3 6 5-16,0 0 11 0,0 0 5 0,0 0 1 16,0 0-5-16,13 7-6 0,-10-4-7 0,0 1-8 15,0 1-6-15,6 0-9 0,-1-1-9 0,1 4-7 16,2-2-10-16,-1 1-7 0,7 0-7 0,-3 1-9 16,1 1-7-16,4-2-5 0,-1 2-5 15,0-2-8-15,1 1-1 0,-6 2-5 0,5-2-5 0,-6-1-1 0,1 3-6 16,-1 0-3-16,-4-2 0 0,2-1-1 15,-6 0-3-15,0-3-2 0,-1 2 1 0,-3 2 0 16,0 2-6-16,-3-2 5 0,-3 2-2 0,-2-2-2 16,0 2 1-16,-6 1-3 0,-4-1-1 0,1 0-1 0,1 1-3 15,-5-2 3-15,3 2-5 0,1-1 2 0,-2-3-1 16,2 3-1-16,3-3 0 0,1-1 2 0,4-1-4 16,2-3-3-16,2 2-15 0,-2 0-31 15,3-2-36-15,0 0-39 0,4-2-26 0,0 0-35 0,0 0-50 16,14-8-50-16,-9 4-69 0,4-1-69 0,0-4-319 15,4-2-799-15,0-2 354 0</inkml:trace>
  <inkml:trace contextRef="#ctx0" brushRef="#br0" timeOffset="13816.62">17833 9118 143 0,'-2'-5'400'15,"1"-2"4"-15,1 1 0 0,3 1-3 0,-5 2-9 16,2-1-12-16,0 4-23 0,0-6-26 0,0 6-29 16,2-4-24-16,-2 4-23 0,0 0-6 0,0 0-9 15,0 0-15-15,0 0-17 0,1 16-16 0,0-10-17 16,-1 0-16-16,0 5-12 0,0 1-14 0,-1-2-12 16,-2 4-12-16,5-1-11 0,-2 4-2 0,-3-1-16 15,3-5-11-15,-1 1-9 0,1-1-30 0,-1-1-46 16,1-1-60-16,0-1-69 0,1-3-71 0,-2 5-82 0,1-2-90 15,0-2-125-15,0 2-285 0,0-4-864 0,0 1 382 16</inkml:trace>
  <inkml:trace contextRef="#ctx0" brushRef="#br0" timeOffset="15090.89">22307 9599 219 0,'0'0'269'0,"0"-6"-2"0,0 6-2 0,-1-5 2 15,1 2-10-15,-3-2 8 0,3 1 3 16,0 4-3-16,-1-8 14 0,1 4-10 0,-3 0 2 0,2 0 2 15,1 4 1-15,-2-5 2 0,0 3-11 0,2 2-15 16,0 0-22-16,0 0-22 0,-1-4-26 0,1 4-17 16,0 0-17-16,0 0-12 0,0 0-12 0,-4 15-9 15,4-5-11-15,0 2-10 0,-2-1-4 0,2 0-10 0,-2 3-10 16,2 3-2-16,2 0-2 0,0 0-15 16,-2 1 0-16,0-2-8 0,0 0-2 0,1 1-5 0,3 0 8 15,-4-4-15-15,2-2-4 0,0 1 2 0,-2-1-6 16,0-1-10-16,4 0-13 0,-4-1-13 0,1-1-15 15,-1-2-20-15,0 0-19 0,0-1-10 16,0-2-11-16,0 1 6 0,0-4-11 0,0 0-37 0,0 0-29 16,0 0-11-16,0 0 4 0,0 0 2 0,-7-16 12 15,5 9 3-15,2-5 7 16,-4-4 10-16,1 1 15 0,1-6 15 0,-4-2 19 0,6 3 11 0,-4 1 19 16,0 1 24-16,-1 2 20 0,3 0 19 0,0 4 26 15,0 1 24-15,-1-3 19 0,-1 4 13 0,4-1 15 16,-3 1 20-16,0 2 1 0,-1-2 8 0,4 3 0 15,0 0-2-15,-2 1 2 0,2 1-4 0,-2-1-8 16,2 1-11-16,0 5-8 0,0-5-10 0,0 1-7 16,2 0-10-16,-2 4-13 0,2-3-2 0,-2 3-7 15,5-6-7-15,2 5-6 0,-2-1 0 0,1 0 0 16,7-2-8-16,-3 1-2 0,3-1-7 0,5 1-2 16,-3 0-15-16,4-1-10 0,-2 2-17 0,2 0-16 0,-5 0-17 15,0 1-22-15,0 1-26 0,0-1-28 0,-3 1-26 16,1-1-26-16,-3 1-28 0,-4 1-18 15,3-1-12-15,-4 2-12 16,-4-2-23-16,1 7-28 0,-1-3-37 0,-5 1-315 0,1 1-711 0,-5 3 314 0</inkml:trace>
  <inkml:trace contextRef="#ctx0" brushRef="#br0" timeOffset="15295.44">22298 9744 42 0,'-2'4'318'0,"2"-4"-5"0,0 5-9 0,0-5-12 15,0 0-14-15,7 1-14 0,-7-1-15 0,14-4-18 16,-5 1-25-16,0 0-14 0,1 0-10 0,2-2-18 16,-1 1-15-16,2 1-22 0,3-4-8 0,0 0-8 15,-4 3-7-15,2-1-20 0,-2 0-9 0,0 3-10 16,3-3-27-16,-6 1-23 0,0 2-31 0,0 0-31 16,-4 1-26-16,-1-1-22 0,-4 2-22 0,9 2-30 15,-5 0-10 1,-4-2-12-16,2 5-25 0,-2-1-15 0,0-4-14 0,-10 9-190 0,3-1-447 0,-3 0 198 15</inkml:trace>
  <inkml:trace contextRef="#ctx0" brushRef="#br0" timeOffset="15514.6">22394 9829 65 0,'-6'7'148'0,"0"1"16"0,1-1 5 16,-1-2 6-16,3 0 11 0,0 1 9 0,1-1-1 0,0-2-3 0,-1 0-3 16,2 0-4-16,1-3-6 0,-1 6-5 0,1-6 0 15,0 4 7-15,0-4 3 0,2 3 2 0,-2-3 1 16,8 3-7-16,-4-2-9 0,3-1-11 0,0 1-11 15,3-2-8-15,0-1-13 0,4-1-11 0,3 2-12 0,1-1-10 16,0-1-12-16,-2 1-5 0,2-2-5 16,0-1-16-16,0 2 0 0,-5 1-27 0,1-4-24 15,-3 4-20-15,1 0-29 0,-5 1-17 0,4-3-19 16,-6 3-28-16,0-1-22 0,1 0-36 0,-3-2-39 0,-1 1-47 16,1-2-45-16,-4 1-266 0,1-2-609 0,0 2 270 15</inkml:trace>
  <inkml:trace contextRef="#ctx0" brushRef="#br0" timeOffset="15766.12">22750 9346 51 0,'-1'-4'395'0,"1"1"-4"0,-1-3-5 16,1 2-19-16,0 4-31 15,-3-4-26-15,3 4-28 0,0 0-33 0,0 0 1 16,0 0-5-16,0 0-7 0,0 0-7 0,3 13-6 16,-2-8-9-16,-5 2-9 0,4-1-10 0,3 2-12 15,-3-1-19-15,-3 0-15 0,3 4-15 0,0-3-16 16,0 2-8-16,0 0-10 0,-2-2-32 0,2 0-46 16,0-2-55-16,0 3-79 0,-3-3-91 0,2 4-92 15,1-2-137-15,-4 1-334 0,3-2-825 0,-5 1 365 16</inkml:trace>
  <inkml:trace contextRef="#ctx0" brushRef="#br0" timeOffset="16662.3">20731 12040 4 0,'0'-4'323'0,"0"4"-4"0,2-8-1 16,-2 3-3-16,2 3-1 0,-2-4 10 0,0 3-5 16,0 3-3-16,1-6 4 0,-1 6-12 0,-1-3-9 15,1 3-14-15,0 0-18 0,0 0-23 0,0 0-22 16,0-6-20-16,0 6-19 0,0 0-11 0,0 0-9 15,-4 16-9-15,4-7-14 0,0 1-9 0,0 1-10 16,0 1-6-16,0 5-11 0,0 0-7 0,2-5-10 16,0 6-11-16,-2 1-3 0,0-2-10 0,3 0 2 15,-1-2-11-15,1 1-6 0,-1 0-14 0,2-1-17 16,-3-4-20-16,1-2-34 0,-4-1-29 0,4-2-35 16,0-1-36-16,-2 2-33 0,0-4-31 0,0-3-33 15,0 3-44-15,0-3-49 0,0 0-32 0,0 0-24 0,-5-15-23 16,1 7-243-16,-1-3-704 0,4-1 312 0</inkml:trace>
  <inkml:trace contextRef="#ctx0" brushRef="#br0" timeOffset="16881.88">20706 12053 236 0,'-1'-9'265'0,"-1"2"12"0,0 1 7 0,0-1 2 0,1 1 7 16,0 1 6-16,1-1-14 0,1 3-3 0,-1-1-12 16,1-2-15-16,1 2-9 0,0 1-6 15,1-1-11-15,1-1-12 0,2 0-13 0,2 1-10 0,-1-3-14 16,5 2-13-16,-1-2-15 0,3-2-12 0,4 1-16 15,0-2-14-15,0 2-10 0,8-2-12 0,-7 2-9 16,-1-2-26-16,1 2-25 0,-2-1-31 0,0 2-40 16,-4 2-38-16,-2 1-41 0,1 0-30 0,-2 0-27 15,-3 3-26-15,-1 1-15 0,-6 0-20 0,0 0-7 16,6 6-15-16,-3-2-23 0,-3-1-16 0,-5 7-240 16,-3-3-586-16,2 3 260 0</inkml:trace>
  <inkml:trace contextRef="#ctx0" brushRef="#br0" timeOffset="17108.46">20840 12090 188 0,'-1'2'316'0,"1"-2"-8"0,-3 4-14 0,3-4-10 0,0 0-21 0,1 5-8 0,-1-5-1 16,0 0-12-16,7 3-4 0,-3-2-5 0,-4-1-8 16,7 3-14-16,-2-3-15 0,3 0-14 15,-8 0-6-15,13-3-21 0,-3 1-17 0,4 0-11 16,-4-2-16-16,4 0-13 0,-2 0-15 0,1 1-34 0,-2-1-31 15,2 0-36-15,-2-1-37 0,1 0-25 16,-3 1-31-16,-3 1-34 0,6-2-40 0,-7 2-51 0,0-2-62 16,-2-1-288-16,-1 0-636 0,2 0 282 0</inkml:trace>
  <inkml:trace contextRef="#ctx0" brushRef="#br0" timeOffset="17387.78">21255 11702 199 0,'0'0'399'0,"0"-8"6"15,4 2-13-15,-4 3-16 0,0 0-16 0,0 3-11 0,3-6-17 0,-3 6-11 16,0-4-19-16,0 4-18 0,0 0-12 16,-3-4-15-16,3 4-20 0,0 0-10 15,0 0-15-15,0 0-8 0,0 0-6 0,0 0-16 0,0 14-8 0,-1-9-19 16,-2 5-15-16,3-1-13 0,-2 3-9 0,-1-1-16 15,-1 0-7-15,3 0-13 0,0 2-7 0,-2-2-5 16,2 1-13-16,-2 1 0 0,-2-4-6 0,5 2-6 16,-1-1-7-16,1-2-15 0,-1 0-23 0,1-2-29 15,-3-2-34-15,7 3-48 0,-5-2-52 16,2-3-67-16,-1-2-55 0,-4 6-92 0,4-2-139 0,0-4-342 16,0 0-928-16,0 0 410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09-02T09:59:03.135"/>
    </inkml:context>
    <inkml:brush xml:id="br0">
      <inkml:brushProperty name="width" value="0.05292" units="cm"/>
      <inkml:brushProperty name="height" value="0.05292" units="cm"/>
      <inkml:brushProperty name="color" value="#FF0000"/>
    </inkml:brush>
  </inkml:definitions>
  <inkml:trace contextRef="#ctx0" brushRef="#br0">5021 4669 141 0,'0'-6'230'0,"-2"3"11"15,2 3 14-15,-2-5 14 0,2 5-3 0,0 0 2 16,0-5 10-16,0 5-1 0,0-6-4 0,0 6 6 16,0 0-9-16,0 0-6 0,0 0-16 0,0 0-9 15,0 0-20-15,-4-3-10 0,4 3-26 0,0 0-18 16,0 0-23-16,0 0-11 0,3 18-10 0,-3-6-17 16,1 5-6-16,-1 11-9 0,0-4-9 0,5 4-5 15,-4 0-9-15,2 3-2 0,0-2-13 0,-2 1-3 16,3-2-4-16,-1-3-5 0,-1 0-2 0,-2-4-6 15,2-6-4-15,-2-2-3 0,1 2-5 0,2-5 2 16,-2-3-2-16,1-3 1 16,-2 0 7-16,1 1 15 0,0-3 22 0,-1-2-3 0,0 0-9 0,0 0-4 15,1-18-3-15,-1 8-7 0,-1-6-5 0,1-1-1 16,-1-9-4-16,0-1-2 0,-1 1-4 0,2-1-1 16,-2-1-2-16,-1-2-5 0,-1 0 0 0,1-2-3 15,-1-5 3-15,0 10-4 0,1-1 2 0,-1 0-6 16,2 9 0-16,2 4 2 0,0-1 0 0,-4 4-4 15,4 6 2-15,0-1-6 0,0 1-3 0,0 0-1 0,0 1-6 16,3 0 4-16,-3 5 2 0,5-2-2 0,-5 2 4 16,9 7 2-16,-3-2 0 0,3 3 1 0,3 6 0 15,-1 0-2-15,-1-1 6 0,2 2-3 16,3 6-1-16,-3-3-1 0,-2 0-2 0,5 4 2 16,-1 2 1-16,3-4 2 0,-3 1-2 0,0 1-2 0,-2-6 2 31,0 0-3-31,-2 1-9 0,1-5-11 0,-1 3-10 0,-2-5-15 0,-2-2-23 0,0 3-21 0,-2-5-11 15,1-2-23-15,-2 2-10 0,1-3 5 16,-3 1-21-16,0-2-35 0,-1-2-43 0,0 0-36 16,0 0-38-16,0 0-32 0,-14-7-48 0,7 5-277 0,-4-2-713 15,-1 0 317-15</inkml:trace>
  <inkml:trace contextRef="#ctx0" brushRef="#br0" timeOffset="173.11">5083 4875 48 0,'0'0'284'0,"-10"-1"20"16,4 2 19-16,6-1 3 0,-9 0 8 15,9 0-25-15,-7-1-9 0,7 1-27 0,0 0-18 0,0 0-20 16,0 0-9-16,-5-2-8 0,5 2-21 0,0 0-16 16,0 0-18-16,9-9-15 0,-4 3-19 15,2 2-8-15,2-3-14 0,4-3-10 0,2-3-10 0,0 2-35 16,8-5-33-16,-9 6-58 0,9-6-46 0,-5 5-51 16,-2 1-61-16,0-1-71 0,-3 1-77 0,-2 3-266 15,-4 3-663-15,-3 2 294 0</inkml:trace>
  <inkml:trace contextRef="#ctx0" brushRef="#br0" timeOffset="1650.37">1919 8181 109 0,'-8'-3'315'0,"3"1"-16"0,0 0-11 0,1-1-1 0,-2-1 3 15,2 2-3-15,0 0-2 0,4 2-10 16,-5-3-4-16,5 3-11 0,-5-2-14 0,5 2-23 0,-4-1-21 16,4 1-22-16,0 0-22 0,0 0-8 0,0 0-3 15,0 10-8-15,0 1-6 0,4 1-12 0,0 4-7 16,5 0-7-16,-4 1-10 0,5 0-7 0,-1 2-8 15,-4-1-8-15,3-1-4 0,2-1-11 0,-1 3-4 16,0 4-12-16,1-8 5 0,-3-3-7 0,-1-2-6 16,-2-1-1-16,1-3-1 0,0 0-3 0,-2 0-3 15,-1-2 7-15,1-2 8 0,-3-2 20 16,1 4-6-16,-1-4-1 0,0 0-7 0,-4-12-7 0,2 4-3 16,-2-4-6-16,-5 1-2 0,4-5-1 0,-3 1-5 15,-2-3-5-15,1-4 3 0,0 2-6 0,-6-2 2 16,2-2-4-16,0-1-1 0,-1 2-1 0,5 6 19 15,3-1-2-15,-2 2-4 0,-1 0 3 0,4 5 0 16,0 0-8-16,1 4 0 0,-1-3-3 16,2 2 0-16,3 1-4 0,2-1-2 0,-2-1-10 0,3 2 7 15,1 1-2-15,1-1 0 0,3-1-1 0,1 2-2 16,1 2 3-16,0 0-5 0,2-1 1 0,2 4-11 16,-1 1-9-16,1 0-1 0,-4 2-6 0,3 4-3 15,0 0 4-15,-4 1 1 0,2 2 2 0,-3 0 3 16,-1 6 0-16,-3-4 1 0,-2 4 5 0,-1 1 1 15,0 0 4-15,-5 1-8 0,0 1 6 0,1-1 4 16,-4 0-1-16,1-1 3 0,-7-3-2 0,8-2 2 16,0-2-6-16,-4-2 10 0,5-1-2 0,-1-3 6 15,1 3 1-15,0-1 4 0,3-2 6 0,-3-1 3 16,4 3 0-16,0-5 0 0,-5 3 0 0,5-3-15 16,0 0 4-16,0 0-3 0,0 0 3 0,5-12-6 15,0 7 4-15,2 0-3 0,-2-3 1 0,5 0-4 16,-2 0-1-16,2 1 6 0,5-3-1 0,-1 1 0 15,-5 2-13-15,8 1 2 0,-3-1-15 0,0-1-2 16,-2 5-5-16,1-2-9 0,0 1-2 0,0 1-7 16,1 2 3-16,-5 0-2 0,5 1-1 0,-5 1 1 15,-1 0 7-15,1 1 1 0,-3 1-1 0,0-1 13 0,-3 1 1 16,1 1 6-16,0 2 3 0,-3 0-1 16,-1 0 7-16,-1 0-3 0,-1 0 1 0,-1 2 6 15,-1 1 5-15,-4 0 5 0,-3 0 3 0,2 4 11 16,-4-1 2-16,3-2 2 0,2-2 2 0,-7 2 0 15,7-2-4-15,-1-2 1 0,3-1-2 0,-1 1-4 16,3-1-4-16,-1-3-7 0,2 2-2 0,0-2-32 16,2 2-19-16,1-4-25 0,0 0-44 0,6 2-68 15,-6-2-95-15,0 0-102 0,0 0-430 16,24-5-881-16,-11 1 390 0</inkml:trace>
  <inkml:trace contextRef="#ctx0" brushRef="#br0" timeOffset="2882.34">5798 8005 104 0,'0'0'342'0,"-4"-3"-9"0,4 3-14 0,0 0-21 16,0 0-14-16,-4-3-10 0,4 3-4 0,-4-3-9 16,4 3-11-16,-5-4-13 0,1 2-11 0,4 2-6 15,-8-2-16-15,8 2 1 16,-8 0-7-16,8 0-8 0,-13 1-17 0,5 2-5 0,-2 1-5 16,0 2-8-16,-2 0-7 0,-3 1-4 0,0 4-12 0,3-3-10 0,-2 4-12 15,-5-1-5-15,1 1-10 0,5 2-8 0,3 0 18 16,-3-1-13-16,8-3-5 0,-3 2-11 0,5 1-12 15,-2-3-10-15,3 1 0 0,2 1-2 0,2-2-5 16,1-1-5-16,1 2-4 0,0-1-4 16,1-2 1-16,3-2-4 0,-2 0-15 0,3-1 14 0,1-2-7 15,-2-2 5-15,6-1-7 0,-5 2-2 0,3-5-2 16,-1 2-1-16,2-2-5 0,2-1-1 0,-2-1 4 16,0 0-4-16,0 1-1 0,-3-1 1 0,1 1 2 15,-2-1-5-15,-4 3 4 0,3-2-16 0,0 2 10 16,-2-3 1-16,-1 4 2 0,-1-3-1 0,0 1-1 15,-2-1-2 1,2 0 2-16,1 1-4 0,0-1-12 0,-1-2-13 0,1 4-22 0,-2-1-28 0,1 0-40 16,0 0-50-16,-1-1-65 0,1 0-99 0,-4 2-108 15,3-2-484-15,-3 4-997 0,4-6 441 0</inkml:trace>
  <inkml:trace contextRef="#ctx0" brushRef="#br0" timeOffset="3716.78">9617 7867 309 0,'-3'-6'370'0,"2"3"-5"0,-1-1-6 15,1-2-6-15,-1 1-3 0,-1 0-12 0,0-1-9 16,2 3-2-16,-2-2-13 0,1 2-15 0,-2 0-11 15,2-1-16-15,2 4-21 0,-3-4-23 0,3 4-19 16,0 0-25-16,-5-4-19 0,5 4-13 0,0 0-14 16,0 0-6-16,0 13-13 0,3-7-13 0,-2 6 7 15,0-2-17-15,2 1-11 0,-1 5-10 0,3-1-4 16,-1 2-10-16,0-2-4 0,-1 2-5 0,0-2-7 16,1 1-1-16,-1-4-9 0,-1 0-22 0,1 0-20 15,2-3-33-15,-4-1-27 0,0-2-33 0,1 1-38 16,0-1-40-16,0-4-25 0,-1 2-10 0,-1-4-46 15,0 0-50-15,0 0-37 0,0 0-13 0,0 0-18 16,-9-17-24-16,3 10-218 0,2-5-668 0,-3-3 296 0</inkml:trace>
  <inkml:trace contextRef="#ctx0" brushRef="#br0" timeOffset="4038.45">9573 7900 368 0,'-3'-16'83'0,"-3"2"40"0,1 2 19 16,1 1 25-16,2 3 24 0,-5-2 23 0,6 0 14 16,-3 4 19-16,4 0 6 0,-1 1 5 0,-2-1-6 15,3 0-15-15,-1 2-13 0,1 4-4 0,1-7-6 16,-1 4-12-16,3 1 1 0,-3 2-19 0,6-6-12 15,-2 5-8-15,-4 1-11 0,12 0-6 16,-5-1-10-16,3 2-14 0,1 0-9 0,1 2-10 0,0 0-8 16,2-1-13-16,5-1-5 0,-2 3-6 0,2-1-9 15,0 2-8-15,0-1-6 0,-2 0-2 0,1 1-7 16,-8 0-2-16,4 1-6 0,-2-1-5 0,-3 2 0 16,1 1-5-16,-3-1 2 0,0 5-2 0,-2-3-6 15,-2 2 4-15,-1-1 2 0,-1 1-4 0,-2 2 1 16,0 2-5-16,-2 0 1 0,-1-4-3 0,1 2 1 15,-3-2 0-15,-4 4 5 0,3-3 6 0,-5 1 7 16,3 0 3-16,1-2 1 0,-3 0-1 0,2-1 3 16,-1-2-3-16,1-1 0 0,-2 0-6 0,1 0 0 15,4-2-6-15,2-1 0 0,-1-2 0 0,-3 1-12 0,2 0-17 16,2-1-29-16,0 1-40 0,0-2-58 0,4-1-74 16,0 0-83-16,0 0-104 0,-11-2-133 0,11 2-273 15,-3-4-866-15,3 4 384 0</inkml:trace>
  <inkml:trace contextRef="#ctx0" brushRef="#br0" timeOffset="5342.96">6837 11910 39 0,'0'0'239'0,"0"0"9"0,-5-4 6 16,2 2 5-16,3 2 2 0,0 0 9 0,-4-3 0 15,4 3 1-15,0 0 19 0,0 0 0 0,0 0-5 16,0 0 1-16,0 0-7 0,0 0-12 0,-2-3-15 15,2 3-16-15,0 0-19 0,0 0-19 0,0 0-15 0,0 0-15 16,0 0 0-16,0 14-2 0,1-8-6 16,0 4-7-16,1 3-9 0,1-1-9 0,3 6-13 15,-3 0-3-15,3 0-12 0,-1 0-5 0,0 1-21 16,1 1-1-16,3-2-12 0,-2-4-3 0,-4 1-10 0,6 0-1 16,-5 2-10-16,1-5 0 0,-1-2-5 0,1-2-21 15,-1 0-14-15,-3-3-26 0,3 1-28 0,0 1-30 16,0-1-37-16,-3-1-31 0,-1-1-28 15,0-4-35-15,0 0-59 0,0 0-44 16,0 0-43-16,0-16-24 0,-1 5-29 0,-3-2-333 0,-4-3-804 0,6-2 356 16</inkml:trace>
  <inkml:trace contextRef="#ctx0" brushRef="#br0" timeOffset="5609.48">6833 11907 130 0,'-1'-4'284'0,"-2"1"8"0,1 0 7 0,2 3 7 0,-3-5 4 16,-1 2-17-16,4 3 13 0,0 0-27 0,-1-4-12 15,1 4-12-15,0 0-18 0,-3-3-10 0,3 3-24 16,0 0-9-16,0 0-16 0,0 0-23 0,0 0-14 16,0 0-13-16,0 0-12 0,0 0-13 0,0 0-12 15,0 0-15-15,7-4 4 0,-7 4-12 0,6-5-3 16,-1 4-4-16,2-3-5 0,2-2-4 0,3-1-8 16,3-2-5-1,1-1-1-15,-2-1-3 0,4 1-23 0,0-1-23 0,0 0-28 0,-4 2-27 0,5-2-30 16,-6 5-27-16,-3 0-17 0,-1 0-22 0,-1 1-28 15,-2 2-19-15,-1 2-21 0,-1 1 0 0,-4 0-13 16,0 0-5-16,0 9-5 0,-3-3-15 0,-3 4-218 16,-3 1-526-16,0 3 233 0</inkml:trace>
  <inkml:trace contextRef="#ctx0" brushRef="#br0" timeOffset="5813.92">6906 12030 69 0,'-3'2'248'0,"3"-2"0"0,0 0-6 0,0 0-6 15,3 7-7-15,-3-7-4 0,0 0 1 0,0 0-3 16,6 0-7-16,-6 0-15 0,12-6-14 0,-7 3-11 16,3-3-18-16,2 1-10 0,-1-1-5 15,5-2-21-15,-3 0-11 0,3-2-13 0,2 0-13 0,-2 2-22 16,0-2-29-16,-4 3-40 0,2-1-33 0,0 3-34 16,-3-1-43-16,-2 3-39 0,-1-1-38 0,0 2-25 15,-1 0-22-15,-5 2-202 0,0 0-478 0,7 7 212 16</inkml:trace>
  <inkml:trace contextRef="#ctx0" brushRef="#br0" timeOffset="6081.06">7058 12175 146 0,'0'6'307'0,"-3"-2"-14"0,2-2-11 16,1-2-24-16,-1 5-16 0,1 0-16 0,0-5-18 15,1 3-8-15,-1-3-4 0,1 4-8 0,-1-4-8 31,3 4-5-31,-3-4-2 0,5 1-7 0,-5-1-2 16,8 2-7-16,-8-2-5 0,9 0-9 0,-3 1-6 16,1-2-16-16,3-1-3 0,2-2-12 0,0 0-4 0,2 0-18 15,4-3-3-15,1-3-12 0,1 3-3 0,-3-4-9 16,1 3-9-16,-1-5 3 0,-1 4-11 16,0-1 0-16,0 1-7 0,-3-1-1 0,-3 4-3 15,-1 1-3-15,-4 0 3 0,2 2 4 0,-5 1-11 0,3-1 4 16,-1 1-1-16,-4 2-5 0,4-3-26 0,-4 3-33 15,1-5-43-15,3 3-84 0,-4 2-80 16,0-5-121-16,0 5-358 0,0 0-784 0,-5-6 347 0</inkml:trace>
  <inkml:trace contextRef="#ctx0" brushRef="#br0" timeOffset="7497.57">15103 4453 95 0,'-3'-10'345'15,"2"-1"-17"-15,-1 2-15 0,-1-1-6 0,2 1 2 16,-1-1-18-16,2 2-10 0,0 2-20 0,0 0-2 16,0 0-10-16,0 2-10 0,0 0-14 0,0 4-25 15,-1-7-20-15,1 7-16 0,0 0-9 0,0 0-3 16,0 0-5-16,-5 17-10 0,4-3-7 0,1 1-12 15,-2 3-8-15,1 7-8 0,-1 1-11 0,2 4-3 16,-2-4-12-16,4 2-4 0,-2-3-8 0,-2-5-5 16,2-1-4-16,2-2-6 15,-4-1-5-15,2-4-4 0,0-3-7 0,2-1 0 0,-2-2 3 0,0-2 16 16,0-1 17-16,1 2 15 0,-1-5 0 0,0 0-9 16,0 0-3-16,4-21-8 0,-4 12 2 0,1-4-6 15,-1-2 1-15,3-2-5 0,-1-2-8 0,-2-1 0 16,3-6-7-16,-3 1-1 0,0-1-4 0,-2 6-6 0,1-7 4 15,1 0-6-15,-2 0-4 0,0 2 1 16,1-2-6-16,-2 9-2 0,1 2 10 0,2 6-2 0,-1-1-3 16,1 5-7-16,-2-1 4 0,2 3-10 15,0-1-2-15,0 2-9 0,0 3 0 0,0 0 3 16,0 0 2-16,0 0-5 0,9 16 2 0,-5-8-1 0,0 1 6 16,1 1 0-16,5 5 0 0,-3 1-1 0,3 0 2 15,-4-2-5-15,4 2 3 0,-2 1-2 16,1-2-16-16,4 2-8 0,0 6-11 0,-7-9-12 0,6 1-17 15,-6-1-23-15,0-1-24 0,0-3-30 0,-3 1-26 16,5 0-49-16,-6-3-30 0,1-2-32 0,-2-1-32 16,2 1-33-16,-2-1-40 0,-1-1-51 0,-4 0-278 15,0-2-767-15,1 1 340 0</inkml:trace>
  <inkml:trace contextRef="#ctx0" brushRef="#br0" timeOffset="7670.5">15043 4529 318 0,'-6'-1'377'0,"2"-3"20"0,4 4-11 16,-7-3-19-16,5 2-33 0,2 1-27 0,-4-3-33 16,4 3-41-16,0 0-9 0,0-5-19 0,0 5-19 15,8-6-19-15,-2 2-15 0,0 3-22 0,3-4-11 16,3 0-9-16,-2-2-24 0,4 1-39 0,4-1-46 16,-1 0-55-16,-1-1-53 0,1 0-61 0,-7 1-73 15,4 1-82-15,-5-4-266 0,4 3-636 0,-7-1 282 16</inkml:trace>
  <inkml:trace contextRef="#ctx0" brushRef="#br0" timeOffset="7905.67">15293 4046 147 0,'3'-8'300'15,"-1"3"-6"-15,0 2-14 0,0-1-11 0,0-1-16 16,-2 1-14-16,0 4-14 0,2-3-14 0,-2 3 2 15,0 0 8-15,0 0-11 0,0 0-3 16,5 10-2-16,-1-3-5 0,-4-1-13 0,3 5-28 0,-2-1-9 16,3 1-7-16,-2 1-20 0,0-1-10 0,0 1-12 15,1 1-10-15,-1-1-8 0,2 0-33 0,1-1-56 16,-1 1-63-16,0-2-74 0,-4 0-101 0,6 2-137 16,-6-1-258-16,1-1-691 0,-1-1 305 0</inkml:trace>
  <inkml:trace contextRef="#ctx0" brushRef="#br0" timeOffset="9210.54">15001 7514 137 0,'-4'-6'371'16,"-1"1"-2"-16,0-1-11 0,0 0-14 0,1 1 2 15,1 3-16-15,-2-1-25 0,5 3-19 0,-1-5-22 16,-2 2-29-16,3 3-20 0,0 0-18 0,0 0-6 16,-5 9-11-16,4-1-8 0,-2-2-16 0,2 6-9 15,-2 5 2-15,3 0-8 0,3 1-9 0,-6 1-10 0,7 9-12 16,-4-10-11-16,4 1-9 0,-4-1-11 15,5 1-7-15,-1 2-7 0,-1-3-5 0,-1-2-5 16,2-4-4-16,-1 0-11 0,-1-1-7 0,1-3-19 0,-3-1-13 16,2 0-10-16,-2-3-5 0,3 1 3 0,-2-1-8 15,-1 0 7-15,0-4-5 0,0 0-14 0,0 0-11 16,0 0 10-16,0 0-4 0,-8-13 11 0,5 4-1 16,0-1 2-16,-1-2 3 0,2-4 3 0,-5-1 2 15,2-2 1-15,-3-6-3 0,2-3 9 0,-2 2 8 16,3-2 1-16,0-2 8 0,0 0 1 0,0 3 5 15,2 2 5-15,6 6 5 0,-3-1-5 0,5 4-3 16,-4-1 3-16,3 1-1 0,1 3-7 0,-1 4 9 16,1-2-4-16,3 2-2 0,-2 3-1 0,3 0-2 15,-1 0 1-15,2 2-6 0,-2 2 0 0,2 1-4 16,-1 2 7-16,2 1 2 0,-2 4-2 0,-3-3-1 16,4 4-2-16,-4 4 2 0,-1-3-2 0,0 4 2 0,-2 0-5 15,0-2 3-15,-2 3 0 0,-1-1-2 16,-3 5-1-16,1-5-2 0,0 1 2 0,-2-2-3 15,-1 1 2-15,-1-1-2 0,0 0 0 0,-1 1 3 16,1-6-3-16,-1 4 2 0,2-4 3 0,0 1-9 0,1-1 10 16,3-3-4-16,-1 1 1 0,-1-2-1 0,3-2-1 15,-3 3 3-15,3-3-5 0,-2 6 0 0,2-6 2 16,0 0-5-16,0 0 10 0,0 0-1 0,0 0 3 16,14-8-4-16,-6 6 5 0,-1-2-4 0,2 0-6 15,5 1-2-15,-1-2 5 0,-1 0-2 0,7 1 1 16,-8 2 0-16,7-3-3 0,-5 5-1 0,2-2 4 15,-6 1-5-15,5 2-3 0,-1 1-9 0,0 1-1 16,-4 1-1-16,-3-2 2 0,1 2 3 0,-4 1-2 0,1 3 5 16,0-2 4-16,-3 3-3 0,-2 0 7 15,1 1-3-15,-6 0 1 0,-2 0 2 0,3 1 3 16,-5 1 0-16,-3 0 7 0,-1-3 6 0,0 2 6 16,-2-1 6-16,-1 0 0 0,1-2-5 0,2 0-1 0,1-2-3 15,4 0-2-15,1-1 2 0,-3-2-1 0,6 0-5 16,-1-1-19-16,-1 2-30 0,2-2-45 15,5-2-53-15,-5 0-65 0,5 0-67 0,0 0-80 16,0 0-87-16,4-11-311 0,0 1-808 0,3 3 357 16</inkml:trace>
  <inkml:trace contextRef="#ctx0" brushRef="#br0" timeOffset="9462.1">15244 7107 280 0,'-2'-10'412'0,"2"1"9"0,-1 2-3 16,1 0-19-16,-1 3-19 0,2 0-28 0,-1-1-33 15,0 5-29-15,-1-5-19 0,1 5-7 0,0 0 10 16,0 0-4-16,0 0-11 0,0 0-13 0,1 15-23 16,-1-8-16-16,1 1-23 0,1 2-17 0,-5 1-17 15,0 2-8-15,1 3-23 0,2 0-8 0,0-1-21 16,-2 2-47-16,0-6-60 0,2 5-68 0,0-3-90 15,0 1-87-15,0 2-94 0,1-5-120 0,-1 2-344 16,0 0-889-16,1-1 393 0</inkml:trace>
  <inkml:trace contextRef="#ctx0" brushRef="#br0" timeOffset="10453.32">15085 10717 21 0,'0'0'362'0,"-4"-7"-4"0,4 7-10 0,-1-9-7 0,1 4-1 15,-1 2-24-15,-1-2-7 0,2 2-6 16,-5-3-13-16,4 2-10 0,0-1-15 0,-2 2-4 16,1-2-9-16,2 5-10 0,-7-5-11 0,2 1-13 15,0 4-16-15,-1-1-36 0,6 1-11 0,-14 1-10 0,2 3-9 16,1 0-6-16,-1 3-10 0,-6 1-10 0,4 5-3 16,-4 6-8-16,1 2-12 0,6-4 4 0,-2 4-16 15,-2 2-3-15,3 2-6 0,3 0-7 0,2 0-7 16,4 2-7-16,1-3-3 0,2 3-4 0,2-1 2 15,1-7-11-15,4-2 3 0,1 0-8 0,1-2-2 16,5-2-4 0,-1 1 3-16,2-6-4 0,2 0 0 0,1-4-1 0,0-1-4 0,1-1-4 0,0-1-4 0,-2-4-4 15,2 0-1-15,-2-2-4 0,-1-1-7 16,-4 0 1-16,0 1 6 0,-3 0-2 0,-1-2 0 16,-3 4-3-16,0-3-3 0,0 1-5 0,-1-1-7 15,1-1-13-15,-5 2-16 0,3-1-21 0,-3 1-25 0,0-1-37 16,-3 1-38-16,3-1-45 15,0 1-43-15,-5 0-41 0,2 1-56 0,3-1-47 0,0 1-385 0,-1-4-857 16,0 2 380-16</inkml:trace>
  <inkml:trace contextRef="#ctx0" brushRef="#br0" timeOffset="10703.77">15302 10546 152 0,'-1'-4'422'16,"0"-3"0"-16,-2 2 9 0,1 2-9 0,0 0-13 16,2-1-21-16,0 4-26 0,-5-4-27 0,5 4-29 15,0 0-13-15,0 0-15 0,0 0-12 0,-7 9-14 16,5-5-8-16,1 1-17 16,0 3-13-16,-1-3-13 0,1 6-6 0,0 0-32 0,0-1-16 0,-2-1-4 15,3 1-25-15,-3-3-10 0,2 2-39 0,0-2-39 16,1 0-55-16,-1 0-63 0,1-1-72 0,-2 2-80 15,0-3-100-15,2 0-127 0,-3 0-413 0,1-1-953 16,2-4 422-16</inkml:trace>
  <inkml:trace contextRef="#ctx0" brushRef="#br0" timeOffset="11570.53">18348 6945 385 0,'-3'-6'403'0,"3"0"0"0,0 1-6 0,-2-1-2 16,0 5-20-16,2 1-21 0,-3-4-28 0,3 4-28 0,0 0-30 15,0 0-25-15,0 0-17 0,0 0-8 0,0 0-3 16,0 0-7-16,3 15-7 0,1-9-16 0,-4 5-15 16,3-1-12-16,1 0-9 0,-2 3-8 0,1 2-15 15,-1-3-9-15,2 3-9 0,0 1-10 0,2-2-12 16,-6 3-7-16,4-5-8 0,-4-1-13 0,4 1-16 16,-3-3-34-16,1 1-25 0,-2-3-37 0,2-2-42 15,-2 0-33-15,0 0-27 0,0-3-37 0,0-2-53 16,0 0-45-16,0 0-52 0,0 0-42 0,0 0-38 0,-11-10-274 15,6 2-754-15,2-3 334 0</inkml:trace>
  <inkml:trace contextRef="#ctx0" brushRef="#br0" timeOffset="11774.92">18313 6910 199 0,'-2'-11'266'0,"-1"1"10"0,1 5 8 0,0-4 7 16,0 5-3-16,2-2-2 0,-1 0-10 0,1 0-17 15,0-1-13-15,1 3-20 0,1-2-11 0,1 1-15 0,2 1-15 16,4-3-2-16,-1 1-24 0,-1-1-17 15,2 2-13-15,1 0-8 0,2 0-19 0,3-2-11 0,-2 0-6 16,1 3-13-16,0-2-4 0,0 1-8 0,3-2-7 16,-3 3-20-16,-3 0-11 0,1 2-33 0,1-1-18 15,-3 0-31-15,-2 1-27 0,-1 2-24 0,-2 0-19 16,-5 0-13-16,9 2-25 0,-5 3-42 16,-4 0-50-16,0-5-51 0,-9 10-239 0,3-3-596 0,-2 3 265 15</inkml:trace>
  <inkml:trace contextRef="#ctx0" brushRef="#br0" timeOffset="12167.84">18399 7064 287 0,'0'0'314'0,"0"0"-14"16,5 5-25-16,-5-5-20 0,0 0-12 0,0 0-16 16,14-5-17-16,-9-1-16 0,5 2-20 0,1 1-20 15,-2-3-11-15,-3 0-14 0,7 1-13 0,-4-1-12 16,1 0-7-16,-1 1-11 0,-1 1-5 0,-2 0-23 15,0 0-30-15,1 1-25 0,-4 1-29 0,1 0-37 16,-4 2-29-16,7-1-22 0,-7 1-14 0,0 0-19 16,4 7-10-16,-2-2-8 0,-6 0 4 0,3 2 5 0,-2 4 18 15,0-2 14-15,-3 2 9 0,-2 3 34 16,1 1 22-16,0-1 27 16,-1 0 29-16,0-4 22 0,4 0 24 0,1 0 19 0,-1-1 14 0,1-2 20 15,2 1 13-15,-2-3 9 16,3 1 0-16,-1-2 5 0,0 0 9 0,1-1 4 0,0-3 9 0,0 6 7 0,4-4-3 15,-4-2-5-15,0 0-12 0,9 0-2 0,-9 0-12 16,11-3-10-16,-7 1 2 0,1-1-23 0,1 0-11 16,3-1-4-16,0 0 0 0,0 0-12 0,3-1-11 15,-1 0-3-15,-1 0-29 0,2 2-33 0,-1-2-34 16,-2 1-43-16,-1 0-37 0,1 2-47 16,-4-1-53-16,3 0-37 0,-2 1-78 0,-3-2-173 0,1 0-562 15,-1 2 249-15</inkml:trace>
  <inkml:trace contextRef="#ctx0" brushRef="#br0" timeOffset="12403.33">18749 6668 188 0,'-3'-7'394'15,"2"0"5"-15,1 2-4 0,0 1-17 0,0-1-15 16,0 5-20-16,0-6-36 0,0 6-19 0,0 0-20 15,0 0 2-15,0 0-2 0,0 0-10 0,0 0-10 16,0 0-9-16,-2 16-9 0,3-12-18 16,-4 3-11-16,3-1-17 0,0-1-20 0,0 3-16 0,0-2-17 15,2 1-9-15,-1-1-13 0,-1 0-13 0,0 2-41 16,0-3-51-16,-1 1-73 0,1 1-83 0,0-2-83 16,0 2-111-16,-2 0-129 0,0-1-357 0,-1 1-899 15,-2-2 398-15</inkml:trace>
  <inkml:trace contextRef="#ctx0" brushRef="#br0" timeOffset="13410.66">23087 6563 247 0,'0'0'326'0,"0"0"4"0,0 0 5 0,-2-9 17 15,5 5 14 1,-3 0 16-16,1 1 11 0,-1-2 0 15,0 5-2-15,1-7-7 0,-1 7-16 0,2-4-11 0,-2 4-29 16,1-3-29-16,-1 3-23 0,0 0-37 16,0 0-23-16,0 0 1 0,0 0-21 0,-3 14-20 15,2-4-21-15,0 1-12 0,0 2-6 0,-2 3-19 16,-1 3-10-16,4-1-22 0,4 1 4 0,-3 0-20 0,2-2 1 16,-1 2-5-16,0 0-8 0,3 6-1 15,-3-8-6-15,2-1-2 0,-1-3-16 0,-2-1-14 16,0-1-3-16,3-2-25 0,-1-1 4 0,-6-2 1 0,6-1-7 15,-6 1 6-15,6-4 0 0,-3-2-7 0,0 0-15 16,0 0-9-16,-5 2-3 0,5-2 3 0,-4-10 2 16,1 5-2-16,1-2 4 0,-2-4-2 0,1-2 4 15,1-3 1-15,-1-2 4 0,2-2 1 0,-7-6 3 16,5 0 2-16,-1-1 5 0,-3-1-3 0,5 0 1 16,-1 1 10-16,0 2 8 0,1 4 4 0,1 3 9 15,-1-2 0-15,2 4 8 0,0 0 4 0,0 4 0 16,0 2 3-16,2 3 1 0,-1-1-5 0,1 2-12 15,4-3 0-15,-3 3 0 0,1 3 0 0,3-4-4 16,0 5-2-16,1-1-2 0,2-1 4 0,2 3-8 16,1 1 4-16,6-2 2 0,-3 1-25 0,2 1-16 15,0 0-15-15,1 0 4 0,-6 0-27 0,6 1-28 16,-8 1-33-16,1-1-36 0,0-1-51 0,-5 1-52 0,0 2-40 16,-3 0-32-16,-3 0-43 0,-2 3-55 15,-2-3-58-15,-6 5-268 0,0 0-830 0,-1 0 367 16</inkml:trace>
  <inkml:trace contextRef="#ctx0" brushRef="#br0" timeOffset="13599.11">23048 6642 83 0,'-3'4'347'15,"1"0"15"-15,2 0 22 0,-1-1 16 16,1-3 2-16,0 0-7 0,5 3-9 0,-5-3-22 0,10-2-21 16,-2 0-22-16,1-1-21 0,4 0-23 15,-2-1-35-15,3 1-11 0,4-4-23 0,1 2-16 0,-2-1-26 16,-1 2-17-16,-3-1-36 0,1 2-48 0,-1-2-55 15,-1-1-57-15,-1 2-57 0,-1-1-107 0,-4 3-75 16,-1-1-93-16,1 0-90 0,-1 0-239 0,-2 2-766 16,-3 1 339-16</inkml:trace>
  <inkml:trace contextRef="#ctx0" brushRef="#br0" timeOffset="13819.55">23469 6371 317 0,'1'-12'401'0,"2"2"14"0,-2-1 3 16,0 5-4-16,1 0 1 0,-2 1-19 0,0 0-24 15,1 2-29-15,-1 3-30 0,1-4-9 0,-1 4-6 16,0 0-14-16,0 0-2 0,-8 12-27 0,6-4 2 16,-1 2-18-16,1 2-11 0,-4 3-19 0,4 0-14 15,-1 0-43-15,0 3-9 0,0-2-1 0,2-4-18 16,0 2-26-16,-1 1-46 0,1-3-56 0,0-1-84 15,-2-1-109-15,2 0-145 0,-3 0-186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09-02T09:59:22.222"/>
    </inkml:context>
    <inkml:brush xml:id="br0">
      <inkml:brushProperty name="width" value="0.05292" units="cm"/>
      <inkml:brushProperty name="height" value="0.05292" units="cm"/>
      <inkml:brushProperty name="color" value="#FF0000"/>
    </inkml:brush>
  </inkml:definitions>
  <inkml:trace contextRef="#ctx0" brushRef="#br0">3298 5149 17 0,'-3'-4'292'0,"1"-1"-10"16,2-1-16-16,-3-1-13 0,2 1-20 0,-2-1-5 16,1 2 0-16,1 0-6 0,-3 0 2 0,4 0-14 0,-1 0-8 15,-1 1-11-15,1-2-4 0,0 2-10 16,1 0 3-16,0 4-1 0,-4-7-8 0,3 2-4 15,1 5-9-15,0-6-5 0,0 6 1 0,-3-2-14 16,3 2-10-16,0 0-7 0,0-6-3 0,0 6-10 16,0 0-6-16,0 0-8 0,-1-4-5 0,1 4-2 15,0 0-7-15,0 0 2 0,0 0-4 0,0 0-4 16,0 0-9-16,0 0-9 0,0 0-4 0,0 0-9 0,0 0-7 16,0 0-5-16,0 0-2 0,0 13 0 15,0-3 0-15,1 1-5 0,3 5-4 0,1 0 2 16,-1 4-4-16,0-1-3 0,2 9-2 0,-2-1 2 0,4-1-6 15,-3 4 3-15,4-1-2 0,-7-8-1 16,5 3 0-16,-4-7 0 0,3-1-5 0,-3-2 3 0,-1-1-4 16,-1-5-3-16,3 0 3 15,-3-1 2-15,1-1 5 0,0-3 13 0,-1 1 22 0,0-2 14 16,-1-2 13-16,0 0-5 0,0 0-10 0,0 0-3 0,3-15-7 16,-3 4-4-16,0-6-6 0,0-2-6 0,0-7 3 15,0 1-2-15,-1-1-6 0,-1-3-3 0,0 2-1 16,0-1 1-16,-1-2-9 0,-2-1 1 0,3 2-8 15,1 0 6-15,0 5-5 0,-2 4-3 16,3 1 5-16,-1 2-5 0,1 7 1 0,-1 0-4 0,1 4-5 16,-2 0-4-16,4 1-7 0,-2 3 3 0,0 2 4 15,6-1-2-15,-6 1 3 0,13 2-1 0,-5 3 1 16,3 3 1-16,2 1 3 0,-2 5 1 0,2-1 0 16,0 2-2-16,0 0 0 0,2-3-1 0,-5 5-16 15,4-1-12-15,-1 0-23 0,-1-1-15 16,2 1-12-16,-4 1-18 0,4-2-26 0,-5-2-33 0,2-2-43 15,-3-1-35-15,-2-2-37 0,0 1-34 0,-3 0-43 16,-1-2-49-16,-1-1-56 0,-4-1-260 0,1-1-772 16,-3-1 341-16</inkml:trace>
  <inkml:trace contextRef="#ctx0" brushRef="#br0" timeOffset="188.59">3404 5277 323 0,'-7'1'387'0,"7"-1"1"15,-10-1-2-15,10 1-15 0,-7-4-33 0,5-1-29 16,1 3-37-16,1-4-24 0,1 0-31 0,-1 0-21 16,3-1-19-16,0 1-17 0,0-4-15 0,4 1-15 15,-1 0-20-15,7-4-33 0,-4 1-56 0,0 2-64 16,1-1-67-16,-1-1-88 0,4-1-116 0,-4 4-285 16,1-5-648-16,4 0 287 0</inkml:trace>
  <inkml:trace contextRef="#ctx0" brushRef="#br0" timeOffset="1383.48">6406 3888 191 0,'0'-5'419'0,"0"5"-13"0,0-3-1 0,0 3-30 0,0-6-33 16,0 6-35-16,0 0-38 0,0 0-31 0,0 0-17 16,0 0-15-1,0 0 3-15,7 11-10 0,-5-3-12 0,-1 4-8 0,3-1-11 0,1 1-7 0,-1 4-16 16,-1 1-14-16,1-3-9 0,-1 2-16 0,0-4-6 15,2 3-10-15,-1-1-6 0,2-2-11 0,-6 0-12 16,5-4-4-16,-1 3-4 0,-1-2-2 0,-2-4-6 0,-1 1 0 16,1-1-6-16,-1-1 4 0,3-2-1 15,-3-2-5-15,0 0-3 0,0 0-9 0,0 0-1 16,-4-21 0-16,4 11-6 0,-4-2-2 0,0-3-2 16,3-3-2-16,-3 1 1 0,-2-9 0 0,3 1-6 0,0 0 1 15,0 6 3-15,-3 0-4 0,4 0 0 0,-2 3-1 16,3-1 8-1,-3 4-3-15,4-1 3 0,0 3 3 0,0-2 0 0,0 4-3 0,0 3-2 16,4-1-6-16,-3 0 1 0,3-2-1 0,1 4-3 16,1 1 0-16,2-4 0 0,0 6-2 0,1 0 2 0,1-2-3 15,2 4-1-15,-2 1-7 0,-1 3-7 0,1-2-6 16,-1 1-6-16,-1 5-7 0,1 1 2 0,0 4-1 16,-8-5 3-16,4 4 0 15,-4-1 0-15,-2 1 2 0,0 1 1 0,-3 3-2 0,-1 1 4 0,1-6 7 16,-2 5-1-16,1-4 8 0,-1-1-9 0,0-2 9 15,1 0 3-15,1-3-3 0,-1 0 16 0,1 0 6 16,4-2 9-16,-1-1-1 0,0 1 1 0,1-4-3 16,-3 4 0-16,3-4-3 0,-1 3-3 0,1-3-2 15,0 0 0-15,0 0 2 0,0 0 0 0,15-10-5 16,-6 4 4-16,0 1-4 0,0-1-3 0,5-1 1 16,0 0 0-16,5 2-2 0,2-1-3 0,-3 2-5 15,2 0-9-15,-2 1-9 0,2 1-6 0,2 2-4 16,-5 0-8-16,-3 5-7 0,-4-4-10 0,4 2 13 15,-4 4 4-15,-1-1-3 0,-2 3 6 0,0 0 8 16,-3 0 2-16,-4 2 5 0,-1 1 6 0,-2 4-6 16,-4-2 8-1,-2 1-3-15,1 0 2 0,-2 0 17 0,-3-3 11 0,0 2 16 0,-1-3 11 0,1-1 16 16,-1 0 12-16,4-4 12 0,-3-1 8 0,3 1 2 16,1-3-1-16,0 0 0 0,-2-1-5 0,4-1-6 15,2-1-7-15,5 0-7 0,-9-2-10 0,9 2-24 16,-9-5-32-16,9 2-54 0,0 3-68 0,0-10-69 0,3 5-97 15,-3 5-103-15,1-10-112 16,2 6-281-16,0-1-851 0,3 0 376 0</inkml:trace>
  <inkml:trace contextRef="#ctx0" brushRef="#br0" timeOffset="2264.46">10819 5395 219 0,'3'-2'333'16,"-2"-3"-10"-16,0 2-18 0,-1 3-4 0,0-8-5 16,0 8-9-16,-1-4 0 0,1 4-16 0,0-6-17 0,0 6-8 15,-4-4-25-15,4 4-18 0,-8-1-5 0,3 0-18 16,5 1-12-16,-10 3-17 0,2 0 1 0,3 0-19 16,-2 5-7-16,-2-1-11 0,-3 1-2 15,5-1-11-15,-3 2-7 0,-1 5-10 0,1-2-7 0,1 3-7 16,0 0 1-16,3 3-2 0,3-1-7 0,-1 0-4 15,4-3-4-15,1 4 2 0,1-1 21 0,2-5-1 16,2 1-9-16,2-2-3 0,2-2 0 0,3 1-15 16,-1-4 5-16,8-2-2 0,0 0-5 0,-1-1-8 15,3-5 1-15,6-3-6 0,0 1-2 0,0-2-5 16,-7 0 1-16,-2 1-2 0,-4 3-9 0,-2-2 4 16,-2-1-3-16,-2 1 4 0,0-1 1 0,-1 3 5 15,-3-4 7-15,-4 3-1 0,2-1-1 0,-2 1-5 16,3 1-4-16,-4 2-3 0,-4-7-17 0,4 7-24 15,-1-6-35-15,1 6-41 0,0-3-52 0,0 3-81 16,0 0-90-16,0-5-112 0,0 5-489 0,0 0-995 16,0 0 440-16</inkml:trace>
  <inkml:trace contextRef="#ctx0" brushRef="#br0" timeOffset="3424.35">3468 10733 47 0,'-5'-4'341'0,"1"-1"-6"16,0-1-5-16,2 1-5 0,-2 2-6 0,-3-3-14 15,6 1-7-15,-3 1-11 0,-1 1-14 0,3-1-6 0,-2 2-9 16,0-1-11-16,4 3-17 0,-8-4-21 0,8 4-17 16,0 0-22-16,0 0-17 0,-10 9-14 0,10-2-10 15,0 4-2-15,0 5-4 0,1 1-8 16,1 1-9-16,1-1-6 0,4 0-5 0,-2 2-5 0,0-1-11 15,0 0-10-15,4 1-3 0,-4-2-6 0,4 1-5 16,3 0-11-16,-6-2 1 0,6-1-14 0,-6 0-28 16,-1-5-34-16,1-2-42 0,-2 0-48 0,0-2-57 15,0-1-52-15,0 1-36 0,-4-1-32 0,2-2-31 16,-2-3-51-16,0 0-313 0,0 0-751 0,0 0 332 16</inkml:trace>
  <inkml:trace contextRef="#ctx0" brushRef="#br0" timeOffset="3785.98">3378 10748 242 0,'-5'-6'328'16,"0"2"2"-16,2-1-11 0,0 2-6 0,3 3-4 15,-6-4-36-15,6 4-24 0,-3-7-31 0,2 5-24 16,1 2-10-16,0 0-14 0,0 0-1 0,0 0-5 16,7-3 6-16,-7 3-20 0,14 3-4 0,-6-2-14 15,1 4-1-15,5-4-25 0,0 1 5 0,-1 0-10 16,6-1-10-16,0 1-4 0,2 0-10 0,-1 3-13 15,1-1-3-15,-1 0-7 0,1-2-1 0,0 5-11 16,-3 0-1-16,0 2 1 0,0-4-9 0,0 2-3 16,-4 2-1-16,0 2 0 0,-6-3-1 0,-1 1-3 15,2 0 4-15,-6 5-2 0,-5-2 5 0,1 5 4 16,-4 2 8-16,-5 0 6 16,-4 4 2-16,-4 1 8 0,0-3 8 0,-5 5 9 0,0-5 12 0,0-4 8 15,2 1-1-15,2-7 1 0,5 1 2 0,-2-2-6 16,7-3-3-16,-1-3-10 0,5 1-5 0,-2-1-11 15,5-2-11-15,-2 1-10 0,1-1-11 0,3-2-5 0,0 0-16 16,0 0-36-16,0 0-40 0,0 0-51 0,16-1-84 16,-9 1-75-16,1-1-89 0,3-2-108 15,-4 5-412-15,4-4-957 0,1 2 424 0</inkml:trace>
  <inkml:trace contextRef="#ctx0" brushRef="#br0" timeOffset="4618.46">6737 11571 328 0,'0'0'356'16,"0"0"-10"-16,0 0-5 15,0 0-9-15,-4-7-2 0,4 7-4 0,0 0-9 0,-1-3-2 0,1 3-9 0,0 0-13 16,0 0-10-16,0 0-15 0,0 0-25 0,0 0-15 16,0 0-26-16,0 0-19 0,2-7-21 15,-2 7-16-15,7-7-15 0,-2 3-13 0,5-5-13 16,6-3-10-16,-2 5-9 0,1-4-11 0,2-1-1 0,-1 3-25 16,0 0-28-16,-2 0-27 0,-4 4-39 15,0-4-42-15,-1 6-31 0,-3-1-43 0,1 0-24 0,-2 2-18 16,-5 2-38-16,0 0-53 0,0 0-33 0,0 0-24 15,-12 10-6-15,3-5-257 0,-6 6-666 0,1 0 295 16</inkml:trace>
  <inkml:trace contextRef="#ctx0" brushRef="#br0" timeOffset="4917.2">6764 11554 799 0,'-10'10'68'0,"1"-2"37"15,0-1 22-15,-1-1 8 0,1-2 18 0,2-1 14 16,2 1 10 0,0-2 12-16,1-1-3 0,4-1-3 15,-2 2-7-15,2-2-12 0,0 0-4 0,0 0-7 16,-4 3 5-16,4-3 0 0,0 0-3 0,0 0 3 15,-4 3-7-15,4-3 0 0,0 0-5 0,0 4 5 16,0-4-2-16,0 8-1 0,1-4-1 0,2 1-8 16,-3 2-7-16,4 1-4 0,-3 8-3 0,4 0-4 15,-1-1-1-15,0 5-6 0,-2-4-11 0,2 2-11 16,-1 0-7-16,-2 0-9 0,3 0-6 0,0-1-4 16,1 1-9-16,-3-3-6 0,2 0-4 0,3 1-7 0,-5-7-2 15,5 1-5-15,-2-3-1 0,1 2-2 0,2-2-6 16,-1-3 0-16,4 0 4 0,0-1-6 15,-1-2 0-15,3-2-4 0,-1-2-1 0,7-2 0 16,-3-1-13-16,2-2-17 0,-4-1-27 0,4 1-27 0,-6 1-30 16,-2 1-27-16,0-4-27 0,-1 3-38 0,0-2-27 15,-1 0-32-15,-3 0-24 0,-4 3-31 0,0-2-31 16,-1 3-41-16,-2-2-302 0,-3 2-734 0,-2 1 326 16</inkml:trace>
  <inkml:trace contextRef="#ctx0" brushRef="#br0" timeOffset="5090.29">6790 11826 119 0,'-5'2'339'0,"1"0"3"16,0 0 10-16,4-2-18 0,-7 1-17 0,7-1-31 15,0 0-27-15,0 0-25 0,0 0-5 0,4-11-7 16,0 7-16-16,5-4-13 0,0 1-18 0,1 0-18 16,2-4-14-16,6-1-16 0,-3-1-14 0,8-3-55 15,0 1-65-15,0 1-81 0,-6 2-108 0,-1 1-145 0,6-2-255 16,-4 0-645-16,-7 2 286 0</inkml:trace>
  <inkml:trace contextRef="#ctx0" brushRef="#br0" timeOffset="5751.42">10019 10510 17 0,'0'0'401'0,"-5"-3"16"0,5 3-14 15,0 0-8-15,-1-3-13 0,1 3-19 0,0 0-21 0,0 0-33 16,-4-3-22-16,4 3-32 0,0 0-23 16,0 0-3-16,0 0-4 0,-1 13-4 0,2-7-11 15,-1 1-13-15,1 3-11 0,0 0-9 0,1 4-14 0,-1-1-9 16,3 2-18-16,-2 3-14 0,5-2-13 16,-5-4-7-16,2 6-6 0,1-2-14 0,0 0-9 0,1-1-6 15,-1 0-8-15,-3-2-11 0,2-4-26 0,-2 2-22 16,0-4-33-16,-1 0-37 0,3-1-38 0,-3 0-33 15,2-4-32-15,-6 2-48 0,3-4-63 0,0 0-77 16,0 0-64-16,0 0-353 0,1-14-843 0,-2 3 374 16</inkml:trace>
  <inkml:trace contextRef="#ctx0" brushRef="#br0" timeOffset="5956.73">9982 10527 98 0,'-4'-5'304'15,"4"-1"9"-15,-1 1 10 0,0 1 20 0,-2 0-23 16,3 1-20-16,0 3 1 0,-1-7-38 0,1 3-6 15,0 4-6-15,5-6-15 0,0 5-17 0,0-5-18 16,8 3-17-16,-4-1-13 16,1 0-20-16,1-3-12 0,1 3-12 0,2-1-13 0,3-1-11 0,1-1-10 15,-3 0-18-15,4 0-24 0,-6 0-39 0,2 3-34 0,-3-2-43 16,-2 1-40-16,0 1-43 0,-2 1-41 0,-3 2-49 16,0 1-48-16,3-2-27 0,-8 2-285 0,0 0-646 15,0 5 286-15</inkml:trace>
  <inkml:trace contextRef="#ctx0" brushRef="#br0" timeOffset="6177.04">10059 10643 89 0,'-3'4'319'16,"3"-4"2"-16,3 5-6 0,-3-5 1 0,0 0 2 16,0 0-6-16,15-6-16 0,-7 2-9 0,3-1-12 15,-2 1-20-15,4-3-8 0,2-1-24 0,-1 0-16 16,-1 2-13-16,-3 0-20 0,3 0-18 0,-3-1-14 15,3 1-17-15,-2 1-13 0,-4 0-9 0,2-1-8 16,-4 3-26-16,1 1-28 0,-1-1-38 0,-1-1-50 16,1 2-27-16,-1-1-47 0,-4 3-43 0,4-3-55 15,-4 3-53-15,7-1-61 0,-7 1-295 0,0 0-679 16,0 0 300-16</inkml:trace>
  <inkml:trace contextRef="#ctx0" brushRef="#br0" timeOffset="7324.28">17490 4856 313 0,'-4'-18'343'0,"0"3"-8"15,1-1-9-15,-4 1-5 0,4 0-3 0,0 4-6 16,-1 2-15-16,0 1-10 0,0 2-21 0,2 2-6 16,-1 0-18-16,2 1-26 0,-1-2-28 0,2 5-18 15,0 0-14-15,-9 9-4 0,6 2-13 0,-1 3-9 16,0 5-11-16,-2 6-11 0,0 1-6 0,1 0-7 16,-1 7-10-16,3-5-4 0,-1 0-9 0,1 1-8 15,0-2-5-15,2-2-7 0,0 0 0 0,1-8-15 16,-1-5 0-16,1-2-4 0,0-2 0 0,1-2-1 15,-1 0 5-15,0-3 22 0,0-3 10 0,0 0 3 16,0 0-3-16,9-14 7 0,-6 2-6 0,2-6 3 0,1-4-9 16,2-5 3-16,-2-3-5 0,0-2-12 15,0 0 3-15,0-2-11 0,-1-2-9 0,0 2 2 16,0-1-1-16,-3 0-1 0,0 2-2 0,2 4 1 16,-3 11 0-16,1 1 11 0,1 2-9 0,-3 2-6 15,2 4-13-15,-2 3 3 0,1 3 4 0,0 2-3 0,-1 1-7 16,0 0 1-16,8 14 4 0,-6-6-9 15,2 6-2-15,0 2 5 0,1 3-3 0,3 0 0 16,-2 0-7-16,3 4 7 0,3 1-1 0,-5 0-2 16,5-1 1-16,-2 1-1 0,0-7-14 0,-1 1-11 0,0-3-13 15,3 2-26-15,-6-2-24 0,2-3-26 0,-2-3-28 16,1 0-29-16,0-1-29 0,0 0-39 0,-4-2-37 16,1-1-31-16,-2-1-23 0,-2 2-41 0,0-3-53 15,0-3-330-15,-9 4-811 0,2-1 359 16</inkml:trace>
  <inkml:trace contextRef="#ctx0" brushRef="#br0" timeOffset="7497.73">17430 4988 236 0,'-5'2'318'0,"5"-2"15"0,0 0 2 0,-13-3-8 16,13 3-27-16,0 0-21 0,-2-2-17 0,2 2-29 16,0 0-18-16,9-11-21 0,-3 7-22 0,2-3-15 15,2 1-18-15,1 0-10 0,1-1-16 0,6-2-26 16,-3-1-53-16,3 3-64 0,-4-2-77 0,0 3-107 15,-1-4-136-15,1 0-177 0,0-1-572 0,-4 3 254 16</inkml:trace>
  <inkml:trace contextRef="#ctx0" brushRef="#br0" timeOffset="7732.75">17822 4403 146 0,'2'-4'394'0,"-1"0"-1"16,2 2-19-16,-1-2-20 0,-2 4-20 0,4-3-17 15,-3 1-15-15,-1 2-7 0,0 0-12 0,0 0-8 16,0 0-19-16,7 7-9 0,-5-3-15 0,0 3-17 16,3-3-20-16,-5 5-23 0,3-1-14 0,-1 1-17 15,-2 2-13-15,2 1-39 0,-2 0-59 0,3 4-56 16,1 0-93-16,-4 2-98 0,1-1-123 0,-1-2-432 15,4 1-835-15,0-6 369 0</inkml:trace>
  <inkml:trace contextRef="#ctx0" brushRef="#br0" timeOffset="8990.16">22955 4704 32 0,'0'0'349'0,"0"0"-9"0,0 0-9 0,9-7 19 16,-8 1 10-16,0 3 12 0,3 0-3 0,-4-3 3 15,0 1 3-15,0 5-2 0,3-5-7 0,-2 0-4 16,-1 2-10-16,0 3-21 0,0-5-32 0,0 5-18 0,0 0-30 16,0 0-32-16,0 0-17 0,0 0-20 15,0 0-13-15,-1 13-15 0,-2-3-18 0,2-1-10 16,-2 8-13-16,2 0-17 0,1 0 3 0,-1 1-13 15,1 0-5-15,-3 0-16 0,3 3-2 0,0-4-15 0,0 0 4 16,0 0-6-16,3-1-5 0,-3-5-13 0,1 0-13 16,0-1-2-16,-1-3-28 0,3-1-14 0,-3-1 3 15,1 1-4-15,-2-2 13 0,1-4-22 0,0 0-17 16,0 0-6-16,0 0-1 0,0 0 10 0,-4-18-2 16,3 6-2-16,-2 0 4 0,-2-4 4 0,4-3 8 15,-3 0 3-15,-1-6 6 16,1-1-2-16,0 1 3 0,-1-2 4 0,1 2 5 0,2 6 1 0,-1 0-3 15,2-1 4-15,2 4 4 0,4 4 4 0,-3 0 3 16,4-2 2-16,-5 1 0 0,4 4 3 0,3-1 2 16,2 2 6-16,-2 0-7 0,1 1 3 0,0 2-3 15,1 3 2-15,-1-3-2 0,0 5 7 0,4 0-3 16,-3 3-1-16,-3 1 4 0,-1 0-2 0,4 0-5 16,-4 2 7-16,1 2-3 0,-2 0-2 0,1 2 7 15,-4 0-5-15,0 0 26 0,-2 0 3 0,-1 1-12 16,-2 1 3-16,1 1 3 0,-4-3-7 0,0 4-3 15,0-1 1-15,-2-3-5 0,1 1-1 0,0-3 2 16,1-1-12-16,2 1 7 0,-1-1 6 0,0-1-1 16,0-2-5-16,2-1 0 0,1 1-1 0,-1-1-2 15,2 1-2-15,1-4 2 16,0 0-1-16,0 5 4 0,0-5 1 0,0 0 2 0,10 0-6 0,-10 0 5 0,19-4-16 16,-7 3 13-16,2-1 0 0,-1 0-4 0,4 2-4 15,1-2 1-15,1 1 9 0,0 1-8 0,-6 0 0 16,5 3-5-16,-4-2 7 0,0 2 5 0,-2 0-10 15,-2 1-10-15,3 0 13 0,-7 0-3 0,-1 1 2 16,1 0 1-16,-4 0 3 0,-1 2-13 16,1-2 11-16,0 1 6 0,-6 0-2 0,-2 0 0 0,-1 2 2 15,-3-1-3-15,-1 1 1 0,-3 0-1 0,-4-1 1 16,1 0-4-16,2-1 3 0,-2 0 0 0,-1-1-3 16,7 0 3-16,-3-2-6 0,2 2-19 0,3-4-26 15,1 1-27-15,2-2-49 0,0 0-60 0,6 0-86 16,-7-3-94-16,5-2-98 0,2 5-107 0,5-11-288 15,1 1-926-15,5-5 410 0</inkml:trace>
  <inkml:trace contextRef="#ctx0" brushRef="#br0" timeOffset="9210.84">23429 4412 170 0,'0'-7'466'0,"0"0"16"0,0 0 2 0,-4 2-8 0,4 1-12 0,0 4-23 15,0-7-34-15,0 3-40 0,0 4-35 0,0-3-37 16,0 3-30-16,0 0-15 0,0 0 2 16,0 0-14-16,0 0-13 0,0 17-13 0,0-11-22 15,0 2-9-15,-1 2-21 0,-3 1-23 0,4 1-15 16,-1 1-10-16,-3 2-27 0,3 6-32 0,-2-4-58 16,-2 5-62-16,0-1-73 0,1-3-83 0,0-2-110 0,-4 7-121 15,-2-6-487-15,7 2-1020 0,0 0 452 16</inkml:trace>
  <inkml:trace contextRef="#ctx0" brushRef="#br0" timeOffset="10188.84">24463 6679 122 0,'0'0'303'0,"9"-4"-2"0,-7 3 0 0,-2 1-9 16,7-2 4-16,-7 2-5 0,4-2 6 0,-4 2-4 15,2-3 2-15,1-1-8 0,-3 4-1 0,1-5-8 16,-1 5-10-16,3-5-3 0,-3 5-17 0,-3-4-11 0,3 4-20 16,-5-5-18-16,1 3-14 0,4 2-9 0,-13-2-19 15,7 4-10-15,-7-1-11 0,4 1-11 16,-3 2-11-16,1 1-7 0,-4 4-14 0,5-3-2 16,-3 4-11-16,-1 0-7 0,5 0-3 0,1 0-2 0,-1 1-12 15,4 1-2-15,1 1-8 0,2-2 1 0,2-1-9 16,1 3-4-16,3-2 1 0,2 2-3 0,3-4-3 15,4 0-2-15,-1-1 2 0,5-2-3 0,3-2-12 16,0 0 12-16,-3-3-6 0,4 1-5 0,1-4-5 16,-3 2-3-16,2-1-8 0,-6-3-12 0,-2 2-8 15,1-1-9-15,-5-1-19 0,2 1-21 0,-4 0-35 16,-1-1-33-16,-1 1-40 0,-2-2-74 0,-2 2-63 16,-1 3-66-16,-6-10-67 0,-1 6-426 0,0-3-946 15,-3 2 418-15</inkml:trace>
  <inkml:trace contextRef="#ctx0" brushRef="#br0" timeOffset="10454.25">24734 6397 118 0,'3'-9'425'0,"-1"2"10"15,-3 0 3-15,2 2-2 0,-1 3-8 0,0 2-21 16,0-8-31-16,3 5-39 0,-3 3-29 0,0 0-13 15,0 0-9-15,0 0-10 0,0 0-13 0,0 12-24 16,-3-6-9-16,3 1-26 0,-2 3-15 0,2-1-14 16,-4 2-20-16,1-1-12 0,-1 3-13 0,3-2-12 15,-3 0-13-15,4-1-8 0,0 2-16 0,-1-2-35 16,-2-1-48-16,3 1-64 0,0 0-66 0,-1-3-89 16,-4 0-87-16,4 1-92 0,-6 2-131 0,2-3-316 15,1 0-917-15,-5 0 405 0</inkml:trace>
  <inkml:trace contextRef="#ctx0" brushRef="#br0" timeOffset="11429.23">21172 7765 241 0,'0'0'329'0,"-2"-2"-6"0,2 2-11 0,0 0-2 15,0 0-9 1,0 0-5-16,0 0-10 0,0 0 2 0,-3-4-14 0,3 4-8 0,0 0-13 16,0 0-13-16,0 0-22 0,0 0-11 0,0 0-11 0,0 0-5 15,14-1-16-15,-9 0-14 0,2-2-12 0,7 1-18 16,-3-1-12-16,8 0-11 0,-1 0-11 0,0 0-10 15,3-2-6-15,-4 2-29 0,-4-1-18 0,6 1-38 16,-7 1-33-16,-1 0-50 0,-2-1-33 0,-1 0-38 16,-3 2-23-16,0-1-35 0,-5 2-42 0,0 0-38 15,0 0-27-15,-16 10-14 0,4-7-23 0,-2 2-198 16,-3 0-605-16,-2 0 267 0</inkml:trace>
  <inkml:trace contextRef="#ctx0" brushRef="#br0" timeOffset="11712.17">21195 7779 201 0,'-5'5'100'0,"-4"0"27"0,3-1 16 16,-1-1-4-16,2-2 13 0,1 2 6 0,1-1 6 15,-1-1 11 1,4-1-3-16,-4 3 7 0,1-1 6 0,3-2 5 0,-1 5-4 0,1-5 9 0,-1 4 2 0,1 0 0 16,0-4 5-16,1 6 9 0,0-1-1 15,-1 0-1-15,2 1-8 0,-5 4-2 0,4-2-6 16,-2 4-8-16,-3-3-10 0,2 4-9 0,-2 2-7 16,0 1-9-16,0 1-9 0,-1 0-10 0,1-2-10 0,0 2-11 15,1-1-13-15,-1 0-6 16,1 0-9-16,1-3-7 0,2-1-10 0,0-1-6 0,1-2-6 15,0 1-4-15,4-1 4 0,0-1-7 0,3-1-7 16,2-2-5-16,2-1-3 0,4-2 0 0,0-2-17 16,0 1-23-16,3-3-22 0,1-1-26 0,-4-1-31 0,-3 1-35 15,6-4-38-15,-7 2-38 0,-1-1-26 0,-2 0-38 16,-1 0-40-16,-2 0-35 0,-1-1-29 0,-3 1-8 16,-2 1-276-16,-5 0-704 0,0 2 311 15</inkml:trace>
  <inkml:trace contextRef="#ctx0" brushRef="#br0" timeOffset="11881.33">21209 8029 5 0,'-6'0'145'0,"-2"0"27"0,3-1 29 16,1-1 22-16,4 2 19 0,-9-1 8 0,2-1 9 16,7 2 1-16,-7-2 7 0,7 2 3 0,-5-3-2 15,1 1-16 1,4 2-13-16,0 0-18 0,2-8-22 0,-2 8-18 16,5-2-12-16,-3-2-17 0,5 1-16 15,4-2-10-15,-1 1-16 0,4 0-14 0,-1 0-21 16,0 0-47-16,6-3-47 0,0 0-60 0,1 3-50 15,-3-3-68-15,1 4-70 0,1-4-60 0,-7 3-261 16,7-3-637-16,-2 1 281 0</inkml:trace>
  <inkml:trace contextRef="#ctx0" brushRef="#br0" timeOffset="12121.95">21641 7671 120 0,'0'-6'369'0,"0"2"6"0,0 4 0 0,1-5 3 16,2 2 1-16,-3 3-10 0,1-6-20 16,-1 4-21-16,0 2-19 0,0 0-15 0,0 0-12 0,0 0-6 15,0 0-6-15,0 0-7 0,0 0-19 0,-5 12-13 16,3-7-13-16,0 3-8 0,-3-3-24 0,0 5-20 16,0-2-16-16,1 3-11 0,0-3-14 0,-1 3-12 15,1-2-12-15,-3 1-23 0,4 0-28 0,-1 1-48 16,-3-2-53-16,1 1-57 0,0 0-78 0,2 0-66 15,2 1-70-15,-3 0-81 0,1 5-97 0,0-7-322 16,0 3-889-16,2-1 393 0</inkml:trace>
  <inkml:trace contextRef="#ctx0" brushRef="#br0" timeOffset="14602.71">15917 10312 15 0,'1'-5'340'0,"-1"2"-2"15,0-2 7-15,0 2 7 0,-1-3 0 0,0 2 3 0,2-1 5 16,-1 5-5-16,0-6-2 0,0 6-7 16,-1-6-14-16,1 6-14 0,0 0-21 0,0 0-20 0,1-4-22 15,-1 4-28-15,0 0-19 0,0 0-10 0,0 0-11 16,-4 17-11-16,4-7-2 0,-1 2-27 0,1 3-4 16,0 2-7-1,-1 1-14-15,-1 2-9 0,4-1-19 0,0 0 9 0,-3 1-24 0,3-1-10 0,0-2-5 16,2 0-8-16,-2 0-4 0,1-7-5 0,-1 3-28 15,1-1-19-15,-2-2-19 0,2-1-30 0,2-1-34 16,-4 2-34-16,0-5-39 0,1 1-31 0,-1-3-27 16,0 2-19-16,-1-5-14 0,1 3-23 0,-1-3-24 15,0 0-19-15,0 0-16 0,-1-16 11 16,1 7-9-16,0-2 18 0,-1 0 12 0,0-6 26 0,-1-1 21 16,1 1 25-16,-4-1 56 0,2 0 36 0,0 1 49 0,0 2 51 15,0-2 37-15,2 5 40 0,-1 2 36 16,0-2 25-16,1 4 21 0,0 0 23 0,-1 3 37 15,1-3 5-15,0 3 14 0,0 1 3 0,1-1 12 16,0 0-3-16,0 5-14 0,-2-5-10 0,2 5-15 0,0-4-20 16,0 4-19-1,0 0-13-15,0 0-11 0,0 0-7 0,0 0-9 0,0 0-2 0,9 9-9 16,-4-4-4-16,4 2-5 0,-1-1-6 0,0 1-11 16,3-1 0-16,3 3-8 0,-1 0-5 0,4 1-5 0,-6-3-3 15,3 2-7-15,4 0 2 0,0-1-7 0,-4-1 0 16,3 3-5-16,-7-2-1 0,-1-1-1 0,1-3-3 15,-5 3-1-15,-1-1 1 16,1 1 2-16,-5 0-3 0,0 2 0 0,-2-1 3 0,-5 1-8 0,1 0 4 16,-4-1-3-16,-5 4-2 0,0-3 0 0,-3 2 1 15,-1-2-1-15,1 1 1 0,3 0-1 0,-3-1-4 16,1-3-1-16,3 0-1 0,4-2-3 0,1 0-1 16,-1 0-14-16,4-2-30 0,-1 0-36 0,3 0-53 15,4-2-66-15,-5 1-45 0,5-1-36 0,0 0-47 16,0 0-66-16,0 0-76 0,17-6-296 0,-4 0-826 15,1-3 365-15</inkml:trace>
  <inkml:trace contextRef="#ctx0" brushRef="#br0" timeOffset="14838.03">16304 10362 92 0,'2'-5'397'16,"-2"-1"3"-16,-2 1 13 0,2 0 4 0,-1 3 0 0,1 2 0 15,-4-8-11-15,4 6-18 0,0 2-15 16,0 0-15-16,-5-4-20 0,5 4-21 0,0 0-24 16,-4-1-23-16,4 1-11 0,0 0-25 0,0 0-10 15,-9 6-24-15,7-2-12 0,-2 1-16 0,0 0-13 0,0 0-16 16,2 3-13-16,-2 0-18 0,0 2-7 0,0 0-11 16,-1-1-11-16,0 1-17 0,1-1-33 0,0 2-50 15,3-3-51-15,-3 2-59 0,0-1-80 16,0 1-98-16,1 1-112 0,1-1-154 0,-3-5-394 0,4 0-1044 15,-3 0 462-15</inkml:trace>
  <inkml:trace contextRef="#ctx0" brushRef="#br0" timeOffset="15435.16">25077 10019 113 0,'-2'-2'125'0,"0"-2"-4"15,2-1-19-15,2 0-17 0,2-2-32 0,2-2-8 0,3-2-25 16,0-3-26-16,4 1-16 0,-3-2-39 0,3-1-36 16,1-9-103-16,-1 10 46 0</inkml:trace>
  <inkml:trace contextRef="#ctx0" brushRef="#br0" timeOffset="16126.83">25800 9957 65 0,'-3'-6'461'0,"-2"0"0"0,4 2 13 0,-3 0 3 0,3-6-2 16,-6 6-5-16,4 0-13 0,0 0-21 0,-1 1-24 15,2 0-30-15,2 3-22 0,-3-5-34 0,-1 4-34 16,4 1-37-16,-5-4-22 0,5 4-19 0,0 0-22 16,-5 9-10-16,2-3-11 0,2 6-18 0,1 1-8 15,-2-1 4-15,0 5-33 0,2 1-11 0,-2-1-11 16,2 1-4-16,-2-3-8 0,2 3-12 0,0-1-5 15,0-2 0-15,2-1-3 0,-2-3-16 0,2 3 0 16,-2 1-11-16,0-5 0 0,0 1-18 0,0-4-24 16,0 0-13-16,0 0-20 0,0-2-16 0,0 0-2 15,0-1-4-15,0-4-6 0,-2 4-23 0,2-4-17 0,0 0-13 16,0 0-3-16,-10-10 0 0,7 5 1 0,-1-2 15 16,0-3 5-16,2-1 3 0,-1-1 14 15,-1-6 6-15,-1 1 11 0,3-9 8 0,-3 6 10 16,1-4 19-16,0-1 16 0,0 6 18 0,2 4 21 0,0-2 16 15,0 0 18-15,0 5 12 0,0 0 8 0,2 3 10 16,0-1 6-16,0 2 0 0,0 1 2 0,1-1-12 16,0 3-7-16,2 0-5 0,2-1-14 0,0 2-5 15,2-1 1-15,3-1-13 0,1 3-6 0,3 1 1 16,0 0-6-16,6-1 5 0,-1 1-14 0,1 0 3 16,1 1-5-16,-5 1-19 0,5 0-22 0,-3 0-23 15,-4-2-31-15,-1 2-37 0,-1 3-46 0,0-3-46 16,-3 1-48-16,2 0-53 0,-6-1-38 15,-1 4-30-15,-3-2-33 0,-1-2-38 0,-1 6-381 0,1-6-896 16,-16 11 397-16</inkml:trace>
  <inkml:trace contextRef="#ctx0" brushRef="#br0" timeOffset="16299.42">25684 10057 231 0,'-6'4'283'0,"2"0"-2"15,2 0 6-15,-2-1 4 0,4-3-3 0,-2 3-9 16,2-3-6-16,0 0 5 0,0 0-11 0,14 1-14 15,-14-1-18-15,14-2-22 0,-4 0-16 0,1-2-18 0,2 0-20 16,1 2-11-16,4 0-16 0,1-4-14 0,-1 6-31 16,0-7-44-16,3 2-49 0,-6 0-51 15,4 1-46-15,-6 1-47 0,1 2-46 0,-2-3-50 16,3 2-51-16,-4 0-282 0,-2-2-625 0,3 0 277 16</inkml:trace>
  <inkml:trace contextRef="#ctx0" brushRef="#br0" timeOffset="16503.46">26155 9838 95 0,'5'-9'292'16,"2"4"10"-16,-4-1 11 0,1-1 5 0,-4 2 12 15,4 1 7-15,-1-1 5 0,-1 3-16 0,-2 2-17 0,2-4-23 16,-2 4-11-16,2-2-5 0,-2 2 4 0,0 0-2 16,0 0 1-16,-2 13-12 0,0-7-16 0,0 0-18 15,0 2-16-15,-1 3-12 0,1-1-21 0,-2 1-19 16,3 0-19-16,1 2-9 0,0-1-26 0,0 2-44 15,-2-3-53-15,0 1-74 0,2-3-97 0,0 4-116 16,-5-3-158-16,0-1-496 0,-1-2-1010 0,-1 0 447 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09-02T09:59:43.473"/>
    </inkml:context>
    <inkml:brush xml:id="br0">
      <inkml:brushProperty name="width" value="0.05292" units="cm"/>
      <inkml:brushProperty name="height" value="0.05292" units="cm"/>
      <inkml:brushProperty name="color" value="#FF0000"/>
    </inkml:brush>
  </inkml:definitions>
  <inkml:trace contextRef="#ctx0" brushRef="#br0">2775 5526 130 0,'-1'-5'478'0,"-2"3"-17"15,3 2-17-15,0 0-31 0,-2-5-11 0,2 5-28 16,0 0-42-16,0 0-39 0,0 0-31 0,0 0-27 0,5 14-23 16,-1-8-4-16,1 3-3 0,0 2-11 15,3 0-8-15,-2 4-15 0,2 3-17 0,-3 0-10 16,5 1-11-16,-2 7-14 0,-3-2-9 0,1-5-9 15,2 0-9-15,-3-1-6 0,-1 0-13 0,-1-1-5 16,-1-5-6-16,1 3-4 0,-2-4-9 0,0-1-6 16,2-3-1-16,-2-1-7 0,-1 0 3 0,1-2 3 0,1-1 13 15,-2-3 18-15,1 4 15 0,-1-4-10 16,0 0-10-16,0-12-8 0,2 2-2 0,-5-5-5 0,1-5 3 16,1 1-2-16,-3-7 1 0,2-1-3 15,0-2-2-15,-4 0-10 0,3-4 0 0,1-1-1 0,-2 4-4 16,-1-2 1-16,5 4-7 0,-1 2-1 0,-1 7-8 15,2 7-6-15,-1 1 3 0,1 0-1 0,0 4-5 16,-1 1-5-16,1 1-7 0,2 3-1 16,-2 2 6-16,10 1-3 0,-10-1 7 0,13 10-5 15,-5-3-10-15,6 5 9 0,-2 3 1 0,0 0-4 16,4 6 6-16,0-2-1 0,1 2-1 0,-2 1-1 0,-1 1-1 16,4-3 6-16,0 3-10 0,-1-1-12 0,-4-2-13 15,-2-3-19-15,0-3-21 16,1 0-32-16,-3 0-33 0,-4-3-34 0,0-1-43 0,0-1-51 0,-1-2-45 15,-1-1-60-15,-5 1-76 0,1-1-68 16,1-6-306-16,-13 2-885 0,6-2 393 0</inkml:trace>
  <inkml:trace contextRef="#ctx0" brushRef="#br0" timeOffset="188.44">2869 5766 149 0,'0'0'381'0,"0"0"-4"0,0 0-8 15,0 0-11-15,-8 1-17 0,8-1-23 0,0 0-21 0,6-10-24 16,0 2-27-16,-1 1-24 0,2-1-19 0,-2 1-12 16,3-3-14-16,1 2-14 0,4-7-17 0,0 3-18 15,-3 4-18 1,5-4-32-16,-2 0-49 0,1-2-66 0,-4 3-79 0,0 1-91 0,-2 3-95 0,0-2-347 16,-2 2-704-16,2 3 312 0</inkml:trace>
  <inkml:trace contextRef="#ctx0" brushRef="#br0" timeOffset="1511.85">3336 10490 5 0,'-1'-4'403'0,"1"4"10"15,-2-4-6-15,2 4-18 0,0-4-9 0,0 4-17 16,-3-3-24-16,3 3-20 0,0 0-25 0,0 0-24 16,0 0-27-1,0 0-28-15,0 0-9 0,0 0-6 0,0 0-8 0,5 16-8 16,-2-5-6-16,2-1-12 0,-2 2-2 0,1 4-9 0,2 1-17 0,0-2-15 0,0 2-2 15,3 0-19-15,-4 0-6 0,3 0-12 0,-7 0-10 16,5-2-9-16,-4-2 5 0,3 2-10 0,0 0-5 16,-5-6-4-16,4-3-9 0,-3 1-3 0,2-1 1 15,-2-3-3-15,-1-1 1 0,4 1-4 0,-4-3 4 16,0 3-4-16,0-3-7 0,0 0-3 16,0 0-2-1,-8-21-9-15,4 13 7 0,-1-5-2 0,-1-3-2 16,-2-2-2-16,3-6 0 0,-4 2-7 0,-1 4 6 15,0-8-2-15,-1 1-3 0,-1 2 4 0,5 4-10 16,4 3 7-16,-1 0-2 0,0 3-11 0,3 3 5 16,-4-1 0-16,2 2 4 0,3-1-9 0,0 0 3 15,0 3-11-15,5-2 13 0,-2 2-6 0,2-2 4 16,0 5-2-16,1-2-2 0,3 1-1 0,-1 2 1 0,1 1 1 16,1 2-4-16,1 1 2 0,1 2-4 0,-2 2 3 15,-1 2-7-15,1 0 4 0,-2 7-4 0,2 3 2 16,-2-2-1-16,-4 0 1 0,-3 2 4 0,2 0 2 15,-2 0 0-15,-2 1-1 0,-2-3 1 0,2-1 2 16,-3-3 3-16,0 1 2 0,-1-1-4 0,1-1 5 16,3-2-9-16,-3-1 13 0,0 0-1 0,3-4 2 15,1 1 1-15,-3 1 0 0,2-3 0 0,1-2 0 16,0 4-2-16,0-4 0 0,0 0-3 0,0 0 7 16,0 0-6-16,18-14 4 0,-9 6-6 0,0 1-4 15,4 0-7-15,1-3 11 0,1 2-1 0,4-3 0 16,0 0-3-16,-1 3 1 0,3-1 1 0,-1 2-2 15,-3-1 3-15,2 4-5 0,-1 1-3 0,0 0-1 16,-8 3 0-16,4 2 0 0,-2 0 1 0,-3 0-4 16,1 3 3-16,-5 1 4 0,3 1-1 0,-7 3 4 15,1-2 2-15,-2 6 0 0,-2 1 1 0,-2-3-3 16,-5 2 9-16,3 2 10 0,-11 4 15 0,7-3 4 16,-9 3-6-16,-2-2 21 0,7-4 6 0,-4-5 11 15,3 5 3-15,1-5-5 0,2-1-3 0,2 0 0 16,0-5-15-16,4 2 3 0,0-2-7 0,1-2-16 0,3 0-17 15,2-1-44-15,0 0-50 0,0 0-61 16,0 0-80-16,-8-9-97 0,8 9-113 0,9-9-136 0,-3 2-404 16,2 0-1055-16,1-2 467 0</inkml:trace>
  <inkml:trace contextRef="#ctx0" brushRef="#br0" timeOffset="2471.69">6650 5861 27 0,'-1'-4'335'0,"1"4"-11"0,-4-3-13 0,1-1-6 0,3 4-10 16,-1-3-12-16,1 3-16 0,-7-2-11 0,7 2-10 15,0 0-11-15,-5-3-13 0,5 3-24 0,0 0-19 16,-11 4-20-16,5-1-6 0,-4 2-16 0,1 1 4 16,1 2-3-16,-1 2-9 0,-4 4 3 0,3 2 2 15,-9 3-2-15,9-2-2 0,-3-1-8 0,4 1-11 16,0 1-12-16,5-2-5 0,-1 1-2 0,1 0-8 16,4-4-7-16,4 4-8 0,-3-6-2 15,7-2-7-15,-3 1-7 0,4-3-1 0,4-2-7 0,4 1 5 16,11-5-9-16,-2-8-4 0,-3 3-1 0,-3 0-5 15,7-9-2-15,-2 3 0 16,-1-1-8-16,-7 0 2 0,1 0-3 0,-5 0 4 0,-1 0 8 0,-4 2 7 16,-1 1 12-16,-2 0 9 0,1 2 3 0,-4 1 4 0,1-1 1 15,0 2-8-15,-2-1-7 0,0 2-3 0,-1 3-7 16,1-7-3-16,-1 7-9 0,2-6-30 16,-2 6-37-16,1-2-64 0,-1 2-70 0,0 0-44 15,0 0-53-15,6 0-55 0,-6 0-81 0,8 6-83 16,-5-4-330-16,0 2-884 0,3 0 391 0</inkml:trace>
  <inkml:trace contextRef="#ctx0" brushRef="#br0" timeOffset="3289.71">6864 10249 168 0,'-6'-5'389'0,"1"1"11"15,-3-3 8-15,4 2-5 0,0 2-12 0,3 0-2 16,-3-1-12-16,1 2-14 0,3 2-7 0,-2-4-25 16,2 4-21-16,0 0-18 0,0 0-22 0,0 0-27 15,0 0-20-15,0 0-12 16,-9 9-7-16,9-4-9 0,-2 5-6 0,2-1-20 0,0 6-3 0,0 1-11 0,2 0-11 16,0-1-6-16,2 2-17 0,-1-1-20 0,-1-2-2 15,3 0-17 1,-1 0-13-16,-1-3 0 0,1 0-5 15,-1-2-4-15,2 2-22 0,-1-6-25 16,0 2-32-16,-3-1-41 0,3-2-45 0,-4-1-36 0,1-1-43 16,-1-2-37-16,4 3-46 0,-4-3-65 0,0 0-48 15,0 0-28-15,-5-15-19 0,1 6-21 0,0 0-320 16,-4-2-832-16,3 0 368 0</inkml:trace>
  <inkml:trace contextRef="#ctx0" brushRef="#br0" timeOffset="3603.98">6783 10282 523 0,'-6'-11'92'0,"-1"0"38"0,1-4 36 16,-2 7 22-16,2-1 21 0,2 3 14 0,-1 0 11 15,1-2 17-15,0 4 5 0,2 0 8 0,-2 0-13 16,3 0 1-16,-2 1-14 0,2-1-16 0,1 4-16 0,-4-5-27 16,4 5-16-16,-1-4-16 0,1 4-14 15,4-3-7-15,-2 1-2 0,6 0-11 0,-2 0-11 16,2 2-9-16,2-1 0 0,3 1-8 0,0 1-10 16,4 0-2-16,0 4-14 0,2-2-1 0,2 1-4 0,-2 2-5 15,0 0-11-15,-1 1 0 0,1 1-4 0,-1 0-4 16,-1 2 0-16,-2 0-3 0,0-3-4 0,-3-2-6 15,-2 4 6-15,-1 0-8 0,-3 0 0 16,2 2-2-16,-3 0 3 0,-1-2-7 0,-3 3 5 0,-1-1-2 16,-1 1 1-16,-3 2 3 0,-5 2 0 0,2-2-4 15,-4-1 5-15,0 1 12 0,-3 0-1 0,0-1 5 16,-8 4 1-16,8-6 5 0,-3 1 1 0,2-4 2 16,2 0 3-16,2 0-3 0,1-3-6 0,0 0-1 15,1 2-8-15,4-4-4 0,-1 1-6 0,2-1-30 16,0 0-49-16,1-1-71 0,3-2-70 0,-3 5-69 15,3-5-72-15,0 0-108 0,0 0-357 0,0 0-875 16,22-6 387-16</inkml:trace>
  <inkml:trace contextRef="#ctx0" brushRef="#br0" timeOffset="4391.26">9537 5667 329 0,'-6'-4'334'0,"5"1"-8"0,-2 0-17 15,3 3-19-15,-5-3-17 0,5 3-15 0,0 0-24 16,0 0-3-16,0 0 28 0,-4 8-3 0,8-2-10 16,-4 4-1-16,4 0-2 0,-3 2-2 0,3 3-7 15,2 2-7-15,-2 0-23 0,1-1-12 0,-1 2-12 16,1 1-14-16,-1-1-15 0,5-1-16 0,-5-1-12 0,2-1-12 16,-2 0-11-16,4 2-8 0,-3-7-11 0,0 1-9 15,-1-1-5-15,0 1-9 0,-1-6 1 16,3 7-27-16,-5-8-30 0,1 1-28 0,0-2-18 15,-1 3-27-15,-1-6-49 0,0 2-75 16,0-2-67-16,0 0-33 0,0 0-42 0,-10-13-54 0,6 8-380 0,-3-6-833 16,0-1 369-16</inkml:trace>
  <inkml:trace contextRef="#ctx0" brushRef="#br0" timeOffset="4611.02">9471 5681 58 0,'-4'-3'320'16,"1"-1"8"-16,2 0 0 0,1 4-5 0,0-7-19 15,-4 5-18-15,4 2-32 0,0-9-19 0,4 5 1 16,0 0-17-16,0-1-22 0,2 0-8 0,-2-2-14 16,1 0-15-16,8-5-16 0,-3 4-9 0,-1 3-10 15,6-8-19-15,2 4-11 0,1-2-13 0,-4 3-28 16,2-2-16-16,-1 2-31 0,-3 2-27 0,0 1-21 16,-2-1-25-16,-1 3-24 15,-3 0-18-15,0 1-12 0,-1 2-14 0,-5 0-18 0,2 5-22 0,-2-1-35 16,0 0-32-16,-1 2-29 0,-3 3-193 0,-2 1-500 15,1 1 221-15</inkml:trace>
  <inkml:trace contextRef="#ctx0" brushRef="#br0" timeOffset="4784.39">9567 5775 227 0,'-3'3'260'16,"1"0"1"-16,2-3-4 0,0 0-1 0,2 5-8 15,-2-5 4-15,0 0-19 0,0 0-12 0,17-7-15 16,-10 2-24-16,2-3-18 0,5 0-11 0,-2-4-16 15,3-1-16-15,-1 0-23 0,4 0-25 0,-4 2-28 16,2 0-35-16,-1 0-36 0,-5 5-42 0,-1 0-39 16,-4 3-47-16,2-2-43 0,-5 4-27 0,-2 1-214 15,0 0-475-15,0 0 210 0</inkml:trace>
  <inkml:trace contextRef="#ctx0" brushRef="#br0" timeOffset="4972.29">9654 5888 163 0,'0'4'294'0,"0"0"12"0,0-4 7 16,-2 4 8-16,2-4 11 0,0 0 8 0,0 0-18 0,0 0-11 16,14-4-15-16,-14 4-14 0,8-5-20 0,-3 0-23 15,3 2-17-15,-1-3-24 0,-1 0-18 0,4 1-17 16,-5 0-19-16,5-1-12 0,-1 0-17 0,3 0-28 16,-2 1-43-16,0-1-59 0,-1 3-56 0,5-4-71 15,-5 3-49-15,4 0-81 0,-3 2-79 0,-5 2-320 16,-5 0-727-16,13 2 322 0</inkml:trace>
  <inkml:trace contextRef="#ctx0" brushRef="#br0" timeOffset="6024.53">9783 9772 358 0,'0'0'397'0,"-3"-4"-4"0,3 4-4 16,0 0-23-16,-5-2-28 0,5 2-19 15,0 0-18-15,0 0 3 0,0 0-7 0,0 0-16 16,0 11-10-16,0-4-2 0,5 0-10 0,-2 4-10 15,-3 0-13-15,2 5-19 0,1 0-12 0,-2 0-17 0,4 1-14 16,-1 8-15-16,0-9-18 0,-2 2-15 0,1 2-5 31,1-2-12-31,-1 0-13 0,0-3-10 0,-2 2-7 16,1-5-15-16,0-3 0 0,0 2-8 0,-1-2-17 16,1 1-24-16,0-4-22 0,-1-1-23 0,-1 0-17 15,0-3-22-15,0 3-36 0,0-5-57 0,0 0-43 16,0 0-18-16,0 0-17 0,-10-15-6 0,4 6-1 15,0-1-3-15,0-6 9 0,-2 2 19 0,-1-4 20 16,-1-5 19-16,1 6 21 0,-1-7 29 0,2 0 35 16,-2 7 39-16,2 3 30 0,3-2 21 0,0 2 31 15,-3-1 25-15,7 5 32 0,-3-1 24 0,3-1 15 16,1 1 17-16,1 1 1 0,3 1 7 0,0-3 0 16,-3 2-3-16,5 2-6 0,2-2-1 0,0-3-7 15,0 2-5-15,2 2-10 0,-1-1-13 0,0 0-12 16,5 0-6-16,-1-2-10 0,0 1-3 0,-3 4-8 15,0-1-8-15,5-1-20 0,-3 2-32 0,-2-2-37 0,-1 4-62 16,0 0-33-16,-2-3-68 0,-3 6-49 0,1-1-61 16,-1 1-52-16,1 2-32 0,-5 0-319 0,4 5-770 15,-4-5 341-15</inkml:trace>
  <inkml:trace contextRef="#ctx0" brushRef="#br0" timeOffset="6213.29">9830 9897 330 0,'-3'6'340'0,"3"-3"-2"16,-2 0-18-16,2 0-17 0,0-3-3 0,0 0-10 16,6 3-15-16,-6-3-18 0,12-1-17 0,-3-3-11 15,1 0-16-15,1-3-16 0,2-1-27 0,-4 0-8 16,6-4-26-16,3 1-2 0,0-2-31 0,0 2-37 0,-1 0-55 16,-2 1-58-16,-2-1-58 0,0-1-85 15,-3 5-103-15,-4-4-338 0,2 5-681 0,-3-1 302 16</inkml:trace>
  <inkml:trace contextRef="#ctx0" brushRef="#br0" timeOffset="7406.24">14565 5085 317 0,'-4'-6'403'0,"0"3"-8"0,-2 1-28 16,6 2-22-16,-4-4-26 0,4 4-27 15,-4-2-29-15,4 2-31 0,0 0 5 0,0 0-12 16,0 0-5-16,-1 14-14 0,2-3-2 0,1 0-11 15,0 1-7-15,2 6-9 0,1 0-8 0,-3 2-6 0,1 4-16 16,1 1-7-16,-2 2-10 0,0-1-7 0,-2-2-13 16,0-2-8-16,0 2-8 0,0-6-8 0,-2-3-8 15,1 2-11-15,0-5-2 0,0-1-8 0,2-1-3 16,-2-5-6-16,1 3 5 0,0-6 9 0,0 2 16 16,0-4 13-16,0 0-6 0,0 0-9 0,0 0-10 15,-3-19 0-15,2 5-8 0,-1-3-3 0,1 1 2 16,-1-10-4-16,-2-1-8 0,0-2-3 0,4-1-1 15,-2 0-1-15,-1 2 6 0,-1 2-9 0,4 6 1 16,0-1 0-16,0 2-2 0,-1 4 6 0,2 4-1 16,-1 1-3-16,0 1 1 0,0 5-16 15,0-1-6-15,0 2-9 0,3 0 6 0,-3 3 0 0,0 0 1 16,9 10-1-16,-3-6-2 0,2 6 4 0,-2 0-19 16,4 3 14-16,-1 3 0 0,1 0-2 0,-1 1-1 15,3 0 4-15,-3 6-1 0,0-5-18 0,2 5 13 16,-2-5-3-16,2 4 4 0,-3-7-5 0,0-2-19 15,1 5-36-15,-4-6-23 0,0 0-31 0,2-4-38 16,-4 2-40-16,1-2-40 0,0-4-45 0,-3 2-37 16,-1-1-57-16,-1-3-65 0,1-2-57 0,-5 5-360 0,-3-4-917 15,8-1 405-15</inkml:trace>
  <inkml:trace contextRef="#ctx0" brushRef="#br0" timeOffset="7578.49">14550 5321 256 0,'0'0'357'0,"0"0"8"0,0 0 11 0,-8 0-5 0,8 0-21 0,-4-3-41 16,4 3-17-16,0 0-27 0,8-8-20 0,-3 6-21 16,2 0-22-16,2-4-13 0,2 1-20 15,3 0-19-15,1-3-16 0,3 1-34 0,-3 0-62 16,3 0-49-16,-2 1-79 0,0-3-65 0,-7 4-101 0,5-2-108 16,-5-3-222-16,-1 2-636 0,-3 0 282 0</inkml:trace>
  <inkml:trace contextRef="#ctx0" brushRef="#br0" timeOffset="7782.5">14832 4805 42 0,'-1'-10'414'0,"2"-1"17"0,-1 1-5 0,1 4-20 16,0-2-17-16,1 4-22 0,-1-1-21 0,-1 0-21 15,1 1-16-15,-1 4-9 0,0 0-15 0,6-3-3 16,-6 3-9-16,0 0-17 0,0 0-18 0,9 10-5 0,-8-4-21 15,1-1-21-15,0 4-22 0,-1 0-12 0,1 2-13 16,0 1-22-16,-2-1-53 0,0 7-71 0,0-2-84 16,-2-5-88-16,0 7-128 0,-1-1-162 15,1 1-429-15,-2-3-968 0,1-2 428 0</inkml:trace>
  <inkml:trace contextRef="#ctx0" brushRef="#br0" timeOffset="8541.34">18414 5280 120 0,'-1'-5'444'0,"1"-2"17"0,0 1 0 0,-3 1-3 16,3 1-10-16,0 4-16 0,-1-7-23 0,1 7-30 15,0-3-31-15,0 3-40 0,0 0-33 0,0 0-20 16,0 0-10-16,-4 11-11 0,3-1-21 16,1 3-11-16,0 0-17 0,1 6-17 0,-1-1-13 0,4 0-17 15,-4 1-10-15,1 1-12 0,3-1-11 0,0-2-14 16,0 3-8-1,0-3-11-15,0-1-32 0,3-3-30 0,-3-1-42 0,-4-3-38 0,4-2-45 0,-3 0-36 16,-1-2-40-16,3-1-33 0,-2 0-25 0,-1-4-37 16,0 0-41-16,0 0-34 0,0 0-20 0,0 0-8 15,-9-13 2-15,5 5-250 0,-2-3-690 0,1 1 306 16</inkml:trace>
  <inkml:trace contextRef="#ctx0" brushRef="#br0" timeOffset="8960.74">18404 5424 1443 0,'-9'-26'-43'0,"4"2"37"0,1 4 33 15,-1 1 27-15,-1 4 28 0,4 3 36 16,-1-1 27-16,0 0 19 0,1 2 14 0,2 0 7 0,-2-1 4 0,4 2 3 15,0-1 6-15,4 3-10 0,-2 0 0 0,1-1 7 16,3 2-15-16,-2-2-10 0,3 4-11 0,0-3-6 16,3 3-15-16,-5 3-11 0,6-3-7 0,-2 3-18 0,0 1-1 15,-3 1-15-15,2 1-12 0,1 0-6 16,-3 0-5 0,1 4-7-16,-5 0-6 0,5 1-5 0,-4 0-4 0,-1-1-3 0,2 5-7 0,-3-1-3 0,-1 1 0 15,-4 0-3-15,-1 1 1 0,2 1-6 0,-3-2-3 16,-1 1 0-16,0-1 2 0,0 0-1 0,-2 1 4 15,1-5 6-15,2 0 11 0,0 0 0 0,0 1 4 16,2-3 0-16,-2-1 0 0,3-1-1 16,1-2-5-16,-3 5 1 15,3-5-5-15,0 0 8 0,0 0-3 0,0 0-1 0,15-1-1 0,-4 0-6 0,-1-2-5 16,3 3 3-16,0-3-5 0,4 2-7 0,-4 1 2 16,6-1-4-16,-2-2-2 0,2 3-3 0,-4 0 1 15,-3 4-1-15,0-2-2 0,0 0-2 0,-3 2 3 16,0 1-5-16,0-1 1 0,-1 1 1 0,-4 2-4 15,-1 0 0-15,1 1 2 0,-1-2 0 16,-4 3 0 0,-2 2 2-16,-2-2-2 0,0 1 0 0,-7 1-1 15,2-2 0-15,-2 6 2 0,-3-7-4 0,1 3-8 16,-4-2-12-16,1-3-14 0,5-2-17 0,-1 0-23 16,0-3-47-16,2 0-50 0,2-1-50 0,-1-2-56 15,-1-2-70-15,6-4-62 0,-3-1-355 0,5-4-827 16,0 3 367-16</inkml:trace>
  <inkml:trace contextRef="#ctx0" brushRef="#br0" timeOffset="9149.01">18786 4981 226 0,'0'-6'468'0,"3"3"3"0,-2 1-6 15,0-1-20-15,-1 3-34 0,0-5-37 0,0 5-26 16,0 0 3-16,0 0-11 0,8 8-12 15,-7-3-28-15,4 2-15 0,-1 1-31 0,0 1-24 16,-1-1-26-16,-1 5-14 0,3-2-12 0,0 4-34 0,0-3-62 16,-1 3-81-16,0 1-99 0,1 0-131 0,-1 1-158 15,-4 0-511-15,0 1-971 0,0 1 430 0</inkml:trace>
  <inkml:trace contextRef="#ctx0" brushRef="#br0" timeOffset="9945.79">19632 7251 171 0,'0'0'356'15,"0"0"-6"-15,0 0-5 0,0 0-1 0,-2-12-5 16,2 12 0-16,0-7-10 0,0 7-5 0,-3-6-9 0,2 4-5 16,1 2-13-16,-5-3-14 0,5 3-18 0,-9 0-20 15,2 0-14-15,-2 0-20 0,2 3-9 0,0 1-13 16,-5 3-14-16,1-2-9 0,1 4-11 0,0 0-17 16,-3 5-16-16,3-1-4 0,0 1-12 0,-1 2-10 15,6 0-13-15,0-1-11 0,1 0-3 0,3-2-3 16,2 3-7-16,3 0-6 0,-3-4-8 0,6-1 1 15,-1 0-7-15,2-2 0 0,2-2-1 0,-1 1-3 16,4-4-6-16,1 0-3 0,3-2-14 0,0 1-14 16,0-3-26-16,-3-1-21 0,-1-4-23 0,0 2-29 15,-2 1-32-15,-1-3-36 0,1 0-44 0,-1 1-38 16,-4-3-39-16,1-2-33 0,0 2-52 0,-3-1-59 16,-4 0-365-16,1-1-865 0,3-3 382 0</inkml:trace>
  <inkml:trace contextRef="#ctx0" brushRef="#br0" timeOffset="10172.25">19907 6978 315 0,'0'-7'448'0,"-4"4"12"0,4-1 3 0,0 4-11 0,0-5-20 16,0 5-18-16,-2-6-39 0,2 6-34 0,0 0-23 15,0 0-20-15,0 0-19 0,-7 9-27 0,3-4-23 16,3 0-22-16,-3 3-20 0,2 0-21 0,0 2-16 16,-3 1-21-16,5-2-52 0,-1 2-61 0,1 1-72 15,0 0-95-15,-2 5-94 0,-2 1-122 0,1 7-134 16,-1-6-281-16,-1 1-846 0,1 5 374 16</inkml:trace>
  <inkml:trace contextRef="#ctx0" brushRef="#br0" timeOffset="10972.55">18886 9306 136 0,'-4'-2'416'0,"0"1"6"16,3-3 6-16,-2 1-6 0,3 3-9 0,-5-6-12 15,5 6-21-15,-4-3-22 0,4 3-23 0,-6-1-25 16,6 1-23-16,0 0-31 0,0 0-16 0,0 0-8 0,-4 8-11 15,4-3-14-15,0 1-12 0,-1 5-9 16,-2-1-20-16,3 3-9 16,0 2-18-16,4 2-11 0,-5-3-11 0,2 3-13 0,-1 0-8 0,3 0-8 0,-2 0-14 15,2-1-1-15,0 0-19 0,-3-2-11 0,4-4-29 16,-4 1-30-16,3 0-35 0,-3-2-40 0,2-2-45 16,-2 0-51-16,2-3-45 0,-2 1-31 15,0-3-39-15,0-2-64 0,0 0-68 0,0 0-48 0,0 0-275 16,-7-9-819-16,3 3 363 0</inkml:trace>
  <inkml:trace contextRef="#ctx0" brushRef="#br0" timeOffset="11192.96">18850 9321 157 0,'0'-8'287'0,"0"-1"0"16,0 3 8-16,1-2-1 0,2 4 2 0,-3 0-10 16,1-3 6-16,-1 2-14 0,3 0-13 0,-2 1-20 15,2-1-9-15,-1 0-16 0,-1 3-15 0,3-2-11 16,1-1-14-16,-1 1-19 0,3 2-16 0,-1 0-13 0,3-3-8 15,0 3-18-15,-1-3-7 0,3 1-10 16,-1 1-11-16,1-2-21 0,1 3-20 0,-2-1-24 16,1 1-16-16,0-2-43 0,-4 0-48 0,0 2-23 0,1 1-36 15,-2 1-37-15,-6 0-47 0,5-1-25 0,-5 1-35 16,8 1-17-16,-8-1-244 16,4 2-604-16,-4-2 268 0</inkml:trace>
  <inkml:trace contextRef="#ctx0" brushRef="#br0" timeOffset="11648.26">18977 9224 160 0,'-3'-4'341'0,"3"4"-5"0,0 0-19 0,0 0 0 16,0 0-27-16,0 0-16 0,0 0-17 0,0-5-12 16,0 5-17-16,0 0-14 0,4-6 8 0,-4 6-8 15,5-2-9-15,-5 2-10 0,9-5-7 0,-3 5-10 16,-2-3-9-16,1 2-9 0,-5 1-8 15,15 4-5-15,-7-4-3 0,1 2-12 0,1 2-8 0,-2-1-6 16,1 0-8-16,5 3-7 0,-5 1-9 0,0-1-4 0,-1 0-11 16,2 2-9-16,-4 2-5 0,1 1-3 0,0 1-6 15,-2-2-9-15,2 6-3 0,-1 0-6 16,-2 2-1-16,-1-2-2 0,-2-4-5 0,0 5 1 16,-1 0-6-16,-2 0-3 0,-1-4-4 0,-1 3 4 0,-1-1-5 31,-5-4 0-31,4 1-2 0,-3-1-1 0,0-2 2 15,-3-2-5-15,2 0-12 0,-3-2-19 0,-5 1-9 16,0-5-13-16,4 0-19 0,-1-1-29 0,0-1-24 16,4-3-30-16,-3 0-33 0,5-2-32 0,0-2-43 15,1 0-45-15,1-2-53 0,5 2-51 0,0-3-317 16,1 3-779-16,4-3 345 0</inkml:trace>
  <inkml:trace contextRef="#ctx0" brushRef="#br0" timeOffset="11946.57">19241 8919 284 0,'0'-3'419'0,"3"0"0"0,-1 0-7 0,-2 3-15 16,0-3-6-16,0 3 4 0,0 0-1 0,0 0-17 15,0 12-16-15,0-5-26 0,0 0-21 0,-4 5-20 16,3-3-18-16,1 2-21 0,0 3-26 0,0-3-15 16,0 0-19-16,0 5-23 0,0-4-14 0,0 5-16 15,1-5-13-15,-2-1-17 0,2-1-40 0,1 6-47 0,-2 2-67 16,0-7-93-16,0 1-116 0,-2 5-119 0,2-1-147 16,-4-4-393-16,1 0-985 0,-4-1 436 0</inkml:trace>
  <inkml:trace contextRef="#ctx0" brushRef="#br0" timeOffset="12841.1">15301 9821 114 0,'0'0'325'0,"1"-3"-7"0,-1 3-4 0,0 0 0 15,0 0-17-15,0 0-6 0,-1-5-3 0,1 5 2 16,0 0-13-16,0 0-8 0,0 0-7 0,0 0-13 0,0 0-17 15,0 0-17-15,0 0-14 0,0 0-1 0,0 0-2 16,0 0-10-16,0 0-10 0,14 2-28 0,-14-2-3 16,12 2-10-16,-5 0-12 0,2-2-11 0,5 0-13 15,0 0-8-15,7-1-11 0,-8 1-24 16,6-3-37-16,-6 2-39 0,0-2-52 0,-2 2-53 0,0-2-44 16,1 0-47-16,-7 2-28 0,0 0-37 0,-1-1-39 15,-4 2-19-15,2-5-21 0,-2 5-26 0,0 0-206 16,-12-4-639-16,1 4 282 0</inkml:trace>
  <inkml:trace contextRef="#ctx0" brushRef="#br0" timeOffset="13092.91">15407 9806 935 0,'-10'2'35'16,"-2"1"40"-16,-3 1 10 0,6-1 33 0,-4-1 22 16,3 2 22-16,2-3 8 0,3 2 20 0,-2-2 1 15,2 2 5-15,5-3 1 0,-7 3-7 0,2-1-8 16,2 0 6-16,2 2 3 0,0-1-1 0,0 4 3 16,-1-3 5-16,2 4-4 0,-3 2-14 0,3 0-1 15,-2 6-2-15,4-5-6 0,-5 10-5 0,3-4-10 16,0-2-2-16,1 5-10 0,-2-4-17 0,1 4-9 0,1-2-14 15,1 0-6-15,1-1-9 0,-1 1-9 0,-1-3-12 16,3 0-3-16,-2-1-8 0,2-3-2 0,-1-2-10 16,3 2 0-16,-2-3-6 0,4-1 3 15,-1-2-7-15,4 1-2 0,1-1-4 0,0-4 0 0,-1 0-14 16,3-2-25-16,2 0-30 0,-2-3-35 0,0 1-35 16,0-1-46-16,0-4-30 0,-1 2-43 0,-3-1-38 15,-2-1-37-15,-3 1-52 0,2-1-39 16,-3 0-337-16,-4-2-793 0,0 2 350 0</inkml:trace>
  <inkml:trace contextRef="#ctx0" brushRef="#br0" timeOffset="13273.88">15348 10035 161 0,'0'0'354'0,"0"0"7"0,-9 0-6 0,9 0-3 15,-3-4-28-15,3 4-16 0,0-5-20 0,0 5-12 16,7-5-19-16,-2 1-8 0,5-1-22 0,-2 1-24 15,1-1-20-15,4-1-21 0,-3-1-15 0,7-2-13 0,-4 4-30 16,-2 1-65-16,7-4-67 0,-5 3-65 0,3-2-59 16,-4 2-71-16,2-1-70 0,-4 4-324 15,0-1-666-15,0 0 295 16</inkml:trace>
  <inkml:trace contextRef="#ctx0" brushRef="#br0" timeOffset="13517.09">15837 9711 29 0,'2'-6'398'15,"1"0"8"-15,-2 0 20 0,-1 0 6 0,5 1 0 16,-5 1-13-16,0 4-12 0,0-4-22 0,0 4-23 16,0-4-31-16,0 4-25 0,0 0-21 0,0 0-18 15,-5 11-23-15,4-5-24 0,-2 0-20 0,1 4-21 16,-2-1-21-16,1 1-21 0,-1 0-5 0,2 1-13 15,-2 1-17-15,1 1-44 0,2 1-52 0,-4 0-65 16,0-2-74-16,2-1-94 0,-2 3-102 0,0 3-128 16,-1-7-416-16,-1-1-945 0,2 2 418 0</inkml:trace>
  <inkml:trace contextRef="#ctx0" brushRef="#br0" timeOffset="14303.64">13078 7840 447 0,'-6'0'464'0,"4"-2"-7"0,2 2-19 0,-7-1-40 15,7 1-40-15,0 0-40 0,-5 3-11 0,5-3-14 16,0 15-13-16,0-5-13 0,1 7-10 0,3 8-6 16,-1-6-13-16,1 7-14 0,1 0-15 0,-2 0-18 15,1-1-12-15,0 3-19 0,0-10-16 0,3 8-15 16,-4-7-10-16,2 1-13 0,-1-2-11 0,1 0-7 0,-1-1-10 15,0-4-11-15,-1-1-33 0,-1-3-42 0,-2-2-52 16,2 1-49-16,0-4-49 0,1 0-34 16,-1-3-38-16,-2-1-42 0,0 0-56 0,0 0-51 15,0-11-38 1,-5 4-324-16,3-5-802 0,-4-3 354 0</inkml:trace>
  <inkml:trace contextRef="#ctx0" brushRef="#br0" timeOffset="14493.2">13025 7899 58 0,'-1'-4'333'0,"1"0"-6"0,-3 1-2 0,6-3-1 32,-3 6-15-32,1-5-15 0,3-1-4 0,0 0-11 15,2 2-19-15,4-1-6 0,0-2-27 0,2 1-16 16,3 0-13-16,-1-5-18 0,4 4-15 0,0 0-17 16,-4-3-13-16,3 4-18 0,-6-1-30 0,2 2-45 15,-3 0-47-15,2 0-46 0,-2 1-37 0,-5 0-35 16,3 4-37-16,-4-2-29 0,-4 2-33 0,0 0-25 15,6 6-38-15,-6-2-248 0,-4 0-576 0,2 3 255 16</inkml:trace>
  <inkml:trace contextRef="#ctx0" brushRef="#br0" timeOffset="14634.43">13100 8054 296 0,'-1'5'307'0,"1"1"-1"0,-1-2 12 15,1-4 0-15,1 3 6 0,-1-3 6 0,9 2-15 0,-9-2-22 16,13-5-13-16,-5 0-13 0,2 0-25 0,1-1-22 15,2 0-27-15,2-1-14 0,-2-3-20 0,2 3-34 16,2-2-56-16,-7 2-73 0,6-4-72 0,-6 4-78 16,-1-1-92-16,1 1-102 0,-4-2-272 0,-2 1-669 15,1 2 296-15</inkml:trace>
  <inkml:trace contextRef="#ctx0" brushRef="#br0" timeOffset="14854.27">13302 7539 326 0,'0'-3'418'15,"-2"0"-13"-15,2 3-24 0,2-5-17 0,-2 5 13 16,0 0-9-16,0 0-6 0,3 15-24 0,1-4-20 16,-2 0-21-16,1 7-19 0,-1-1-29 0,3 1-23 15,3 0-23-15,-7 0-16 0,2 0-26 0,-1 2-60 0,-2-1-83 16,3 0-110-16,-3-1-118 0,-3 0-150 15,1-1-427-15,-2-1-850 0,0-4 376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09-02T10:00:02.058"/>
    </inkml:context>
    <inkml:brush xml:id="br0">
      <inkml:brushProperty name="width" value="0.05292" units="cm"/>
      <inkml:brushProperty name="height" value="0.05292" units="cm"/>
      <inkml:brushProperty name="color" value="#FF0000"/>
    </inkml:brush>
  </inkml:definitions>
  <inkml:trace contextRef="#ctx0" brushRef="#br0">6277 11939 123 0,'0'0'138'0,"0"0"0"0,0 0 1 15,0 0 4-15,0 0 2 0,4-5 1 0,-4 5 9 16,0 0-2-16,0 0 9 0,0 0 1 0,0 0 4 16,0 0 8-16,0 0-4 0,0 0 9 0,0 0 4 15,0 0 0-15,0 0 2 0,0 0 6 0,0 0-2 0,0 0 2 16,0 0-1-16,0 0 4 0,0 0-5 16,0 0 7-16,0 0-8 15,0 0-2-15,0 0-12 0,0 0-9 0,0 0-9 0,0 0-19 0,0 0-13 16,0 0-13-16,0 0-14 0,-8 12-10 0,8-6-5 0,-1 6-9 15,-2-1-3-15,3 5-11 0,-1 1-7 0,2 4-3 16,3-2-5-16,-4 0-5 0,3 5-3 0,-2-4-4 16,-1-1-5-16,5 6 6 0,-5-6-9 0,3-1-3 15,-2 1-1-15,2-2-5 0,-2-5-1 16,0 0-2-16,2-2-1 0,-2-1 2 0,-1-2-1 0,0-3-2 16,4 1 2-16,-3-2 1 0,-1 0 7 0,0-3 3 15,0 0-6-15,0 0-3 0,0 0 1 0,0-18-1 16,-1 6-6-16,1 0 4 0,0-5-6 0,0-1 2 15,-4-1-1-15,4-2 3 0,0-2-3 0,-1-7-1 16,-2 4-2-16,3 0 2 0,0-1-6 0,-1 4 4 16,1 3-4-16,1 1 4 0,-2 1-5 0,2 6 0 15,-1 1 0-15,-1 2-4 0,2 1 7 0,-1 2-5 0,0 0 1 16,3 1-4-16,-2 2-1 0,-1-1 2 0,0 4 0 16,5-2 1-16,-5 2-1 0,0 0 4 15,15 6 2-15,-8 1 0 0,-1 0-1 0,3 1 1 16,-1 3-1-16,2 3 1 0,1-1 4 0,1 5-3 15,-2-5-2-15,2 4 0 16,-2-1 1-16,-1 0 1 0,1-1 0 0,-1 2-2 0,-5-7-1 0,1 6 3 0,1-2-1 16,-1-3-1-16,-1 0-13 0,0-1-14 0,0-2-19 15,-3 0-24-15,2 0-29 0,-2-4-31 0,2 2-28 16,-3-3-46-16,0 1-46 0,-3-1-34 16,2 1-42-16,-3-1-30 0,0-2-26 0,4-1-27 0,-13-1-243 15,5-1-705-15,1-3 313 0</inkml:trace>
  <inkml:trace contextRef="#ctx0" brushRef="#br0" timeOffset="156.99">6361 12169 295 0,'-5'-1'124'0,"-1"-1"42"16,-3 2 20-16,9 0 25 0,-9 0 18 0,3-1 12 16,6 1 2-16,-8-1 10 0,8 1-11 0,0 0-13 15,-6-2-9-15,3 0-20 0,3 2-12 0,0 0-1 16,0 0-13-16,4-6-9 0,0 2-8 0,0-2-16 16,2 1-24-1,3-2-7-15,0 0-7 0,0-2-21 0,2 1-43 0,2-4-54 0,0 0-80 0,-3 4-91 16,2-2-126-16,-5 2-304 0,3 0-667 0,-4 0 295 15</inkml:trace>
  <inkml:trace contextRef="#ctx0" brushRef="#br0" timeOffset="1385.11">6336 9587 175 0,'0'0'329'0,"0"0"-20"0,0-4-21 15,0 4-17-15,0 0-16 0,0 0-5 0,0 0-4 16,0 0 4-16,0 0-12 0,10 6-12 0,-6-2-3 16,0 2-15-16,0-2-9 0,3 2-3 0,-2 3-15 15,-2-4-8-15,2 5 2 0,-1-2-17 0,1 3-12 16,0-1-8-16,-1 2-8 0,1-1-7 0,-2-1-11 15,0 2-9-15,0-1-10 0,0 0-9 0,-1-1-8 16,-1 2-3-16,2-3-11 0,-3 2-4 0,1-4-6 16,2 0 4-16,-3-2-12 0,-4 0-3 0,4 1-5 15,0-3 6-15,0-3 7 0,-1 5-1 0,1-5-1 16,-2 4-3-16,2-4-6 0,0 0-1 0,0 0-7 16,-10-9-2-16,6 5-4 0,0-4-1 0,1 0 0 15,-1-4-2-15,-3-1-3 0,-2-4 3 0,6 0-5 16,-1-1 3-16,1-1-2 0,1-8-2 0,-2 7-3 15,1-4 2-15,1-2-5 0,2 2 0 0,0 4 0 16,0 2 4-16,0 2-7 0,1 0-1 0,0 0-2 16,2 3 1-16,-1 0-3 0,1 5 1 0,-1-3-2 0,2 3 1 15,-1 0-2-15,1 3-1 0,-2 1 3 16,2-1-2-16,-1 1-2 0,3 1 3 0,-2 3-1 16,-4 0 5-16,8 0-9 0,-5 3 5 0,1 1-3 15,1 5 3-15,-1 1 0 0,1 1-2 0,-4 1 4 16,2 4-4-16,-3-1-4 0,1 2-3 0,-2-2-2 0,1 1-3 15,-3 0 4-15,2-4-2 0,-1 0 0 0,-1 0 2 16,2-3-3-16,-2 3 9 0,2-6-8 0,1 3 3 16,-2-6-10-16,2 1 2 0,0-1-2 15,-2 3-5-15,2-6 2 0,0 0-1 0,2 4 1 0,-2-4 7 16,0 0 3-16,12-2-3 0,-7-2 1 0,1 0 4 16,1 2-3-16,1-2 1 0,2 1 2 0,3-3 5 15,-3 1 0-15,0 1-3 0,1 1 3 0,0-2-1 16,2 1 3-16,0 2-1 0,-1 1-11 0,-1 1 10 15,3 0 4-15,-5 1-2 0,1 1-1 0,-1 2 2 16,-2 1 1-16,-3 0-1 0,0-2 0 0,-1 6 3 16,1-2 1-16,-6 4-2 15,1-3 2-15,-3 3 1 0,-2-1-1 0,-1 2 4 0,-4 0 0 0,2 1 1 16,-3-2-3-16,-2 1 9 0,4-5-3 0,-1-1 0 16,-3 2-2-16,2-1 1 0,2-2-7 0,-3 0-18 15,4 0-36-15,-4-2-43 0,7 0-68 0,-2-2-58 16,2 0-70-16,-2 0-105 0,8-1-409 0,0 0-870 0,-7-6 385 15</inkml:trace>
  <inkml:trace contextRef="#ctx0" brushRef="#br0" timeOffset="2281.38">6231 7048 165 0,'0'0'386'0,"-5"-1"-5"0,5 1-1 16,-6-2-24-16,6 2-23 0,0 0-20 0,-11 3-19 15,6 0-17-15,0-1-9 0,-4 4-8 0,1 4-10 0,-2-4-2 16,-1 6-14-16,0 0-8 0,0 3-15 0,1 0-8 16,-1 1-11-16,1-1-16 15,3 2-13-15,-1 1-13 0,2-2-6 0,2 5-17 0,0-4-12 0,0-2-8 16,3 1-10-16,1-4-10 0,1-1-12 0,3 0 2 15,1-1-17-15,0-2 4 0,4 0-3 0,1-3-2 16,2-1-1-16,1-4-11 0,4-2-3 0,2 0 0 16,2-4-12-16,3-5 2 0,-6 3-3 0,8-5-4 15,-7 3 0-15,-2-1-1 0,-2 0-4 16,-1-1-5-16,-3 0 3 0,1 1 0 0,-4 2 1 0,-1 0-5 16,-2 2 6-16,-1-2-2 0,-2 3-5 0,0-2 1 15,-3 1-3-15,2 3-20 0,-2-3-37 0,1 3-59 16,-1-1-69-16,1 5-98 0,0 0-113 0,0 0-118 15,0 0-438-15,0 0-1016 0,0 0 449 0</inkml:trace>
  <inkml:trace contextRef="#ctx0" brushRef="#br0" timeOffset="2957.65">8019 6892 330 0,'0'0'407'0,"0"0"-11"0,0 0-29 15,0 0-26-15,3-2-35 0,-3 2-31 0,0 0-20 0,0 0 5 16,0 0 1-16,5 12-15 0,-3-7-13 0,-2 3-6 16,4-1-11-16,-1 5-10 0,-1-1-7 0,2 5-12 15,-1-6-15-15,0 4-19 0,0 0-11 0,2 3-11 16,-3 0-13-16,1-2-11 0,1 2-11 0,-1-4-7 15,2 2-12-15,-3-3-7 0,1 0-8 0,-2-1-1 16,2-1-20-16,-2 0-24 0,3-3-18 0,-3 1-38 16,0-3-35-16,-1 0-46 0,1-1-43 0,1 0-41 15,-2-4-40-15,0 3-63 0,0-3-57 0,0 0-60 16,0 0-261-16,-14-9-742 0,10 2 329 0</inkml:trace>
  <inkml:trace contextRef="#ctx0" brushRef="#br0" timeOffset="3256.88">7947 6959 205 0,'-3'-7'312'0,"0"2"-2"16,0 1 3-16,2 0-17 0,-3 1-22 0,4 3-23 16,-1-4-24-16,1 4-18 0,0 0 6 15,0 0-9-15,5-5-11 0,-5 5-3 0,0 0-16 16,13 4-8-16,-8-1-9 0,3 1-6 0,2 0-17 0,-1 1-11 16,0 1-7-16,5 1-7 0,-5 0-11 0,6-3-11 15,1 3 0-15,-4-3-20 0,4 3-6 0,0-1-5 16,-3-2-6-16,-3 2-2 0,2-1-7 0,-1 0-1 15,1 0-4-15,-3-1-6 0,-3 4 2 0,-2-5 4 16,2 4 4-16,1 1 10 0,-4-2 10 0,0 3 3 16,-3-2 3-16,-3 5-2 0,2-2 0 0,-5 1-7 15,0-2-6-15,-1 2-4 0,-2 3-4 0,-4 0-6 16,-1-1-5-16,2-1-3 0,-1 0-6 0,0 0-14 16,3-3-33-16,1 0-34 0,0-1-43 0,0-1-50 15,0-2-54-15,4-1-53 0,1 1-75 0,0-4-73 16,2 0-329-16,2-1-794 0,0 0 352 0</inkml:trace>
  <inkml:trace contextRef="#ctx0" brushRef="#br0" timeOffset="3883.98">8393 4746 10 0,'-2'-4'283'0,"2"4"5"0,-4-3 2 0,0 0 8 16,4 3 4-16,0 0-7 0,0 0 0 0,-5-2-2 15,5 2 2-15,0 0-17 0,0 0-13 0,0 0-19 16,0-3-12-16,0 3-13 0,0 0-23 0,0 0-20 16,0 0-10-16,3-8-4 0,3 3-18 0,5 1-16 15,5-5-12-15,3 1-9 0,4-4 15 0,-2 1-12 16,4-2-18-16,-1 1-29 0,2-2-37 0,-7 6-43 0,-2-2-45 16,-2 1-40-16,-1 6-49 0,-8-4-33 0,1 5-11 15,-2-1-37-15,-5 2-39 0,0 1-23 16,0 0-27-16,-12 6-16 0,2 1-230 0,-8-1-610 15,2 3 270-15</inkml:trace>
  <inkml:trace contextRef="#ctx0" brushRef="#br0" timeOffset="4167.22">8418 4718 64 0,'-7'4'157'0,"2"-1"15"0,4 0 18 0,-3 1 12 16,4-4 9-16,-8 3 0 0,6 0-2 0,2-3-6 16,-4 3-3-16,4-3-13 0,-2 2-10 15,0 2 17-15,2 1 1 0,0 0 9 0,0 1 1 0,2 0-4 16,1 3 8-16,0 0-12 0,1 2-8 15,-2 1-4-15,2 5 0 0,0-3-12 0,1 2-5 0,-1 2 1 16,1-2-3-16,-4 1-16 0,4-1-11 0,-1-2-14 16,0 2-9-16,1-6-6 0,-1 1-12 0,1 2-8 15,3-1-10-15,-3-3-5 0,3-1-7 0,-2-1-5 16,3 0-3-16,2-4-7 0,1-1-4 0,1-2-4 16,1-2-3-16,4-3-6 0,-2-1-5 0,2-1-14 15,0-2-23-15,-3 0-39 0,1-2-28 0,-5-1-40 16,2 0-38-16,-8 3-41 0,3-1-48 0,-6 2-35 15,1 0-43-15,-6 3-54 0,3-5-56 0,-6 5-249 16,-3-1-732-16,5 3 324 0</inkml:trace>
  <inkml:trace contextRef="#ctx0" brushRef="#br0" timeOffset="4355.89">8451 4883 346 0,'0'0'407'15,"0"0"-14"-15,0 0-7 0,-4-5-34 0,4 5-35 16,0 0-29-16,13-10-32 0,-8 6-2 0,4-4-15 16,0 2-18-16,1 1-23 0,0-4-15 15,4-2-17-15,-5 5-17 0,0-2-29 0,0 0-40 0,3 1-86 0,-3 2-75 16,-2 2-81-16,0 1-109 0,-2 0-369 16,0 0-692-16,-5 2 306 0</inkml:trace>
  <inkml:trace contextRef="#ctx0" brushRef="#br0" timeOffset="5173.55">11089 4412 393 0,'0'0'398'0,"4"-5"-4"0,-4 5-3 0,0-4-22 0,0 4-16 16,0 0-27-16,1-3-22 0,-1 3-22 0,0 0 14 16,0 0-2-16,0 13-9 0,0-3-15 0,0-1-8 15,0 4-14-15,-1 1-7 0,1 3-16 16,-3 3-18-16,6-3-19 0,-1 2-19 0,-1-1-11 0,1 2-17 15,-1-4-8-15,3 1-19 0,-3 1-12 0,0-1-8 32,1-2-6-32,-1 0-11 0,1-3-4 0,0-3-7 0,0 2-11 0,0-5-5 0,0 1-12 0,-1-3-10 15,-1 0-12-15,2-2-15 0,0 0-12 0,-2-2-18 16,0 0-25-16,0 0-12 0,7-7-8 0,-6 0-4 16,0 0-4-16,-1-4-6 0,3 0 3 0,-2-4 2 15,-2-1-3-15,-2-2 12 0,1-1 9 0,2-5 6 16,-2 5 7-16,0 0 4 15,-1-1 7-15,2 2 9 0,0 0 13 0,1 3 7 0,-2 2 11 0,1 2 14 0,1-1 7 16,1 3 7-16,1 0-2 0,-1 2-2 0,2-1 4 16,2 1 2-16,2-3-5 0,0 3-6 15,0 0 6-15,1-3-5 0,3 6 0 0,1-2-5 16,0-2 1-16,4 1 0 0,-2-1 1 0,0 5-6 0,-1 1-16 16,-3-1-19-16,3-2-22 0,-5 4-40 15,-2 0-21 1,2-2-38-16,-2 1-48 0,-2 1-8 0,-4 1-15 15,8 3-17-15,-8-3-37 0,-2 6-34 0,0 0-43 16,-2-3-29-16,-5 6-251 0,0-2-678 16,-2 2 300-16</inkml:trace>
  <inkml:trace contextRef="#ctx0" brushRef="#br0" timeOffset="5362.29">11158 4488 50 0,'-8'11'185'16,"4"-4"21"-16,-1 0 17 0,2-3 8 0,0-1-4 15,0 4-1-15,2-4 5 0,1-3 7 0,0 0 8 16,5 7-15-16,-5-7 14 0,8 1-14 0,-2 2-1 15,-6-3-14-15,18-3-11 0,-8 1-5 0,1 0-24 16,2-3-15-16,4-1-9 0,1 2-15 0,-4-3-17 16,5 0-11-16,-1 3-13 0,-1-4-12 0,-1 3-2 15,-3 1-25-15,-3 3-29 0,2-1-38 0,-6-2-39 16,2 2-56-16,-3 1-41 0,-1 0-36 0,-4 1-57 16,7-3-85-16,-7 3-304 0,0 0-681 0,0 0 301 15</inkml:trace>
  <inkml:trace contextRef="#ctx0" brushRef="#br0" timeOffset="6610.04">11878 6957 23 0,'3'-4'343'0,"-2"0"-17"0,-1 0-2 16,0 4-11-16,3-7-1 0,-6 2 0 0,3 0-7 15,0 5-9-15,-1-6-5 0,-2 5-17 0,3 1-15 0,-7-2-13 16,1 2-10-16,6 0-11 0,-15 7-18 0,5-1-7 16,-1 1-4-16,-2 4-5 0,-2 1-3 15,3 4-11-15,-4 4-8 0,1 2-5 0,3-6-13 16,-1 9-7-16,3 2-7 0,-2 0-8 0,3-3-11 16,4 1-14-16,0-1-9 0,2-6-1 0,2-2-15 0,1 2-13 15,0-1-2-15,4 0-8 0,2-3-3 0,-2 0-7 16,3-3-3-16,-1-2-7 0,4 3 3 0,0-4-7 15,7 2-1-15,-5-4-7 0,-1-1-3 0,7 1-11 16,-5-4-11-16,2-1-3 0,-1-1-12 0,0 0-11 16,-1-1-2-16,-2 1-4 0,-2-3 0 0,-1 2 3 15,0-1 4-15,-2-2 5 0,-1 1-5 0,-1-1 4 0,-4 2 2 16,0-3 4-16,0 0-7 0,-4 2 8 16,0-2 2-16,-2 0 2 0,-3 0-2 0,0 2 3 15,-1-4 5-15,1 3 7 0,-1 0 7 0,-2-2 7 16,2 4 15-16,0 0 1 0,-2-1 4 0,6 3 4 15,-1-1-1-15,2 0-6 0,5 1 0 0,-11-1-5 16,8-1-9-16,3 2 3 0,0 0-4 16,0 0 1-16,0 0-5 0,0 0 8 0,0 0-4 0,16 5-5 0,-6-5-1 15,4-1 2-15,-1 0-9 0,3-3-4 0,2 0 3 16,0 1 5-16,-4-2 0 0,4 0-4 0,-4 2-1 16,-1 0 1-16,-3 0-1 0,-1 2-1 0,-1-1 1 15,-3 0 5-15,-1 1 0 0,1 0 7 0,-5 1 8 16,5-2 10-16,-5 2-1 0,0 0-3 0,0 0 1 15,0 0-2-15,10 2-1 0,-10-2-5 0,1 3 6 16,-1 2-8-16,0-2-6 0,0-3 1 0,0 12 10 16,0-6-17-16,-1 4 6 0,1 0-3 0,-2 0 4 15,0 0-10-15,1 1-22 0,0 0-37 0,-2 2-55 16,1 3-66-16,-1 0-100 0,1 2-85 0,-2 1-93 16,1 6-106-16,-3-7-395 0,1 6-1032 0,2 1 457 15</inkml:trace>
  <inkml:trace contextRef="#ctx0" brushRef="#br0" timeOffset="7342.48">11747 9662 167 0,'-3'-4'359'0,"-3"0"-4"0,3 1 4 0,0-4-8 16,0 4 1-16,-1-1-1 0,2 1 3 0,-1 1-5 15,-2-1-5-15,1-2-12 0,4 5-15 0,-5-3-17 16,5 3-24-16,-4-2-25 0,4 2-17 16,0 0-9-16,0 0-15 0,-5 12-7 0,1-6-5 0,3 4-9 0,-2 2-13 15,2 5-6-15,1-3-24 0,-4 3 4 0,3 0-29 16,2 1-9-16,-1 1-15 0,4 2-13 15,-3-4-3-15,3-1 1 0,-1 0-20 0,-2 0-21 16,4 0-42-16,2-1-47 0,-5 1-56 0,2-4-59 0,1-1-63 16,-1-2-61-16,1 0-54 0,-2-3-58 0,0 0-64 15,3-1-58-15,-4-3-287 0,6 0-875 0,-3-2 387 16</inkml:trace>
  <inkml:trace contextRef="#ctx0" brushRef="#br0" timeOffset="7578.33">11894 9633 225 0,'1'-5'346'0,"2"-1"-4"0,-2 2-14 0,-1 0-23 0,1 0-19 0,-1 4-7 0,5-3 3 15,-5 3 5-15,0 0-14 0,8 12-12 0,-8-7-4 16,4 3-6-16,0 1-8 0,-3 3-16 0,4-1-18 16,-1 4-18-16,1-1-16 0,-1 1-19 0,0 1-10 0,0 0-22 15,-2 2-10-15,2-2-11 0,0 0-14 16,1 0-5-16,0-8-16 0,-3 3-29 15,0 0-35-15,0-2-50 0,0-1-43 0,0-3-47 0,1 1-31 0,-1-2-33 16,0 0-27-16,-4-1-58 0,2-3-58 0,0 0-69 16,0 0-220-16,-14 0-684 0,14 0 303 0</inkml:trace>
  <inkml:trace contextRef="#ctx0" brushRef="#br0" timeOffset="7720.42">11788 9838 288 0,'0'0'337'0,"-7"0"-5"0,7 0-7 0,0 0-13 15,0 0 0-15,0 0-9 0,0 0-5 0,0 0-12 16,12-10-22-16,-6 9-24 0,5-5-18 0,0 2-25 16,3-5-15-16,1 2-16 0,-2-2-38 0,5 4-73 15,-9 0-74-15,5-1-106 0,-5 1-126 0,-4 0-391 16,4 0-696-16,-1 3 308 16</inkml:trace>
  <inkml:trace contextRef="#ctx0" brushRef="#br0" timeOffset="8803.42">9426 10473 112 0,'-5'-4'330'16,"5"4"-5"-16,-4-3 6 0,0 2-27 0,4 1-11 15,-7-3-7-15,3 1 8 0,0-1-3 0,4 3-1 16,-8-3-9-16,2 0-9 0,1 2-7 0,-3 0-13 16,3 0-11-16,0 0-9 0,5 1-16 0,-15-3-11 15,7 3-13-15,8 0-14 0,-10 0-8 0,3-1-11 16,7 1-12-16,-10 0-6 0,5-1-10 0,5 1-15 15,-5-2-8-15,5 2-17 0,0 0-6 0,0 0-10 0,0 0-4 16,10-5-3-16,3 0-8 0,0 4-5 16,6-4-6-16,0 0-6 0,7-3-5 0,3 1-2 15,0-1-5-15,2 4-2 0,-4-4-1 0,-7 3-6 16,1 0-2-16,-6-1-11 0,-1 3-7 0,-4 2-8 0,-2-2 4 16,-2 1 0-16,0 2 7 0,-3-1-8 0,-3 1-3 15,0 0 0-15,0 0 6 0,0 0-7 0,0 0 3 16,0 0-2-16,0 0 1 0,-24 4 5 0,15-1-1 15,0-1-2-15,-1 1 2 0,1 1 8 0,3-1 5 16,-1-1-1-16,2 3-2 0,0 0 2 0,0-2 10 16,1 1-3-16,3 3 6 0,1 0 3 0,-3-2 1 15,3 2 3-15,3 1 3 0,-2 1-3 0,-1 1 0 16,4-1 1-16,-4 0 2 0,5 0 2 0,-4 1-9 16,3 0-4-16,0 1-2 0,-3 0 4 0,2-1-5 15,-2 1-6-15,-1-3 6 0,3 2-10 0,-2-3 5 16,-1 3-10-16,0-2-17 0,-1 2-19 0,1-1-17 15,-3-2-22-15,2 0-16 0,-2 0-19 0,3-1-9 16,-2 1-10-16,-1-1-4 0,-1 0-5 0,-2 0 2 0,2 0-2 16,-1-1 7-16,1 0 19 0,0 1 13 15,-2-2 5-15,-2 0 12 0,3 0 9 0,0 1 15 0,-1-4 24 16,0 3 25-16,1 1 23 0,0 0 21 0,0-2 18 16,1-2 18-16,0 0 6 0,4-1 8 0,-1 5 4 15,1-5-11-15,0 0 2 0,0 0-9 0,0 0-5 16,0 0-4-16,10-17-8 0,1 10-6 0,1-4-7 15,6-1-5-15,-1 0-4 0,7-6-30 0,3 6-54 16,-10 2-78-16,10-2-97 0,-7 4-104 0,-3 3-112 16,2-1-507-16,1 1-1024 0,-2 5 453 0</inkml:trace>
  <inkml:trace contextRef="#ctx0" brushRef="#br0" timeOffset="9510.53">9412 12199 35 0,'-4'-3'299'0,"3"-1"-12"0,0-1-4 16,-2-1 3-16,3 0-4 0,-2 2 14 0,0-2 3 15,2 1 17-15,-1 0 6 0,1 3 8 0,-3-5 7 16,1 4-9-16,1-2-2 0,-1 3-5 0,-2-2-10 16,4 4-16-16,-2-4-14 0,2 4-18 0,0 0-29 15,-3-3-22-15,3 3-27 0,0 0-9 16,-5 10-21-16,4-6-16 0,1 3-15 0,0 4-15 0,-1 3-11 0,3 1-10 16,1-4-4-16,-1 4-5 0,2 3-1 15,0 7-16-15,0-8-6 0,1 0-5 0,-1 0-6 0,0 0 4 16,3 1-11-16,-2-1 0 0,-1-3-12 0,0-2 1 15,0 0 1-15,0 0-1 0,-3-1-3 0,0 0-2 16,-1-1 4-16,-2 0-6 0,1 0 6 16,-3 1-8-16,-3-3 5 0,2-1-1 0,-5-1-5 0,0 0-15 15,-1-3 8-15,-1 3-2 0,-2-4 2 0,0 0 1 16,-4-1-4-16,-3-2-4 0,3 1-20 0,-3 0-15 16,7-1-24-16,2 0-36 0,-7 0-50 0,7 1-64 15,5-1-75-15,0 1-88 0,1-2-86 0,5-3-77 16,1 1-430-16,0 4-1043 0,10-9 462 0</inkml:trace>
  <inkml:trace contextRef="#ctx0" brushRef="#br0" timeOffset="9825.48">9274 12161 394 0,'0'0'481'0,"-4"-3"4"0,4 3-11 16,-5-2-22-16,5 2-24 0,0 0-28 0,0 0-31 15,0 0-27-15,0 0-28 0,0 0-34 0,0-3-28 16,0 3-21-16,0 0-16 0,0 0-19 0,0 0-5 16,14 0-23-16,-4-3-10 0,-1-2-13 0,8 1-15 15,1 0-15-15,0 3-13 0,0-6-10 0,-1 3-8 16,0-3-8-16,0 2-8 0,-6 0-9 0,3 0-16 15,-5 3-7-15,-2-2-11 0,-1 3-11 0,2-2-19 16,-5 1-18-16,0 1-29 0,-3 1-49 0,0 0-68 16,0 0-76-16,0 0-92 0,0 0-108 0,0 0-462 15,-17 10-984-15,12-7 436 16</inkml:trace>
  <inkml:trace contextRef="#ctx0" brushRef="#br0" timeOffset="11239.76">17373 4784 229 0,'-5'-9'384'16,"-2"0"1"-16,3 2-26 0,3 3-7 0,-4-1-13 15,1 1-27-15,3 0-23 0,-3 2-34 0,4 2-24 0,-1-4-20 16,1 4-11-16,0 0-13 0,0 0-13 15,0 0-12-15,-4 9-2 0,4-9 6 0,0 5-4 16,0 0-3-16,-3-1 1 0,2 2-5 0,1 0 2 16,0 3-4-16,-1 0-5 0,-3 3-10 0,1 5-7 15,-2 0-13-15,3 1-21 0,-5 0-11 0,1 6 6 0,-2-5-10 16,2-1-8-16,0-1-9 0,-1-2-8 16,3 5-5-16,-1-5-5 0,-1-4-1 0,2 0-3 0,3-5-7 15,-2 0-1-15,1 0-3 0,0-3 8 0,1 1 16 16,0 0 8-16,1-4-4 0,0 0-11 0,0 0 1 15,0-14-3-15,1 3-1 0,2-1 6 0,-1-6-11 16,1-2 15-16,2-6-11 0,1 1 8 0,-1-1-3 16,-1-2-15-16,3-3 10 0,-1 2-5 0,0-1-7 15,-2 0-8-15,1-2 1 0,-1 5-3 0,1 0-2 16,-1 2 4-16,-3 9-3 0,3 0-12 0,0 5 7 16,-3 0-12-16,-1 5-4 0,0-1 4 0,3 2-6 15,-2 3 6-15,-1 2 0 0,0 0-2 0,0 0-3 16,9 12 10-16,-4-4-3 0,-1 8-6 0,5-2 1 15,-5 4 5-15,2 0-1 0,3 9-3 0,-1-5-7 16,-2-4 11-16,2 6 5 0,-2-6-10 16,1 0-6-16,0 0 6 0,0-2-3 0,-1 2 5 0,-1-1-10 15,2-1-23-15,-2-5-37 0,0 0-6 0,-3-1-29 16,2 0-30-16,0-2-36 0,-1-2-36 0,-1 0-34 16,1-3-37-16,-2 1-32 0,0-1-44 0,-1-3-69 15,0 0-63-15,0 0-350 0,0 0-899 0,0 0 398 16</inkml:trace>
  <inkml:trace contextRef="#ctx0" brushRef="#br0" timeOffset="11412.26">17297 4907 341 0,'-2'1'355'0,"2"-1"6"0,0 0-6 0,0 0-21 16,0 0-21-16,0 0-15 0,6-9-26 0,3 3-24 15,0 2-23-15,5-2-21 0,-4-2-19 0,8 0-21 16,0-2-16-16,1 6-21 0,-2-2-61 0,1-2-91 0,0 5-89 15,-2-1-134-15,-4 0-354 0,-1 1-652 0,2 1 289 16</inkml:trace>
  <inkml:trace contextRef="#ctx0" brushRef="#br0" timeOffset="12575.12">21759 4435 216 0,'0'-3'448'0,"0"3"4"15,0 0-11-15,1-4-8 0,-1 4-13 16,0 0-28-16,0 0-21 0,1-4-27 0,-1 4-24 0,0 0-24 16,0 0-14-16,0 0-8 0,0 0-9 0,-5 12-17 15,4-6-6-15,0 4-15 0,-1-1-13 0,2 4-25 16,-2 4-16-16,2-1-17 0,0 4-10 0,-1-5-28 16,2 4-2-16,0-1-4 0,-1-2-16 0,0 0-11 15,0 3-6-15,1-6-5 0,-1-1-5 0,0-1-24 16,2-2 9-16,-1 2-6 0,-1-6-6 0,1 3-3 0,2-3 1 15,-3 0-6-15,0-3-16 0,0-2 4 16,0 0-8-16,0 0-1 0,0 0-5 0,0 0 3 0,-5-16 1 16,2 6-6-16,2-2-2 0,0 2-1 0,-2-5 3 15,0-2-4-15,0 1 2 0,-1-2-4 0,-1-1 3 16,2 0 0-16,-2-5 2 0,4 3 0 0,0 3-7 16,1-1-5-16,-3 1 9 15,3 6 0-15,1 0 3 0,-1 2-8 0,2 1-1 0,0-2 3 16,3 4 1-16,-1 0-1 0,0 1-9 0,2 1 11 0,2-1-5 15,1 2-1-15,1 3-1 0,0 0 8 0,2 0-9 16,-2 2 3-16,0 1 2 0,2 2 2 0,-1 0-6 16,-2-1 4-16,0 2 3 0,-4 0-4 0,2 3 6 15,0 2-3-15,-3-2-1 0,0 2 3 16,-4-3-3-16,0 1 2 0,-3 2-1 0,2-1 4 0,-3 3-7 16,-1-2 5-16,0 0 1 0,-1-2 2 0,-2 2-10 15,-1-2 5-15,1 0-1 0,1-5 2 0,0 3-1 16,2-4 4-16,1 5-6 0,1-4-8 0,0 1 12 15,0-2 5-15,3-2-4 0,0 0-4 0,-2 3 3 16,2-3-2-16,0 0-2 0,0 0 1 0,17-2-5 16,-7 0 1-16,1-1 9 0,0 1-8 0,2 1-2 15,4 1 7-15,5-1-1 0,-4 0-2 0,0 1-1 16,-1 1-2-16,-5 1-4 0,2 0-1 0,-2 1 2 16,-1 3-5-16,-1-3 1 0,-5 1 6 0,1 1 1 0,-5 2-4 15,1 0 7-15,-3-2 0 0,0 4 3 16,-2 0-6-16,-3 0-1 0,-3 1-2 0,-4 2 9 0,-1 0-2 15,-6 6-5-15,-3-3-16 16,0-1-29-16,-2 2-25 0,-3-5-36 0,1 5-47 0,-2-2-71 16,1-3-65-16,0 4-100 0,4-3-119 0,-3 1-440 0,1 1-1032 15,-1 1 458-15</inkml:trace>
  <inkml:trace contextRef="#ctx0" brushRef="#br0" timeOffset="13471.18">17854 6059 16 0,'-1'-3'349'16,"-3"-2"-5"-16,-1-1-19 0,0 2-11 0,0-2-17 0,-4 2-11 16,3 2-13-1,-7-2-11-15,3 2-16 0,-3 2-4 16,0 0-8-16,0 1-13 0,-2 2-9 0,-2 1-2 15,0 5-9-15,0-2-1 0,0 0-6 0,-1 2-3 16,0 3-1-16,2-2-7 0,0 1-4 0,1 0-4 16,1 2-11-16,0 1-5 0,1 0-11 0,4 1-8 15,-1 0-5-15,1-2-6 0,0 2-3 0,3 1-9 16,2 0-9-16,2-2-14 0,4 1-6 0,-2-2-7 16,4-1-2-16,2-1-6 0,3 0-2 0,3 2-9 15,3-5-7-15,2 1-6 0,2-3 1 0,9-2-7 16,-6-1-14-16,6-2 5 0,0-2-1 0,1-2 4 15,-7 2-6-15,5-5-6 0,0 1-1 0,-9 1-3 0,-4 1-2 16,-1 1-1-16,-2-2-1 0,-5 1 7 0,2 0-9 16,-3 1 4-16,0-1-24 0,-1 1-12 0,-1 0-31 15,-1-2-31-15,-2 4-46 0,0-3-58 16,0 3-79-16,0 0-65 0,-13-3-71 0,13 3-83 0,-14 5-475 16,8-1-1036-16,-3 1 458 0</inkml:trace>
  <inkml:trace contextRef="#ctx0" brushRef="#br0" timeOffset="14426.84">21602 5978 134 0,'0'-7'299'16,"-2"4"-23"-16,2 3-34 0,-1-6-22 0,0 3-23 15,1 3-19-15,-1-8-15 0,1 8-28 0,0 0-22 16,0-4-28-16,0 4-26 0,-2-2-30 0,2 2-21 15,0 0-40-15,0 0-41 0,0 0-49 0,-9 6-197 0,4-2-345 16,5-4 153-16</inkml:trace>
  <inkml:trace contextRef="#ctx0" brushRef="#br0" timeOffset="15563.77">17719 4386 157 0,'0'-7'246'0,"0"3"0"0,-4-1-7 0,4 5 28 15,2-6 2-15,-4 3 13 0,2 3 10 0,0-8 1 16,0 8 0-16,0 0-2 0,0-2-16 0,0 2-13 16,0 0-22-16,0 0-15 15,0 0-22-15,0 0-18 0,0 0-5 0,0 0-10 0,0 0-1 0,-5 13-9 16,1-7-5-16,-2 5-12 0,-4 2 3 0,1 0-4 16,2 3-12-16,0-1-4 0,0 0-8 0,1-1-5 0,-1 3-1 15,2 0-8-15,0-1-2 0,-2-2-7 0,3-3-7 16,-1-1-13-16,0-2-5 0,-2 0-7 0,6-2-10 15,-1 0-1-15,1-1-8 16,0-1-14-16,1-4-29 0,1 7-46 0,3-5-64 0,-4-2-81 16,8 0-113-16,-2 1-141 0,-6-1-526 0,17-3-1049 0,-4-1 464 15</inkml:trace>
  <inkml:trace contextRef="#ctx0" brushRef="#br0" timeOffset="16350.09">22285 4051 325 0,'-10'-3'465'0,"6"1"-9"0,-1 1-10 16,5 1-22-16,-6-3-20 0,6 3-30 16,-7-1-33-16,7 1-28 0,-6-1-29 0,6 1-22 15,0 0-29-15,0 0-22 0,-8 2 8 0,8-2-4 0,-4 8-2 16,2-5-18-16,1 6-3 0,-1-2-3 0,-2 1 3 15,2 4-13-15,-4 1-9 0,2 2-4 0,-3 2-9 16,1-1-10-16,-3 0-29 0,0 1 0 0,3 0-11 16,1-3-12-16,-3 0-10 0,2-4-9 0,-1 1-2 15,2-1-24-15,1-2-31 0,-1-1-56 0,4-1-69 16,-2-2-95-16,-1 0-124 16,4-4-186-16,0 0-545 0,0 0-1144 0,0 0 506 0</inkml:trace>
  <inkml:trace contextRef="#ctx0" brushRef="#br0" timeOffset="17339.53">18110 5702 232 0,'0'0'376'0,"0"0"-14"0,0 0-25 0,0 0-16 15,0 0-15-15,0 0-28 0,0 0-12 0,0 0-8 16,0 0-16-16,-19 4-15 0,14 0-3 0,1-2-9 16,0 3-6-16,0 1-8 0,-1-1-15 0,1 1-3 15,-3 1-3-15,0 1-2 0,1 1-6 0,-1-1-3 16,-4 3-15-16,5-2 1 0,-2 0-7 0,0 0-12 15,-2-1-14-15,4 1-7 0,-1 0-19 0,2 0-7 16,-5-1-7-16,6 0-12 0,-4 0-6 0,5 0-6 16,-4-1-32-16,5-1-62 0,0 0-74 0,2-1-105 15,2 0-143-15,4-2-178 0,-1-2-328 0,8-1-936 16,-13 0 414-16</inkml:trace>
  <inkml:trace contextRef="#ctx0" brushRef="#br0" timeOffset="18251.07">21788 6170 234 0,'-4'-6'391'16,"2"1"-2"-16,1 0-14 0,-1 0-8 0,1 2-8 16,0-1-13-16,1 4-3 0,0-6-8 0,0 6-19 15,-2-4-17-15,2 4-22 0,-2-5-25 0,2 5-24 16,0 0-9-16,0 0-14 0,0 0-4 15,-4 14-10-15,3-7-14 0,-1 4-11 0,0 1-7 0,1 3-13 16,-1 3-8-16,1-2-10 0,1 2-12 0,0-1-10 16,0-1-5-16,3 3-17 0,-3-5-10 0,2 2-6 15,-1 2-3-15,1-7-9 0,0-1-14 0,0-1-38 16,0 0-35-16,1-1-40 0,-2-2-45 0,0-2-38 16,2-2-47-16,-3-2-60 0,0 0-55 0,0 0-47 15,0 0-58-15,4-18-34 0,-6 9-307 0,0-2-825 16,2-1 365-16</inkml:trace>
  <inkml:trace contextRef="#ctx0" brushRef="#br0" timeOffset="18535.21">21769 6117 141 0,'-3'-4'321'0,"2"1"16"0,-1-1-8 16,2-1-7-16,-2 1-9 16,2 4-17-16,0-3-18 0,0 3-1 15,5-2-9-15,-5 2-14 0,9 1-11 0,-1 1-16 16,0-2-7-16,-3 4-17 0,1-3-14 0,3 5-13 15,1-1-12-15,-1-2-16 0,4 5-14 16,-1-2-13-16,3 2-9 0,-6-1-11 0,5-2-11 0,0 3-5 16,0 4-10-16,-1-3-3 0,1 2-11 0,-6-2-4 15,2 3-9-15,-1-3 0 0,-3 0-3 0,1 0-6 16,-2 0-3-16,-3 1-1 0,-2 1 4 0,2 1-2 16,-5-1-1-16,-1-2-3 0,0 1-4 0,-1-1 0 15,-6 5-3-15,0-6-5 0,0 3-2 0,0-3 0 16,-4 1-6-16,0 0-21 0,-2-1-19 0,6-4-31 15,-1 2-32-15,2-4-37 0,0-1-52 0,4 1-56 16,-1-2-69-16,7 0-74 0,-13-4-86 0,10 0-252 16,1-2-776-16,4-1 343 0</inkml:trace>
  <inkml:trace contextRef="#ctx0" brushRef="#br0" timeOffset="18769.66">22114 5853 301 0,'0'-4'414'16,"4"-2"17"-16,-3 1-3 0,3 1-18 0,-4 0-20 15,3 1-30-15,-3 3-34 0,1-5-16 0,-1 5-8 0,0 0-9 16,0 0-17-16,0 0-14 0,-5 15-19 0,2-7-19 16,2 0-20-16,-3 3-15 0,4-1-25 15,-4 1-20-15,-1 5-9 0,1-2-16 0,-2 2-16 16,2-2-31-16,-4 1-60 0,3 0-79 0,0 2-97 15,-4-2-118-15,2 2-136 0,-4 1-446 0,2-2-935 0,-1 1 413 16</inkml:trace>
  <inkml:trace contextRef="#ctx0" brushRef="#br0" timeOffset="19838.82">17281 7296 241 0,'-5'-3'355'0,"5"3"-14"0,0 0-6 0,-4-3-9 15,4 3-15-15,0 0-26 0,-2-4-8 16,2 4-18-16,0 0-13 0,0 0-15 0,-1-4-5 16,1 4-24-16,0 0 0 0,0 0-13 0,0 0-7 15,0 0-4-15,0 0-6 0,0 0-6 0,0 0-4 0,0 0-6 16,0 0-5-16,0 0-10 0,0 0-8 0,0 0-6 15,0 0-3-15,0 0-8 0,0 0-11 0,0 0 0 16,0 0-3-16,0 0-9 0,0 0-1 0,0 0 10 16,0 0-8-16,0 0 3 0,0 0-9 0,0 0 11 15,0 0 0-15,0 0-7 0,0 0 0 0,0 0-5 16,0 0-10-16,0 0-7 0,0 0-11 0,0 0-11 16,0 0 1-16,-6 10 1 0,3-5-17 0,3 1-1 15,0 2-6-15,3 3-6 0,-3 2 2 16,2-1 6-16,0 6-8 0,1-2 2 0,1 2-6 0,-2 0 4 15,3 0-5-15,1-1-7 0,-2 1-4 0,2-2 8 16,-1 1-6-16,1 0 12 0,0 0-23 0,-2-9-23 16,2 5-35-16,-2 0-46 0,-3-4-50 0,2 0-54 15,-2-2-61-15,3-3-46 0,-3 3-39 0,-2-4-63 16,1-3-79-16,0 0-397 0,-8 0-971 0,8 0 430 16</inkml:trace>
  <inkml:trace contextRef="#ctx0" brushRef="#br0" timeOffset="20073.41">17227 7353 97 0,'-1'-10'329'0,"0"6"4"15,1-2-14-15,0-2-11 16,1 3-14-16,0-1-11 0,2-2-5 0,2 2-15 0,0-1-17 0,2 0-16 0,1-1-15 16,2 2-13-16,-1-1-12 0,0 3-29 0,3-2-6 15,-1 1-15-15,2 0-19 0,1 2-8 0,-4-1-13 16,4 1-26-16,-2 1-30 0,-1 0-48 0,2 2-41 15,-3 0-39-15,-2 0-35 0,1 1-34 0,-3 2-36 16,1 0-27-16,-3-1-26 0,1 4-28 16,-3 0-47-16,-3 0-159 0,-1 4-516 0,-1 1 228 0</inkml:trace>
  <inkml:trace contextRef="#ctx0" brushRef="#br0" timeOffset="20418.5">17292 7526 175 0,'-1'2'281'0,"1"-2"4"0,-3 3-9 0,3-3-17 0,0 0 0 16,0 0-3-16,0 0 0 0,14-2-18 0,-14 2-24 16,16-2-16-16,-9 0-12 0,5-2-20 0,-2 1-8 15,4-4-26-15,3 0-1 0,-1 2-24 0,0-2-4 16,-4 4-24-16,1-1-28 0,-4 1-41 0,1-1-32 16,-3 2-26-16,-2 0-31 0,0 2-19 0,-5 0-12 15,0 0-18-15,8 4-8 0,-8 0-8 16,0-4-11-16,-8 9 5 0,3-3 21 0,-1 1-5 0,-2 0 18 15,-2 3 13-15,1-3 19 0,-4 5 31 0,0 2 20 16,0-3 35-16,1 1 18 0,0 1 24 0,3 0 13 16,3-6 18-16,-2 1 14 0,3 0 12 0,1-2 6 0,3-2 7 15,-3 3 4-15,4-4 14 0,0 2 13 16,1-3 17-16,3 3 3 0,0-2 4 0,4-3-18 16,3 0-4-16,-2-3-8 0,4 1-10 0,1-2-19 15,3-1-5-15,0-1-10 0,3 1-8 0,0 0-11 0,-1 0-23 16,-2-1-38-16,-1-1-44 0,2 2-56 0,-5 1-55 15,-4 2-65-15,0-1-85 0,-1 0-90 0,-3 0-216 16,1 1-646-16,-2-1 285 0</inkml:trace>
  <inkml:trace contextRef="#ctx0" brushRef="#br0" timeOffset="20654.56">17625 7057 16 0,'-2'-5'465'0,"1"-2"8"0,0 3-8 0,-1 1-33 15,2 3-26-15,0 0-29 0,-1-4-18 0,1 4-9 16,0 0-24-16,0 0-29 0,-1 17-29 0,1-11-25 16,0 1-27-16,1 1-19 0,0 4-16 0,-2 0-24 15,4-2-15-15,-2 1-38 0,2 1-57 0,-2-1-77 16,0 2-87-16,-1-2-90 0,-1 6-115 0,-2-6-149 15,1 1-258-15,2 5-790 0,-3-6 349 0</inkml:trace>
  <inkml:trace contextRef="#ctx0" brushRef="#br0" timeOffset="21488.29">21963 7208 239 0,'0'0'322'0,"4"-4"-3"0,-4 4 2 0,0-3 1 16,0 3-7-16,1-5 9 0,-1 5-12 0,0 0-4 16,0 0-2-16,3-3-6 0,-3 3-8 0,0 0-7 15,0 0-16-15,0 0-9 0,0 0-9 0,0 0-9 16,0 0-1-16,-5 11-6 0,4-5-12 0,1 3-17 15,-2 0-9-15,1 2-15 0,0 1-18 0,2 2-8 16,-2 3-17-16,-1-1-12 0,4 1-13 0,-2-1-8 16,4 0-15-16,-2 0-7 0,1 2-5 0,2-3-11 15,-3 1-15-15,0-3 12 0,1-1-33 0,-1-1-30 16,2-1-29-16,-2-3-50 0,2-1-50 0,0 4-56 0,-3-5-73 16,2-2-39-16,-2 0-40 0,-1 1-58 15,0-4-71-15,0 0-435 0,0 0-975 0,0 0 432 16</inkml:trace>
  <inkml:trace contextRef="#ctx0" brushRef="#br0" timeOffset="21708.41">21967 7286 269 0,'-2'-6'346'0,"-1"0"12"16,2 0 14-16,1-1 7 0,-2 2-6 0,-1 0-14 16,3 1-16-16,0 4-28 0,2-8-21 0,-1 6-18 15,2-2-16-15,2 0-16 0,3 0-22 0,-2 1-18 16,6 1-20-16,-1-3-16 0,2 0-20 0,7 2-11 15,-2 0-15-15,1 1-13 0,-2-1-13 0,2-4-35 16,0 6-38-16,-6-1-49 0,0-1-44 0,0 1-45 16,-2-1-43-16,1 1-48 0,-7 2-37 0,0 0-35 15,0 3-34-15,-5-3-39 0,3 3-300 0,-3-3-704 16,-7 8 311-16</inkml:trace>
  <inkml:trace contextRef="#ctx0" brushRef="#br0" timeOffset="21865.43">22017 7353 33 0,'-7'6'294'0,"5"2"4"16,-2-4 6-16,2-1 3 0,-1 0-6 0,2 2-3 16,1-5 3-16,2 6-14 0,2-5-7 0,2 0-21 0,2-1-17 15,4 0-18-15,0-1-28 0,6-1-14 16,0-2-17-16,4-1-21 0,-5 2-48 0,2-2-64 16,-2-2-83-16,-1 2-80 0,-4 1-107 0,1-1-118 15,-3-2-223-15,-1 0-625 0,1 3 277 0</inkml:trace>
  <inkml:trace contextRef="#ctx0" brushRef="#br0" timeOffset="22128.05">22457 6852 334 0,'-2'-6'459'0,"4"0"12"16,-2 2-6-16,0 0-17 0,0 4-21 15,-2-7-41-15,2 7-33 0,0 0-13 0,0 0-6 0,0 0-12 16,0 0-11-16,-7 17-22 0,5-10-16 0,2 3-21 16,-2 1-18-16,-1-1-25 0,2 1-23 0,-2 1-17 15,0 0-16-15,3-1-22 0,-2 1-26 0,1-1-44 16,1 1-63-16,-2-1-73 0,0 3-101 0,1-2-94 16,-2 4-132-16,2-1-156 0,-3-3-314 0,2 1-944 15,-2 1 418-15</inkml:trace>
  <inkml:trace contextRef="#ctx0" brushRef="#br0" timeOffset="23013.2">17545 8883 123 0,'-4'-8'347'0,"3"-2"8"16,-4 2-18-16,0 0-3 0,-3-2-3 0,3 2-13 16,1-2-14-16,-5 4-6 15,2 1-19-15,-4-2-8 0,0 3-19 0,1 1-9 0,-3 1-12 0,0 2-13 16,3 1-16-16,-4 3-11 0,-1 0-7 0,-3 6-14 15,2 1-11-15,0 0-10 0,3 3-9 0,1 1-4 16,-7 4-11-16,5-2-9 0,5 0-12 0,-4 6-7 0,1 1-11 16,5-6-8-16,2-1-8 0,3 1-6 0,2 0-8 15,1 0-6-15,1-3-4 0,1 2-6 16,5-1-2-16,3-3-6 0,1-2-24 0,5 0-24 16,-1-3-39-16,3-2-49 0,-2-3-47 0,3-1-61 0,10-3-39 15,-11 0-32-15,-1-1-35 0,1-2-43 0,-3-4-34 16,-3 4-42-16,-3-1-230 0,-2-3-722 0,0 3 319 15</inkml:trace>
  <inkml:trace contextRef="#ctx0" brushRef="#br0" timeOffset="23311">17494 9066 47 0,'-6'-2'165'0,"-1"-1"29"0,0 1 16 0,0 1 16 15,1 0 3-15,1 0 9 0,-2-1 14 0,2 0-9 16,5 2-14-16,-6-3-14 0,6 3-11 0,0 0-2 16,0 0 3-16,0 0-1 0,0 0-10 0,0 0-7 15,0 0-8-15,0 0-8 0,0 0-5 0,24 1-18 16,-17 1-8-16,5-2-13 0,-3 0-10 0,0-3-10 15,1 1-12-15,3-1-7 0,-4 2-9 16,-4 1-7-16,4 0-2 0,0-1 7 0,-4 1 0 0,3-1 4 16,-8 1 3-16,10 0 3 0,-10 0 2 0,7-1-1 15,-7 1-1-15,5 4 3 0,-4 0 1 0,0 0-1 16,-1 1-3-16,-1 1-13 0,0-1-7 0,-2 4-5 16,2 0-4-16,-3 2-1 0,0 0-9 0,0 0-6 15,-2 1-3-15,2-1-5 0,0 0-19 0,-1 1-30 16,1-1-43-16,0 2-42 0,2-4-52 0,-2 1-56 15,-1-1-51-15,4 0-40 0,-2-2-49 0,3 0-41 16,3-2-56-16,-2-1-264 0,-1-4-769 0,9 2 340 16</inkml:trace>
  <inkml:trace contextRef="#ctx0" brushRef="#br0" timeOffset="23515.67">17796 8600 411 0,'0'-8'485'0,"-3"2"3"0,2 0-4 0,-2 1-15 16,3 1-22-16,-1-2-36 0,1 6-33 15,0 0-26-15,0 0-20 0,0 0-20 0,0 0-22 16,-5 13-18-16,5-8-37 0,0 5-20 0,-4 1-24 16,4 0-19-16,0 1-17 0,4 0-11 0,-5 0-38 0,1 4-45 15,-3-1-68-15,6 2-71 0,-3-5-101 0,0 0-108 16,-4 5-133-16,-4-1-487 0,7-4-982 0,1 1 434 15</inkml:trace>
  <inkml:trace contextRef="#ctx0" brushRef="#br0" timeOffset="24301.26">21982 8783 11 0,'0'-5'438'0,"2"-3"21"0,-1 1-4 16,-1 1 0-16,0-1-11 0,0 2-12 0,0-1-18 15,0 0-25-15,0 3-32 0,0 3-28 0,-1-5-35 16,1 5-21-16,0 0-19 0,0 0-13 0,0 0-1 16,0 0-18-16,-2 18-17 0,1-8-13 0,1 0-12 15,-1 3-18-15,0-1-14 0,1 4-15 0,0 1-16 16,1 2-13-16,1-1 0 0,0 0-13 0,-1 0-15 0,2 1-28 15,-1-1-34-15,1-2-42 0,-2 1-54 16,0-4-62-16,3 3-71 0,0-6-64 0,0 1-68 16,-2 0-73-16,2-2-66 0,-1-3-394 0,2-2-954 15,-1-1 422-15</inkml:trace>
  <inkml:trace contextRef="#ctx0" brushRef="#br0" timeOffset="24552.93">22166 8772 33 0,'0'-12'346'0,"2"1"6"0,-2 1 8 16,1 0 16-16,0 3 6 0,-1 0-4 0,0 2-16 16,0 1-24-16,0 1-30 0,2 0-23 15,-2 3-4-15,0 0-5 0,0 0-5 0,3 8-7 0,-3-2-18 16,3 3-17-16,-2 0-16 0,1 2-19 0,-1 2-23 16,3 2-12-16,-2 2-15 0,3-2-19 0,-1 1-12 15,0-3-4-15,1 3-14 0,-1-1-19 0,0-2-33 16,1-1-42-16,0-2-41 0,-1 1-43 0,0-2-47 15,-1 0-49-15,1-2-44 0,0-1-38 0,-4 1-39 16,2-3-24-16,-1-2-37 0,-1-2-42 0,0 0-302 16,0 0-763-16,-8 4 338 0</inkml:trace>
  <inkml:trace contextRef="#ctx0" brushRef="#br0" timeOffset="24710.2">22105 8894 2 0,'-13'-3'262'15,"3"1"16"-15,1-1 19 0,3 0 5 0,-2 1 15 16,4 0-1-16,0 1-5 0,4 1-17 0,-7-4-21 15,7 4-28-15,0 0-13 0,-3-2-20 0,3 2-13 0,9-4-22 16,-2 1-19-16,0 2-8 0,6-2-16 0,-3 0-18 16,4 0-30-16,3-1-64 0,1 1-58 0,-5-1-60 15,-1 0-66-15,0 2-90 0,1-3-91 0,-1 0-240 16,-1 1-631-16,-1-3 280 0</inkml:trace>
  <inkml:trace contextRef="#ctx0" brushRef="#br0" timeOffset="24930.39">22444 8412 147 0,'0'-5'424'0,"2"-2"13"0,-2 2 3 16,-2 2-7-16,2 3-12 0,2-9-31 0,-2 8-25 16,0 1-28-16,0 0-15 0,0 0-3 0,0 0-18 15,0 0-21-15,-7 14-14 0,2-5-27 0,1-1-14 16,1 2-18-16,-1 2-22 0,3-1-22 0,-1 2-16 15,-1-1-12-15,0 2-18 0,1-2-12 0,-1 2-33 0,2-1-52 16,0-1-75-16,-3-1-89 0,5 4-101 0,-3 2-104 16,2-1-138-16,-5 0-383 0,3 1-942 15,-2 0 417-15</inkml:trace>
  <inkml:trace contextRef="#ctx0" brushRef="#br0" timeOffset="26390.88">17357 10606 28 0,'0'0'369'0,"0"0"-5"0,0 0-8 16,0 0-9-16,-7-3-12 0,7 3-6 15,0 0-22-15,0 0-11 0,0 0-13 0,0 0-14 0,0 0-15 16,10-6-5-16,-4 3-15 0,-2-1-10 0,6 0-15 16,0 0-14-16,1 1-15 0,7-2-15 0,-3-2-14 15,4 1-11-15,-1 2-18 0,-1-2-13 0,2 0-10 16,-3 3-12 0,2-4-19-16,-5 5-34 0,0-2-39 0,0 1-46 0,-7 1-40 0,3 0-33 0,-5-1-41 15,5 2-19-15,-9 1-13 0,6 0-7 0,-6 0-3 16,0 0 4-16,0 0 11 0,0 0 17 0,0 0 19 15,-10 8 14-15,5-6 18 0,-1 0 26 0,-1 1 26 16,2-1 25-16,0 2 31 0,0-1 18 0,1-2 22 16,-1 0 13-16,5-1 9 0,-5 2 24 15,5-2-12-15,0 0 12 0,-7 3-2 0,7-3 9 0,0 0 7 0,-1 3 8 16,1-3 18-16,0 0 4 0,1 8 11 16,-1-4 8-16,3 2 0 0,-2 0 3 0,-1 0-1 15,4 4 1-15,-4 2-3 0,4 0-3 0,-3 4-4 16,2 1-7-16,-2 3-12 0,3-2-9 0,-4 3-6 0,2 2-10 15,-2-5-9-15,4 0-8 0,0-1-6 0,-1 0-5 16,-1 0-7-16,1-6-2 0,-2 2-20 0,2-2-24 16,-2-2-32-16,0 3-36 0,0-4-38 0,2 1-42 15,-3-4-29-15,0 0-28 0,0 2-22 0,-1-1-24 16,-3-4-31-16,0 1-22 0,0 1-18 0,0-1 2 16,-2-2 14-16,-3 0 22 0,5 1 30 0,-2 0 40 15,-2-1 40-15,0-2 40 0,-2 2 44 0,5-1 51 16,5 0 29-16,-13-1 33 15,4 2 31-15,4-1 26 0,0 1 20 0,5-1 12 0,-8 1 10 0,8-1-7 16,0 0 11-16,0 0 4 0,0 0 1 0,0 0 1 16,0 0 6-16,0 0 6 0,-5-3 2 0,5 3-4 15,0 0-13-15,13-6-7 0,-6 2-20 0,5 0-8 16,1 0-8-16,-4 0-11 0,5-2-8 0,0 0-25 16,5 0-39-16,-5-1-51 0,4 1-52 0,-4-2-57 15,-1 2-63-15,-3 3-67 0,2-1-78 0,-5-1-236 16,4-2-650-16,-2 3 288 0</inkml:trace>
  <inkml:trace contextRef="#ctx0" brushRef="#br0" timeOffset="26641.85">17862 10448 416 0,'-1'-2'473'0,"1"2"-11"0,0-6-11 0,0 6-22 0,0-4-30 16,0 4-23-16,0 0-11 0,0 0-18 0,0 0-19 16,-4 12-22-16,3-6-26 15,-1 1-27-15,1-1-14 0,1 3-28 0,-2 2-22 0,2-1-19 0,-2 2-22 16,1-2-15-16,2-1-6 0,-2 3-43 0,-1-3-49 16,0 2-60-16,1-1-71 0,1 0-97 0,-1 3-96 15,-2-3-115-15,-1-1-465 0,3 2-942 0,0-2 416 16</inkml:trace>
  <inkml:trace contextRef="#ctx0" brushRef="#br0" timeOffset="27945.86">22138 10300 302 0,'-5'-2'396'0,"5"2"4"0,-4-5 6 15,4 5 2-15,-3-3-6 0,3 3-10 0,-7-2-11 16,7 2-11-16,-2-5-18 0,2 5-11 0,0 0-30 15,-3-2-20-15,3 2-21 0,0 0-30 0,0-3-18 16,0 3-21-16,4-4-21 0,0 1-20 0,3 1-14 16,0-2-13-16,3 1-17 0,4-1-7 0,-1 0-12 15,7-1-18-15,-2 1 1 0,1-1-12 0,-2 1-22 16,2 0-33-16,-2 0-37 0,-6 1-38 0,1 0-36 16,-2-1-44-16,-5 3-31 0,3 0-37 0,-3-1-18 15,-5 2-17-15,5 0-8 0,-5 0-4 0,0 0-4 16,0 0 12-16,0 0 18 0,-13 8 20 0,7-4 24 15,-2-3 21-15,2 1 29 0,-2 1 25 0,0-2 36 16,1 1 32-16,0-1 31 0,2-1 30 0,5 0 21 16,-9 0 28-16,9 0 20 0,-9 0 28 0,9 0 13 15,-8-1 22-15,4-1 9 0,4 2 7 0,0 0 0 0,-6-2-2 16,6 2-2-16,0 0-5 0,0 0-13 0,0 0-12 16,0 0-13-16,0 0-10 0,-5 5-9 15,1-2 4-15,6 1 3 0,-2 0 2 0,0 3-3 16,-2 0 1-16,6 2-10 0,-4 2-2 0,2 0-3 0,0 1-9 15,1 1-4-15,-1 3-10 0,2-1-5 0,-1 2-4 16,1-2-11-16,1 2-5 0,-3 0-4 0,1-1-3 16,1 0-2-16,-1-1 0 0,1-3-3 15,-2 1-3-15,0-1-2 0,-2-1-3 0,0 0 1 0,-2-2-5 16,0-1 2-16,-2 0-2 0,1 3 0 0,1-4-9 16,-3 0 9-16,-6-2-1 0,2-1-2 0,-2 2 5 15,-1-3-5-15,-5 1-9 0,3-3 4 16,-5 0-1-16,1 1-2 0,-2-2 5 0,0-2-8 0,5 4-6 15,2-2-30-15,-1-3-24 0,1 0-37 0,3 2-33 16,-1 0-46-16,11 1-60 0,-13-1-55 0,6 0-60 16,7 1-62-16,-7-5-74 0,7 5-389 0,0 0-945 15,0 0 418-15</inkml:trace>
  <inkml:trace contextRef="#ctx0" brushRef="#br0" timeOffset="28260.37">22676 9981 255 0,'2'-6'510'16,"-2"-1"2"-16,-3-2-2 0,2 4-12 0,0 1-21 0,-1-1-26 15,0 1-27-15,2 4-38 0,-3-4-36 0,3 4-34 16,-4-2-22-16,4 2-27 0,0 0-21 15,0 0-9-15,-12 9-24 0,9-3-24 0,-1-3-19 0,0 7-9 16,0 1-22-16,-1 0 0 0,1 0-16 16,-2 5-2-16,2-4-16 0,2 1-3 0,-3 1-13 0,0 3-14 15,1-6-6-15,1 2-7 0,-1-2-1 0,3-2-13 16,-4 1-5-16,5 0 1 0,0 0-21 0,-1-5-31 16,1 1-49-16,0-1-58 0,-3 0-73 0,4-1-94 15,-2 0-111-15,-1-1-124 0,0 2-509 0,2-5-1110 16,0 0 492-16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3:52:02.851"/>
    </inkml:context>
    <inkml:brush xml:id="br0">
      <inkml:brushProperty name="width" value="0.05292" units="cm"/>
      <inkml:brushProperty name="height" value="0.05292" units="cm"/>
      <inkml:brushProperty name="color" value="#FF0000"/>
    </inkml:brush>
  </inkml:definitions>
  <inkml:trace contextRef="#ctx0" brushRef="#br0">5242 11812 1684 0,'0'0'704'15,"0"0"-454"-15,0 0 36 16,0 0-58-16,0 0-75 16,0 0-17-16,-36-82 9 15,32 78-25-15,-2 3-3 16,-2 1-49-16,-3 0-34 15,-6 22-11-15,-8 14-23 16,-4 10 1-16,-2 12-1 16,4 0 1-16,3-2-1 15,6-8 0-15,7-10-1 0,6-14 0 16,5-12-6-16,0-9 6 16,0-3-1-16,0-15 2 15,9-21 26-15,9-16-25 16,-1-10 6-16,4-4 1 15,-1 6-8-15,-5 12 1 16,-3 15 0-16,-3 18-1 16,-5 9 0-16,3 6-11 15,2 3-17-15,4 22 20 16,7 11 8-16,4 6 5 16,3 8-5-16,0 0-1 15,-2-2-7-15,-3-6-97 16,-7-6-9-16,-5-8-52 0,-6-7-16 15,-4-13-30-15,-12-7-282 16,-5-1-254-16</inkml:trace>
  <inkml:trace contextRef="#ctx0" brushRef="#br0" timeOffset="133.9">5026 11969 861 0,'0'0'1852'0,"0"0"-1387"16,0 0-172-16,0 0-98 15,0 0-105-15,0 0-57 16,0 0 5-16,105-52-38 0,-36 14-101 16,-2-6-911-16</inkml:trace>
  <inkml:trace contextRef="#ctx0" brushRef="#br0" timeOffset="1260.07">9877 11648 1984 0,'0'0'847'0,"0"0"-330"16,0 0-232-16,0 0-123 0,0 0-91 16,0 0 2-16,2 114-10 15,7-59-15-15,-1 1-24 16,0-8-2-16,-2-8-22 16,-4-12 0-16,-2-12 0 15,2-10 0-15,-2-6 0 16,0 0 0-16,0-26-9 15,0-16-18-15,-2-14 10 16,-6-10 2-16,-2-7 15 16,4 3 1-16,-3 6-1 15,5 16 12-15,2 14-4 16,2 14 39-16,0 10-47 16,0 8 0-16,0 2 0 0,12 0 0 15,9 6 0-15,3 6 0 16,0 4 0-16,1 2 0 15,-7 2 0-15,-7 4 0 16,-7 2 0-16,-4 5-33 16,-8 1-2-16,-19-3 35 15,-4 1-9-15,2-7 9 16,6-7 0-16,14-8 12 16,9-6 8-16,5-2-20 15,26 0 21-15,12 0 3 16,5-13-24-16,4 2 0 0,-4-1 0 31,-5 6 0-31,-9 3 0 0,-12 3 0 0,-7 5 0 16,-6 17 0-16,-7 6 0 15,-2 6 0-15,0 2 0 16,-13 2 0-16,-12-2 0 16,-1-4 0-16,-3-8 0 15,-3-8 0-15,3-6 0 16,6-6 0-16,4-4 0 15,13 0 0-15,6-12 0 16,9-6-516-16,7 6-2476 0</inkml:trace>
  <inkml:trace contextRef="#ctx0" brushRef="#br0" timeOffset="2060.92">5404 15789 2018 0,'0'0'622'0,"0"0"-302"16,0 0-16-16,0 0-89 16,0 0-113-16,0 0-45 15,0 0 8-15,-100 26-10 16,65 6-7-16,-3 2 27 0,5 8 6 16,6 3-10-1,9-5-28-15,16-4-23 0,2-6-20 16,16-10 0-16,21-8 0 15,13-12 0-15,7 0 0 16,5-10 0-16,-6-12 0 16,-11 0 0-16,-9 4 0 15,-16 6-26-15,-11 12-112 16,-7 0-347-16,-2 0-650 0</inkml:trace>
  <inkml:trace contextRef="#ctx0" brushRef="#br0" timeOffset="2755.55">9659 15673 2112 0,'0'0'827'16,"0"0"-295"-16,0 0-202 16,0 0-126-16,0 0-113 15,0 0-91-15,0 0 0 16,-8 50 0-16,8-2 0 16,5 6 0-16,4 0 0 15,0-2 0-15,-1-7 0 16,2-8 0-16,-4-10 0 0,-3-9-135 15,-3-18-221-15,0 0-288 16,0-22-402-16</inkml:trace>
  <inkml:trace contextRef="#ctx0" brushRef="#br0" timeOffset="3053.96">9587 15647 2147 0,'0'0'862'16,"0"0"-365"-16,0 0-224 15,0 0-126-15,0 0-85 16,0 0-2-16,0 0-38 16,97 26-5-16,-51-8-11 15,3-6-3-15,-1 4-3 0,0 2 0 16,-9 2-10-16,-5-2 1 16,-9 0-12-16,-13 4 12 15,-5 0-3-15,-7 2 6 16,-2 2 5-16,-27-4 1 15,-13 5 0-15,-12-5 6 16,-1 0 26-16,1-7-2 16,9 2-30-16,12-11 0 15,14-2 0-15,19-4 0 16,0 0-618-16,15 0-1653 0</inkml:trace>
  <inkml:trace contextRef="#ctx0" brushRef="#br0" timeOffset="3195.84">10211 16218 2336 0,'0'0'859'16,"0"0"-594"-16,0 0-265 16,0 0-254-16,0 0-2199 0</inkml:trace>
  <inkml:trace contextRef="#ctx0" brushRef="#br0" timeOffset="4494.68">17642 1534 1453 0,'0'0'492'0,"0"0"-174"0,0 0-93 15,0 0-25 1,0 0 16-16,0 0-61 16,-27-49-42-16,24 49-2 0,-1 0-8 15,0 14-49-15,-4 11-21 16,2 5-5-16,-1 0-10 15,7-4-16-15,0-4-1 16,0-10 0-16,0-10-1 16,5-2 19-16,6-6 17 15,0-18 15-15,-2-6 3 16,-7-6-21-16,-2 2 6 16,0 3-6-16,0 13-13 15,-13 9 7-15,-1 9 7 0,1 0-28 16,-1 1-6-1,6 14-12-15,1 0 1 0,5-2 1 16,2-3-17-16,0-2-17 16,0-7 13-16,7-1 11 15,-1 0 8-15,-2 0 12 16,0 0 0-16,-4 0 20 16,0 0 31-16,0-1-6 15,0-3-21-15,0 2-23 16,-4 2-1-16,2 0-44 15,2 0-68-15,0 12-197 16,0 1-476-16,0 0-565 0</inkml:trace>
  <inkml:trace contextRef="#ctx0" brushRef="#br0" timeOffset="5030.57">17661 1444 697 0,'0'0'1010'16,"0"0"-626"-16,0 0-74 15,0 0-14-15,0 0-14 16,0 0-77-16,0 0-36 15,0-5-40-15,0 5-22 16,0 0-28-16,0 5-26 16,0 18-25-1,0 28 14-15,-4 41-24 0,1 44-10 0,3 31 109 32,0 9-54-32,14-8-41 0,8-15-2 15,5-11 13-15,2-3-18 16,0-9-6-16,-2-2-9 0,0-1 0 15,-5-5 0-15,-5-7 0 16,-5-7 0-16,-1-16 0 16,-5-20 0-16,-1-16 0 15,-1-6 0-15,4 5 0 16,-2 1 0-16,0 2 0 16,1-12 0-16,0-10 0 15,-2-12 0-15,-1-10 0 16,-2-6 0-16,0-4 0 0,0-4 0 15,-2 0 0 1,0 0-29-16,0-26-190 0,0-4-443 16,0-4-590-1</inkml:trace>
  <inkml:trace contextRef="#ctx0" brushRef="#br0" timeOffset="5935.6">17911 4044 1159 0,'0'0'338'16,"0"0"-91"-16,0 0-36 15,0 0-20-15,0 0 36 0,0 0-57 16,0 0-2-16,-29-92 33 15,29 86 3-15,0 2-2 16,0 2 6-16,0 2-43 16,0 0-45-1,0 0-36-15,0 0-33 0,0 0-25 16,9 0-13-16,20 10-5 16,17 2 38-16,37 2-14 15,46-2-7-15,56-10-25 16,29-2 0-16,14-2 0 15,-6-14 0-15,-14-2 0 16,-2 2 0-16,-5 2 0 16,-7 0 0-16,-16 2 0 0,-11-2 0 15,-13 2 0-15,-32 2 0 16,-30 2 0-16,-28 4 0 16,-8 0 0-16,2 0 0 15,2 2 0-15,7-2 0 16,-11 2 0-16,-2 0 0 15,-8 0 0-15,-3 0 0 16,-5-1 0-16,-7 0 0 16,-4 1 0-16,-6 0 0 15,-3 0 0-15,-7 0 0 16,-1 2 0-16,-8 0 0 0,0 0 0 16,-2 0 0-1,0 0 0-15,0 0 0 0,0 0 0 16,0 0 0-16,0 0 0 15,0 0 0-15,0 0 0 16,0 0 0-16,0-2 0 16,0 0 0-16,-12-8-87 15,-5-1-524-15,-5-3-638 0</inkml:trace>
  <inkml:trace contextRef="#ctx0" brushRef="#br0" timeOffset="6690.65">20716 1783 1440 0,'0'0'536'15,"0"0"-144"-15,0 0-177 16,0 0-30-16,0 0-1 16,0 0-84-16,-58-125-63 15,50 103 32-15,-2-2-12 16,2 4 5-1,1 4-25-15,0 4 14 0,4 4 33 16,1 4-9-16,2 2-12 16,0 2-17-16,0-2-13 15,0 2 12-15,0 0 0 16,0-4 26-16,0 2 14 16,0-4-28-16,0-2-30 15,0 1-17-15,0 0-9 0,0-1 7 16,5 1-7-16,-2 2-1 15,-1-1 0-15,2 2 0 16,-2 0 7-16,1 2 2 16,-3 0-7-16,0 2 22 15,2 0-17-15,2 18-7 16,5 24 0-16,5 34 6 16,8 46 6-16,9 49 1 15,9 19-13-15,4-1 0 0,1-19 0 16,-1-29 0-16,-6-7 0 15,1-4 0-15,-6-4 0 16,-6-5 0-16,-3-21 0 16,-8-22 0-1,-6-17 0-15,-2-7 0 0,1 8 0 16,-3 4 0-16,-2 4 0 16,1-5 0-16,-5-10 0 15,2-6 0-15,3-9 0 16,-3-8 0-16,3-8 0 15,-3-4 0-15,2-6 0 16,0-4 0-16,-1-2 0 16,1-4 0-16,-2 0 0 0,-2-4 0 15,0 0 0-15,0 0 0 16,0-10 0-16,-9-16-275 16,-13-6-1011-16</inkml:trace>
  <inkml:trace contextRef="#ctx0" brushRef="#br0" timeOffset="7099.96">17976 2167 93 0,'0'0'396'16,"0"0"-396"-16</inkml:trace>
  <inkml:trace contextRef="#ctx0" brushRef="#br0" timeOffset="7861.94">17642 1556 811 0,'0'0'552'0,"0"0"-247"0,0 0-9 0,0 0-54 16,0 0-30-16,0 0-86 16,0 0-29-16,-12-90 16 15,12 86-41-15,0 1 2 16,0 3-6-16,0 0-11 15,0 0-7-15,-2 0-27 16,2 0-2-16,-3 0 13 16,1 0-14-16,2 0-5 15,0 0-11-15,0 0-4 16,0 0 0-16,0 0-8 16,0 0 2-16,0 0 6 0,0 0 2 15,0 0 23-15,0 0 22 16,0 0 16-16,16 0 46 15,11 0 18-15,13 0-43 16,18-1-6-16,29-4-12 16,40-3-16-1,40-2-8-15,20-4-17 0,2 1-1 16,-11-4-22-16,-17 3-2 16,-2-2 10-16,1 0-10 15,-6 4 0-15,-7 0-1 16,-28 4 1-16,-27 2-1 15,-28 2-2-15,-10 2 3 16,2 0 0-16,0 0 1 16,-2 0 11-16,-15 0-6 0,-7 0 12 15,-8 0 8-15,0 0-25 16,3 0 0-16,0 0 5 16,0 0-5-16,-1 2-1 15,1 0 1-15,-7-2-1 16,-4 2 5-1,-3-2-5-15,-1 0 0 0,-4 2 0 16,3-2 0-16,3 0 7 16,-1-2-5-16,-1 0-1 15,-2 2 0-15,-1 0-1 16,-7 2 1-16,-2 0-2 0,0 0-7 16,0 0-49-1,-15 0-207-15,-8 6-423 0,-3 0-723 0</inkml:trace>
  <inkml:trace contextRef="#ctx0" brushRef="#br0" timeOffset="8666.06">16530 940 696 0,'0'0'525'0,"0"0"-195"16,0 0-64-16,0 0 89 0,0 0 107 16,0 0-180-16,0 0-65 15,-31-114 18-15,31 106-7 16,-3 4-51-16,-2 4-42 15,1 6-61-15,-5 26-56 16,-2 20-11-16,0 18 5 16,-2 11 3-16,4-1-15 15,-1-8 1-15,6-12-1 16,4-16 0-16,0-14 0 16,0-16 0-16,0-14 9 15,0 0 43-15,0-30-52 0,9-18 0 16,5-14 0-16,3-10 0 15,3-8 0-15,1 0 0 16,-4 7 0-16,-3 15 0 16,-5 20 0-16,-3 22 0 15,-2 16 0-15,6 10 0 16,3 28 0-16,7 16 0 16,9 11 0-16,5 3 0 15,3-2 0-15,1-4 0 16,1-12 0-16,-6-10 0 15,-7-12-78-15,-8-12-137 0,-11-12-95 16,-7-4-30-16,-18-26-179 16,-17-10-240-1,-8-2-976-15</inkml:trace>
  <inkml:trace contextRef="#ctx0" brushRef="#br0" timeOffset="8791.62">16494 1048 1568 0,'0'0'820'0,"0"0"-333"16,0 0-251-16,0 0-9 15,0 0-60-15,0 0-40 16,0 0-13-16,105 0-55 0,15-7-59 16,-11-11-222-16,-4 0-851 0</inkml:trace>
  <inkml:trace contextRef="#ctx0" brushRef="#br0" timeOffset="9790.94">21016 425 1558 0,'0'0'893'0,"0"0"-374"15,0 0-200-15,0 0-42 0,0 0-62 16,0 0-109 0,0 0-79-16,-52-32-19 15,50 74-8-15,-4 12 43 16,4 8-22-16,2 0-4 16,0-4-17-16,0-9 0 15,0-11 10-15,0-10-10 16,0-10 0-16,0-10 2 15,0-6 5-15,0-2 11 0,0-2 20 16,0-24-20 0,0-14-18-16,-2-15 0 0,-5-10 0 15,1-6 0 1,0 3 0-16,3 14 0 0,3 16 0 16,0 16 0-16,0 14 0 15,0 8 0-15,0 0 0 16,15 4 0-16,12 16 0 15,5 4 0-15,3 8 0 16,-4 2-44-16,-8 2-44 16,-10 0-26-16,-13-2 63 15,0-4 27-15,-9-4 22 16,-11-8 2-16,2-6 6 0,4-3 17 16,6-8 50-1,6 2-19-15,2-3-13 0,0 0-7 16,4 0-29-16,19-4-4 15,10-6-2-15,9-1 1 16,7 5 0 0,1 6-10-16,-2 0-2 0,-3 0-3 15,-9 20-21-15,-9 5-8 16,-12 3-2-16,-13 4 13 16,-2 0 16-16,-13 0 7 15,-20-2 10-15,-10-6 0 16,-6-6 39-16,0-6 57 15,5-6 0-15,5-6-17 16,15 0-79-16,8 0 0 16,10 0 0-16,6-6 0 0,0 6 0 15,13 2-302-15,1 16-754 0</inkml:trace>
  <inkml:trace contextRef="#ctx0" brushRef="#br0" timeOffset="10562.41">17577 4305 1224 0,'0'0'776'16,"0"0"-407"-16,0 0-50 15,0 0-70-15,0 0-50 16,0 0-52-16,-123-6-8 0,74 28-25 16,-7 8-23-1,-2 10-14-15,3 8-11 0,6 2 1 16,13 3-11 0,16-3-7-16,20-6-7 0,2-6-21 15,43-10 2-15,17-10 7 16,20-14-15-16,10-4-14 15,1-10 5-15,-8-12-6 16,-16-2-6-16,-20 4-3 16,-22 6 9-16,-16 6 6 15,-11 4-6-15,0 4-13 16,0 2-121-16,0 12-433 0,6 4-906 16</inkml:trace>
  <inkml:trace contextRef="#ctx0" brushRef="#br0" timeOffset="11191.76">21623 4255 1855 0,'0'0'822'0,"0"0"-325"0,0 0-260 16,0 0-144-16,0 0-42 16,0 0 66-16,0 0-24 15,-7 143-33-15,14-85 0 16,-3 0-8-16,0-2-29 15,4-8-22-15,-4-10 15 16,1-8-16 0,-3-14-6-16,-2-14-100 0,0-2-61 31,0-28-97-31,-16-50-379 0,3 4-121 0,2-1-334 0</inkml:trace>
  <inkml:trace contextRef="#ctx0" brushRef="#br0" timeOffset="11426.57">21602 4056 1659 0,'0'0'920'0,"0"0"-425"16,0 0-265-16,0 0-64 15,0 0-52-15,0 0 24 0,0 0-80 16,75 89-22-16,-36-63 2 16,4 0-29-16,1-2 4 15,-6 2-7 1,-7 0-6-16,-10 0 0 0,-13 4-14 0,-8 2 8 15,0 5 6 1,-17-1 1-16,-14 0 1 0,-8 0 11 16,-9-4-7-16,-6 0-6 15,-4-6-22-15,-25-4-218 16,14-8-554-16,11-8-1204 16</inkml:trace>
  <inkml:trace contextRef="#ctx0" brushRef="#br0" timeOffset="12995.27">20515 1267 1280 0,'0'0'553'15,"0"0"-286"-15,0 0-3 16,0 0-117 0,0 0-102-16,0 0-26 0,0 0 8 15,46-30 68-15,-46 30 74 0,0 0 15 16,0 0-55 0,0 0-23-16,-6 8-58 0,-7 10-14 15,-7 6 10-15,-2 6-14 16,-7 6 3-1,-4 5 25-15,0 0 22 0,-6 4-29 16,-1 3 6 0,-2 0 4-16,-3 6 4 0,-1 2 5 31,-4 2-16-31,1 3-13 0,1-2 10 16,-4 4-17-1,1 1-34-15,-2-2 0 0,-1-2 0 16,0-2 0-16,4-1 0 15,-2-9 0-15,6-2 0 16,3-6 0-16,3-4 0 16,2 0 0-16,2-4 0 15,0 0 0-15,3 2 0 16,2 0 0-16,-3 3 0 16,1 1 0-16,-2 3 0 15,1 2 0-15,-3 1 0 16,0 0 0-16,2 2 0 15,-1-2 0-15,3 1 0 0,0-4 0 16,4 2 0-16,-1-5 0 16,4-2 0-16,1 2 0 15,-2-2 0-15,3 0 0 16,0 0 0-16,-3-1 0 16,0 1 0-16,2-3 0 15,-2 0 0-15,4-1 0 16,0-4 0-16,-2 0 0 15,3-4 0-15,0 0 0 16,-3 0 0-16,1 0 0 0,-3 0 0 16,2 2 0-16,-1 0 0 15,2 0 0-15,1-2 0 16,0 1 0-16,2-6 0 16,3 4 0-16,-1-3 0 15,2 0 0-15,1-2 0 16,1 2 0-16,1-2 0 15,-1 0 0-15,2 0 0 16,-3-2 0-16,3 2 0 16,-1 2 0-16,-1-2 0 15,1 0 0-15,3-2 0 0,0-2 0 16,4-2 0 0,1-4 0-16,-1 0 0 0,3 1 0 15,-1-4 0 1,-2 5 0-16,1-2 0 0,-3 2 0 15,0 1 0-15,0-1 0 16,0-1 0-16,3 1 0 16,-1-1 0-16,0-1 0 15,2-4 0-15,1 0 0 16,2-2 0-16,0-2 0 16,2 2 0-16,0-2 0 15,0 0 0-15,0 0 0 16,0 0 0-16,0 0 0 15,0 0 0-15,0-11 0 16,2-7-234-16,0-4-939 0</inkml:trace>
  <inkml:trace contextRef="#ctx0" brushRef="#br0" timeOffset="15965.21">17567 1403 1272 0,'0'0'366'0,"0"0"-226"16,0 0-13-16,0 0 3 15,0 0 25-15,0 0 14 16,-52-2-36-16,47 2-1 0,-2 0 28 16,-6 0 21-16,-3 0-42 15,-6 0-39-15,-2 0 5 16,-8 0-12-16,1 0-8 15,-2 7-26-15,0 1-19 16,-3 2-5-16,5 2-16 16,0-2-4-16,0 1-1 15,1 4 2-15,4-1 14 16,-3 1-7-16,-3 6 2 16,-1 1 10-16,0 2-14 15,-6 0 4-15,-1 4-5 0,-2 0-8 16,-1 4 10-16,1 2-13 15,-3 5-1 1,1 0 20-16,-3 4-7 0,1-2-1 16,2 6-1-16,-2-1-8 15,7 4 11-15,-2 2-13 16,3 5-1-16,3 2 10 16,-1 4-17-16,3 1 23 15,2 2-24-15,-1 0 0 16,3 0 0-16,0 2 0 15,3 3 0-15,-1 3 0 16,4 2 0-16,4 2 0 0,3 3 0 16,3-1 0-16,6 2 0 15,3 0 0-15,4 3 0 16,0-2 0-16,0 4 0 16,0-3 0-16,6-2 0 15,5-2 0-15,5-3 0 16,-1-1 0-16,6-4 0 15,0-2 0-15,2-2 0 16,4-3 0-16,0 0 0 16,-1 0 0-16,4-1 0 15,-1-2 0-15,0 0 0 16,0-1 0-16,2-1 0 0,2-2 0 16,3-2 0-16,3 2 0 15,7-4 0-15,0 2 0 16,8-3 0-16,4-1 0 15,4-2 0-15,2-4 0 16,3 2 0-16,2-4 0 16,1 0 0-16,1 1 0 15,-2-4 0-15,2 4 0 16,1-5 0-16,1-2 0 16,3-6 0-16,1-2 0 0,6-8 0 15,-1-2 0 1,1-6 0-16,2-2 0 0,0-3 0 15,-4-4 0 1,2 1 0-16,2-4 0 16,-1-2 0-16,3 0 0 15,4 0 0-15,3 0 0 16,4 0 0-16,5 0 0 16,-1-4 0-16,2-4 0 15,0 0 0-15,-4 0 0 16,-3-2 0-16,-5 2 0 0,-5-2 0 15,-4 0 0-15,-10-2 0 16,-2-2 0-16,-4-2 0 16,0 0 0-16,-2-2 0 15,-3-2 0-15,0 0 0 16,-1 0 0-16,-1-3 0 16,-2 0 0-16,2-1 0 15,-2-5 0-15,-1 1 0 16,1-4 0-16,-4 0 0 15,0-2 0-15,-6-2 0 16,1 0 0-16,-4-2 0 16,-2 0 0-16,-6 0 0 15,-1 0 0-15,-3-1 0 0,-2 2 0 16,-2-2 0-16,0 1 0 16,-2-2 0-16,-2 2 0 15,0-2 0-15,-4 0 0 16,0 0 0-16,-3 2 0 15,-1-1 0-15,-1 3 0 16,-3 0 0-16,-2 2 0 16,1-2 0-16,-2 2 0 15,-1 0 0-15,1 2 0 16,-2-1 0-16,-3 4 0 16,-1 0 0-16,-2 1 0 15,-2 1 0-15,0 0 0 16,0 4 0-16,0 2 0 0,0-1 0 15,0 4 0 1,0 0 0-16,0 0 0 0,0 2 0 16,0 2 0-16,0 2 0 15,0 0 0-15,0-2 0 16,0 0 0-16,0-2 0 16,0-1 0-16,0-1 0 15,2-1 0-15,1-2 0 16,-1 2 0-16,1 2 0 15,-3 3 0-15,0 4 0 0,0 6 0 16,0 0 0-16,0 4 0 16,0 0 0-16,0 0 0 15,0 0 0-15,0 0 0 16,0 0 0-16,0 0 0 16,0 0 0-16,-5 0 0 15,-33-4 0-15,2 0-257 16,-10 1-1911-16</inkml:trace>
  <inkml:trace contextRef="#ctx0" brushRef="#br0" timeOffset="95612.09">26651 12833 1692 0,'0'0'703'0,"0"0"-131"15,0 0-105-15,0 0-216 0,0 0-35 16,0 0-21-16,-8-92-195 16,3 92 0-16,-3 28 0 15,-8 21 0-15,-4 19 0 16,-4 14 0-16,-3 8 0 15,0-2 0 1,6-9 0-16,6-20 0 0,7-18 0 16,4-21 0-16,4-20 0 15,0-2 0-15,0-34 0 0,0-20 0 16,0-17 0-16,0-27 0 16,6 2 0-16,5 1 0 15,2 10 0 1,0 30 0-16,0 13 0 0,3 24 0 15,-3 20 0-15,6 14 0 16,-2 32 0-16,3 16 0 16,3 14 0-16,-2 9 0 15,2-3 0-15,0-6 0 16,-1-6 0-16,-3-13 0 0,0-13 0 31,-8-15-3-31,-5-12-118 0,-6-17-67 0,0 0-2 16,-19-49-263-16,-8-1-322 15,-2 2-129-15</inkml:trace>
  <inkml:trace contextRef="#ctx0" brushRef="#br0" timeOffset="95753.9">26518 13084 428 0,'0'0'1233'16,"0"0"-586"-16,0 0-97 0,0 0-263 16,0 0-97-16,0 0-9 15,0 0 26-15,47 0-66 0,2-12-75 16,38-40-66-1,-9 2-246-15,-9-2-1050 0</inkml:trace>
  <inkml:trace contextRef="#ctx0" brushRef="#br0" timeOffset="96666.16">29428 10944 1288 0,'0'0'1140'15,"0"0"-507"-15,0 0-95 16,0 0-277-16,0 0-165 16,0 0-48-16,0 0-9 15,-27 113 14-15,25-49-53 16,2 2 0-16,0-6 0 15,0-7 0-15,0-11 0 0,0-11 0 16,0-10 0-16,0-10 0 16,0-6 0-16,0-5 0 15,0 0 0-15,0-12 0 16,-2-21 0-16,-5-14 0 16,0-18 0-16,1-7 0 15,1-4 0-15,1 10 0 16,2 13 0-16,2 20 0 15,0 12 0-15,0 14 0 16,0 7 0-16,9 0 0 16,8 0 0-16,5 0 0 0,3 10 0 15,-2 1 0-15,-8 7 0 16,-3 4 0-16,-12 4-38 16,0 5 21-16,-12 3 16 15,-13-4-7-15,1 0 8 16,4-8 0-16,9-4 2 15,8-4-2-15,3-2 0 16,10 0 0-16,16 0 0 16,8 0 9-16,8-2-9 15,5 1 0-15,-3-2 0 0,-4 1-8 16,-7 3 8 0,-10 0 0-16,-9 3-1 0,-12 2 8 15,-2 4-7-15,-16 3 9 16,-20 1 15-16,-8-1-2 15,-7-2-22-15,-1-3 0 16,6-8 0-16,5-8 0 16,15-4-36-16,8-8-273 15,11-8-742-15</inkml:trace>
  <inkml:trace contextRef="#ctx0" brushRef="#br0" timeOffset="97822.01">32209 12529 942 0,'0'0'1099'15,"0"0"-630"-15,0 0 117 16,0 0-107-16,0 0-229 16,0 0-56-16,0 0-117 15,4-36-77-15,-17 40 0 16,-16 20 0-16,-2 8 0 15,2 10 0-15,8 6 0 0,19 2 0 16,4-4 0-16,40-10 0 16,41-12 0-1,4-16 0-15,11-8 0 0,2-11 0 16,-24-14 0-16,-11 1 0 16,-28 4 0-16,-28 10 0 15,-47 16 0-15,-24 18-93 16,-2 10-794-16</inkml:trace>
  <inkml:trace contextRef="#ctx0" brushRef="#br0" timeOffset="98659.01">27826 16325 2259 0,'0'0'553'15,"0"0"-72"-15,0 0-180 16,0 0-176-16,0 0-55 16,0 0 4-1,-27 148-17-15,27-92-9 0,0-2-35 16,0-4 5-16,0-14-18 15,0-6 2-15,0-11-8 16,0-10-89-16,0-9-112 16,-11-22-109-16,-2-14-526 15,-3-8-223-15</inkml:trace>
  <inkml:trace contextRef="#ctx0" brushRef="#br0" timeOffset="99066.32">27627 16266 1532 0,'0'0'540'15,"0"0"-156"1,0 0 150-16,0 0-302 0,0 0-45 16,0 0-46-1,0 0-9-15,-29-12-40 0,29 12-19 16,0 0 8-16,0 0-40 16,0 0-8-16,0 0 7 0,0 0-29 15,0 0 4 1,7 0-9-16,11 0-5 0,11 12 20 15,11 6-21 1,9 4 0-16,9 10 0 0,1 5 0 16,-5-1 0-16,-6 8 0 15,-15 0 0-15,-18 0 0 16,-15 0 0-16,-6 2 0 16,-30-2 0-16,-13-8 0 15,-6 0 0-15,-3-9 0 16,2-9 0-1,9-10 0-15,11-2 0 0,15-6 0 16,15 0 0-16,6 0 0 0,16-6 0 16,20-2 0-16,28 4-26 15,-6 4-476-15,-6 0-693 0</inkml:trace>
  <inkml:trace contextRef="#ctx0" brushRef="#br0" timeOffset="99660.88">31386 16222 1461 0,'0'0'379'16,"0"0"198"-16,0 0-88 16,0 0-194-16,0 0-11 15,0 0-62-15,0 0-36 0,-66-18-52 16,66 18-65-16,0 0-69 16,0-4 0-16,10 0 0 15,9-2 0-15,10-6 0 16,4 2 0-16,5-2-29 15,-1 6-61-15,-3 2-12 16,-8 4-27-16,-10 0-18 16,-9 0-58-16,-11 0-137 15,-19 0-146-15,-8 0-279 0</inkml:trace>
  <inkml:trace contextRef="#ctx0" brushRef="#br0" timeOffset="99962.12">31386 16222 652 0,'-102'-72'903'0,"98"72"-554"0,4 0 233 15,-2 0-104-15,2 0-217 16,0 0-43-16,0 0-26 16,0 0-61-16,0 10-35 15,0 8-15-15,0 12-5 16,0 6-28-16,0 10-19 16,0 7-29-16,-4 1 0 15,2 4 0-15,0 0 0 16,2-6 0-16,0-2 0 15,0-6 0-15,0-4 0 0,0-8 0 16,10-5 0-16,5-5 0 16,10-8 0-16,6-6 0 15,6-8 0-15,8 0-17 16,4-12-47-16,-4-15-136 16,-1-14-98-16,-11 5-317 15,-14 1-203-15</inkml:trace>
  <inkml:trace contextRef="#ctx0" brushRef="#br0" timeOffset="100125.99">31299 16513 1652 0,'0'0'1118'16,"0"0"-752"-1,0 0 181-15,0 0-340 0,0 0-117 16,0 0-13-16,166-24-56 15,-98 12-21-15,20-6-195 16,-20 0-498-16,-12 4-1310 0</inkml:trace>
  <inkml:trace contextRef="#ctx0" brushRef="#br0" timeOffset="100299.47">32161 16754 1360 0,'0'0'2139'0,"0"0"-1901"16,0 0-179-1,0 0-59-15,0 0-744 0</inkml:trace>
  <inkml:trace contextRef="#ctx0" brushRef="#br0" timeOffset="143988.57">27534 2314 1375 0,'0'0'516'16,"0"0"-299"-16,0 0 13 15,0 0-142-15,0 0-53 16,0 0-26-16,-58 26-1 16,56-18 30-16,2-2 13 15,0-4-8-15,0-2 6 16,0 0-1-16,2 0-14 15,4 0 6-15,0-12-1 16,-2 0 51 0,-2-2 4-16,-2 2-13 0,0 2 15 0,-4 6-17 15,-10 4-4 1,-3 0-21-16,-6 8-45 0,3 8-9 16,5 2 0-16,1-2-6 15,7-4 0-15,7-4-30 16,0-4-84-1,2-4 44-15,17 0 64 0,-4 0 6 16,1-8 7-16,-5-6-1 16,-7-2 27-16,-4 0 20 15,0 2 38-15,0 4-9 16,-11 2-19-16,-3 8 8 16,-1 0-29-16,-3 4-28 15,1 14-8 1,3 4-13-16,5 0 5 0,7-2-2 0,2-6-73 15,0-2-5-15,0-4 36 16,8-4 46-16,2-4 5 16,-3 0 1-16,1 0-1 15,1-6 0-15,0-8 1 16,-2 0-39 0,-1 2-101-16,-3 4-48 0,-3 6 27 15,0 2-78-15,0 0-306 16,-9 12 11-16,0 0-800 0</inkml:trace>
  <inkml:trace contextRef="#ctx0" brushRef="#br0" timeOffset="146830.97">27405 2366 1094 0,'0'0'567'15,"0"0"-246"-15,0 0-3 16,0 0-106-16,0 0-54 15,0 0-9-15,0 0-47 16,22-74-27-16,-17 66-7 16,-3 4 1-16,-2 2-13 15,0 2 34-15,0 0-11 16,0 0-31-16,0 0-3 0,0 0 0 16,-7 2-5-1,-15 14 2-15,-14 8-12 0,-13 12-14 16,-16 10-16-16,-10 8 0 15,-8 4 0-15,-4 2 1 16,-2 3 0-16,2-3 22 16,3 2-14-16,4-4 9 15,4 0-3-15,0-2-8 16,7-6 17-16,5-1-22 16,3-7-1-16,8-6 19 15,3-6-19-15,10-8 8 16,7-4-2-16,8-8-6 15,8-4 9-15,5-2-9 0,8-4 0 16,2 0 10-16,2 0-10 16,0 0 0-16,0 0 10 15,0 0-11-15,0 0-1 16,0 0-18-16,0 0-49 16,0 0 7-16,0 0-13 15,0 0-77-15,0 0-65 16,0 0-107-16,0 0 26 15,0 0-32-15,0 0 86 16,0 0 111-16,0 2 71 16,-4-2 42-16,-5 0 19 0,1 2 62 15,4-2 113-15,0 2 79 16,0 0-48-16,-3 4-17 16,-5 6-17-16,-1 6-29 15,-3 9-46-15,1 0-28 16,2 4-13-16,1-3-25 15,6-6-11-15,2-8-5 16,4-9 10-16,0-5 5 16,0 0-3-16,4-5 18 15,11-19 34-15,-1-6-10 0,-1-5-24 16,-6 2 6 0,-4 2-27-16,-3 11 8 0,0 8 25 15,0 12-11-15,-14 0-11 16,-4 8-35-16,0 16-12 15,-2 4 11-15,5 0-7 16,4-2 8-16,6-5 0 16,5-10-5-16,0-4 5 15,2-7-18-15,18 0 17 16,3-7 0-16,1-11-16 16,-2-6 17-16,-4-2-16 0,-9 0 7 15,-5 4 9 1,-4 4-1-16,0 4 1 0,0 6 3 15,-11 6-3-15,-5 2-10 16,1 0-14-16,-3 14 10 16,3 4 7-16,1 0-5 15,7-2 4-15,7-2-7 16,0-6-103-16,7-3 8 16,15-5 7-16,5 0-29 15,-2-7-85-15,-2-11-19 16,-10 2 77-16,-9 0 90 15,-4 4 69-15,0 2 45 16,-7 4 61-16,-3 0 83 16,-2 4-74-16,3 0 2 0,5 2-26 15,2 0-28 1,2-2-36-16,0 2-6 0,0 0 15 16,0-2-23-16,0 2 4 15,0 0-17-15,0 0 6 16,0 0 11-16,0 0 37 15,0 0 1-15,-2 0-16 16,-1 0-10-16,3 10-8 16,0 12-6-16,0 6 28 0,0 12-5 15,0 4-5 1,0 11 3-16,0 3-3 0,3 8-11 16,5 6-1-16,1 7-19 15,-3 5 7-15,4 2-3 16,-1 0-5-16,1 0 4 15,0-6-5-15,1-5 1 16,-5-9 4-16,1-6-4 16,-2-4-1-16,-5-8 0 15,0-2 1-15,0-7-1 16,0-7 1-16,0-8-1 16,0-6 6-16,0-6-5 15,0-2-1-15,0-5 0 16,0 2-1-16,0-3 1 15,0 0-1-15,0 2 1 16,0-2 1-16,0 2-1 16,0 0 1-16,0-2-1 15,2 0 0-15,-2-2-1 16,0-2 1-16,2 0 0 16,-2 0 6-16,0 0-6 15,2 0 7-15,-2 0 5 0,3 0-10 16,-3 0 13-16,0 0-15 15,2 0-15-15,-2 0 14 16,0 0-23-16,0 0 15 16,0 0 8-16,0 0-6 15,0 0 6-15,0 0-11 16,0 6-12-16,0 6 7 16,0 6 10-16,0 2 5 15,4 2 1-15,5-2-6 16,5-6 6-16,1-4-37 15,5-8-13-15,0-2 8 0,0 0-8 16,-4-12 31-16,-5-8 15 16,-5-4 5-16,-6 0 21 15,0 2-14-15,0 6 13 16,-8 6 40-16,-5 6-11 16,-1 4 7-16,-1 2-41 15,-1 18-14-15,5 6-2 16,2 0-4-16,6 2 0 15,3-6 4-15,0-4-9 16,14-8 9-16,6-4-11 16,2-6 0-16,0 0 2 0,-3-4-16 15,-6-10 14-15,-7-2 12 16,-6-2 8-16,0 2 13 16,0 4-5-16,-9 2 1 15,1 4 25-15,-2 4-20 16,4 2-10-16,1 0-12 15,3 0-24-15,0 8 12 16,2 2-22-16,0 0-38 16,0-4-8-16,0 0-4 15,-2-2-9-15,2-2 15 16,-2 0-29-16,2-2-66 16,-2 2-76-16,2 0-2 0,0-2-89 15,0 2 29 1,0-2 97-16,0 0 127 0,0 2 87 15,0-2 154-15,-6 0 142 16,4 0 43-16,2 0 0 16,0 0-64-16,0 0-71 15,0 0-25-15,0 0-60 16,0 0-8-16,0 0-33 16,0 0-29-16,0 0-17 15,0 0-16-15,10 0-16 16,11 0 7-16,18 0-6 15,16 0 14-15,34 0-8 16,41-2-5-16,45-4 20 0,24-2-16 16,-1 2 5-16,-13 2 5 15,-29 4-15-15,-36 0 14 16,-30 0-15-16,-34 0-9 16,-17 0 8-16,-5 0-5 15,-7 0 1-15,-5 0 4 16,-13 0 2-16,-5 0 4 15,-2 0-5-15,3 0 1 16,2 0-2-16,2 0 1 16,1 0 0-16,4 0-1 15,1 0 1-15,4 0-35 16,1 0-25-16,2 0-21 0,5-4-69 16,2-6-67-1,2 2-53-15,2-4-94 16,-4 2-149-16,-4 4 230 0,-8 0 100 15,-7 4 108-15,-6 2 75 16,-2 0 72-16,-2 0 152 16,0 0 45-16,0 0-23 15,0 0-66-15,0 0-61 16,0 0-16-16,0 0-25 0,0 0-24 16,0 0-15-16,0 0-12 15,0 0 15-15,-11 0 34 16,-5 6-20-16,-1 8-1 15,-1 0-3-15,5 2-17 16,1-2-11-16,10 0-14 16,2-6-10-16,0-2-34 15,6-4-10 1,15-2 13-16,-1 0-5 0,2-8 2 16,-6-8 19-16,-5-2 15 15,-7 0 0-15,-4 2 45 0,0 2 28 16,-2 2 26-16,-9 4 0 15,-5 6-21-15,3 2-3 16,-3 0-51 0,5 14-23-16,5 6-2 0,3 2-6 15,3-2-65-15,0-6-6 16,20-6 9-16,5-8 15 16,1 0 27-16,-1-8 23 15,-4-12 4-15,-9-2 13 16,-5-4 61-16,-7 2 8 15,0 2 7 1,0 2-19-16,-15 4-7 0,-3 5-9 0,-3 8 2 16,-3 3-26-16,2 3-20 15,2 18-10-15,4 3-1 16,8 0-43-16,8-12-145 16,8-8-265-16,12-4-514 0</inkml:trace>
  <inkml:trace contextRef="#ctx0" brushRef="#br0" timeOffset="148255.2">27619 2494 1258 0,'0'0'302'15,"0"0"-69"-15,0 0-14 0,0 0-71 16,0 0 17-16,0 0-10 16,0 0 4-1,-58-96 21-15,53 92-6 0,1 2-56 16,4 0-27-16,-2 2-4 15,2-2 7-15,-3 0-5 16,-1-2 10-16,-1-4-33 16,-1 0-36-16,-1 0 40 0,1 0-10 15,1 4 5 1,2 0 23-16,1 2-31 0,2 0-34 16,0 2-4-16,0 0-11 15,0 0-8-15,0 0-2 16,0 4-11-16,5 12 12 15,17 10 0-15,11 6 1 16,10 4 4-16,14 6-3 16,13 2-1-16,10 2 0 15,29 11 0-15,25 13 0 16,-9-6-50-16,-11-6-41 16,-17-8 19-16,-18-12 1 15,5-2 41-15,3 1 23 0,-11-11 7 16,-18-12 1-16,-14-6-1 31,-15-6 0-31,-10-2 15 0,-9 0-9 0,-3 0 4 16,-3 0-4-1,-4 0-4-15,2 0-4 0,-2 0-4 16,0 0-12-16,2 0-34 16,1 4-139-16,2 2-66 15,-3-3-61-15,2 2 41 16,-2-1-14-1,1-2 93-15,-3-2 99 0,2 0 81 0,-2 0 18 16,0 0 24 0,0 0 73-16,0 0 70 0,0 0 9 15,0 6-33-15,0 2 18 16,-2 6-53-16,-7 8-38 31,-1 6-28-31,4 4-21 0,4 0-11 0,2-4 1 16,0-4-11-16,4-6-26 15,12-7-1-15,1-10-12 16,4-1 25-16,-6-1 14 16,1-20 0-16,-10-1 20 15,-1 0-8 1,-5 0 31-16,0 4 41 0,-11 8 0 0,-7 4 28 16,-4 6-12-16,-3 0-64 15,1 12-11-15,3 10-25 16,6 4-9-16,9-2 8 15,6-2-21-15,0-6-71 16,4-6 26-16,13-6 40 31,4-4 27-31,-1 0-5 16,-5-12 5-16,-3-8 11 16,-8 0-5-16,-1-2 6 15,-3 2 4-15,0 6 14 16,-3 4 33-16,-8 4-11 15,0 6-19-15,0 0-30 16,1 10-3-16,6 8-136 0,4 4-99 16,0 2-217-16,12-6-121 15,3-8-143-15</inkml:trace>
  <inkml:trace contextRef="#ctx0" brushRef="#br0" timeOffset="148868.49">28957 3186 1356 0,'0'0'383'0,"0"0"-64"16,0 0 34-16,0 0-117 16,0 0-46-16,0 0-21 0,0 0-14 15,-4-46-15 1,2 44-25-16,0 2-49 0,2 0-23 16,-2 0-14-16,2 0-29 15,-2 0-11-15,2 2-13 16,-3 12 11-16,-1 2 12 15,-3 4 1-15,-2 2 8 16,-6 8-1-16,-6 6 14 16,-1 9 6-16,-7 9-12 15,0 10 8-15,-4 4-8 16,-3 8-6-16,3 2 4 16,-1 1-5-16,1-1-7 0,4-2 7 15,0-2-7-15,2-3 3 16,0-7-4-16,3-8 0 15,0-2 6-15,-1-6-1 16,0-2-4-16,1-2 6 16,2-2-7-16,0-3 0 15,1-6 0-15,6-2 1 16,3-8 4-16,2-5-4 16,1-3-1-16,-1-5 5 15,4 0-5-15,-1-2-1 16,3 0 0-16,0 2 0 0,-2-2 1 15,4-2 0 1,2 0 0-16,0-4 0 0,0 0-1 16,0-2 1-16,0 0 1 15,0 0-1-15,0 0 10 16,0 0-8-16,0 0 8 16,0 0 3-16,0 0-13 15,0 0 0-15,0 0 1 16,0 0-1-16,0 0-7 15,-4 0-113-15,2 0-255 16,-5-6-737-16</inkml:trace>
  <inkml:trace contextRef="#ctx0" brushRef="#br0" timeOffset="150233.09">25475 2781 1891 0,'0'0'912'15,"0"0"-439"-15,0 0-278 16,0 0-113-16,-64 117-13 15,41-45-18-15,-1 10-24 16,4-2-19-16,2-6-2 0,5-14 5 16,4-17-11-1,4-15 0-15,5-16 6 0,0-12 21 16,0-3 38-16,0-29 40 16,0-16-59-16,9-16-19 15,2-16-26-15,5-8 13 16,1 2-7-16,4 9-7 15,-6 23 7-15,-3 24-7 16,-4 26-9-16,-1 4 2 16,2 36 7-16,7 16 30 15,2 15-7-15,6 7-17 16,0-2 1-16,3-6-7 16,-4-12-11-16,-6-12-121 0,-5-12-88 15,-12-19-112 1,-12-11-290-16,-12 0-176 0</inkml:trace>
  <inkml:trace contextRef="#ctx0" brushRef="#br0" timeOffset="150356.21">25304 3174 1879 0,'0'0'604'16,"0"0"-382"-16,0 0 121 16,0 0-77-16,117-4-81 15,-49-20-71-15,41-38-114 16,-16 2-319-1,-14-1-1345-15</inkml:trace>
  <inkml:trace contextRef="#ctx0" brushRef="#br0" timeOffset="151064.97">27300 1213 785 0,'0'0'2028'0,"0"0"-1447"0,0 0-236 16,0 0-150-16,0 0-110 15,0 0-8-15,0 0-77 16,-38 138 0-16,48-84 0 16,-2-3 0-16,1-5 0 15,-1-10 0-15,-2-8 0 16,-2-10-11-16,-2-8-37 0,-2-8 18 16,0-2 30-16,0-8 20 15,0-20-1-15,-9-12-18 16,0-13 5-16,2-5 12 15,3 0-3-15,4 2-5 16,0 6-10-16,2 10 0 16,19 8 0-16,5 10 0 15,5 10 0-15,2 8 0 16,1 4 0-16,-6 0 0 16,-5 14-59-16,-9 8-46 0,-10 6-21 15,-4 2 29 1,-6 2 22-1,-19-4 46-15,-2-2 18 0,-2-4 11 0,7-8 7 16,7-4 7-16,8-6 37 16,7-4-26-16,0 0 5 15,9 0 3-15,18 0-33 16,8-4 9-16,7 1-9 16,5 3-9-16,-3 0-5 15,-6 3-44-15,-9 16 8 16,-11 2-2-16,-11 5 11 15,-7 3 32-15,-11 0 9 16,-20 0 0-16,-10-5 35 0,-5-4 28 16,-1-6 30-16,7-6-5 15,9-6 1-15,8-2-11 16,14 0-48-16,11 0-30 16,21 0-164-16,6 0-814 0</inkml:trace>
  <inkml:trace contextRef="#ctx0" brushRef="#br0" timeOffset="151658.12">29543 2646 1490 0,'0'0'691'0,"0"0"-315"15,0 0 113-15,0 0-296 16,0 0-36-16,0 0-29 16,0 0-14-16,-126 67-17 15,96-33-37-15,4 4-25 16,6 2 4-16,8 0-20 16,12 0 14-16,0-6-15 15,21-3-4-15,21-12 2 16,14-6-14-16,10-13 11 15,11 0 4-15,0-14-16 0,-5-11 0 16,-10 3-1-16,-20 4 0 16,-15 8-1-1,-16 6-6-15,-17 11-98 0,-21 16-380 16,-11 8-1118-16</inkml:trace>
  <inkml:trace contextRef="#ctx0" brushRef="#br0" timeOffset="152160.96">28936 4746 2495 0,'0'0'699'0,"0"0"-347"16,0 0-135-16,0 0-101 16,0 0-10-16,-16 132-58 15,16-74-21-15,0 3 9 16,0-3-36-16,2-8 0 0,2-8 0 15,1-10 0 1,-5-9-29-16,0-14-142 0,0-9-138 31,0-18-44-31,0-16-658 16,-7-6-419-16</inkml:trace>
  <inkml:trace contextRef="#ctx0" brushRef="#br0" timeOffset="152365.56">28905 4744 2043 0,'0'0'903'0,"0"0"-402"16,0 0-261-16,0 0-113 16,0 0-83-16,0 0 5 0,0 0 7 15,140 66-31 1,-85-38-7-16,1 5-10 0,-9-1-2 16,-12 0-6-16,-15 2-9 15,-20 2-5-15,-6 6 5 16,-43 6-1-16,-39 14-95 15,-58 19-131-15,12-15-344 16,3-10-932-16</inkml:trace>
  <inkml:trace contextRef="#ctx0" brushRef="#br0" timeOffset="153993.78">28902 4818 1487 0,'0'0'748'15,"0"0"-262"-15,0 0-109 16,0 0-75-16,0 0-89 16,0 0-66-16,0 0-40 15,0 0-31-15,13-4-19 0,10-4-4 16,13-2-10-1,12-2-43-15,12-4 0 0,3 0 0 16,-1 2 0-16,-8-2 0 16,-7 4-21-16,-14 2-44 15,-13 4-10-15,-13 2 2 16,-7 4-4-16,-10 0-116 16,-27 0-126-16,-13 2-190 15,-4 10 46-15,-5 0 99 16,8 2 119-16,9-4 178 0,15-4 67 15,11-4 135 1,12 0 140-16,4-2 120 0,0 0-60 16,0 0-75-16,0 4-88 15,2 8 15-15,5 10 83 16,0 10-90-16,-1 12-60 16,-1 10-24-16,-1 11-50 15,-4 7-46-15,0 4 0 16,0 4 0-16,0-2 0 15,0-3 0-15,0-9 0 16,0-10 0-16,2-14 0 16,18-11 0-16,7-16 0 15,11-11 0-15,11-4 0 16,6-4 0-16,5-18 0 16,3-2 0-16,-3-2 0 0,-8-2 0 15,-10 2-53-15,-13 2-110 16,-13 2-115-16,-16-4-232 15,-14 6-314-15,-14 6-203 0</inkml:trace>
  <inkml:trace contextRef="#ctx0" brushRef="#br0" timeOffset="154198.04">29007 5198 2538 0,'0'0'752'0,"0"0"-301"15,0 0-256-15,0 0-102 16,0 0-26-16,133-63-67 16,-79 45 0-16,0-2 0 15,-6 4 0-15,-7 0 0 16,-15 4-29-16,-26 4-166 16,0 2-253-16,-13 6-358 0</inkml:trace>
  <inkml:trace contextRef="#ctx0" brushRef="#br0" timeOffset="154828.26">25778 5225 1770 0,'0'0'652'0,"0"0"-142"16,0 0-25-16,0 0-208 0,0 0-70 15,0 0-94 1,0 0-55-16,2 2-34 0,-2 37-24 15,0 15 0-15,0 10 0 16,0 4 0-16,0-4 0 16,7-6 0-16,2-14 0 15,-2-13-27-15,-3-16-170 16,1-15-89-16,-5-1-21 16,0-35-230-16,0-49-168 15,0 7 4-15,0 2-511 0</inkml:trace>
  <inkml:trace contextRef="#ctx0" brushRef="#br0" timeOffset="155095.69">25778 5225 722 0,'25'-56'1149'0,"-25"54"-501"0,0 2-282 16,0 0-150-16,0 0-85 15,17 6 32-15,10 10-49 16,12 6-41-16,5 5-34 16,5 2-19-16,2 4-15 15,-2-1-4-15,-7 2-2 16,-8 0 1-16,-12-2-1 15,-15 2 1-15,-7-2-4 16,-13 2 4-16,-25 2 0 16,-11-2 0-16,-7 0 10 15,0-6-10-15,7-3-19 16,6-7-34 0,12-4-74-16,16-6-96 0,11-2-442 0,4-6-571 15</inkml:trace>
  <inkml:trace contextRef="#ctx0" brushRef="#br0" timeOffset="156886.97">27416 2366 829 0,'0'0'302'0,"0"0"-92"0,0 0-67 16,0 0-52 0,0 0-54-16,0 0 8 0,0 0 63 15,11-14 83-15,-11 14 33 16,0 0-16-16,0 0-55 15,0 0-68-15,0-2-55 16,0 2-23-16,0-2-7 16,3 0 0-16,-1 2 0 15,2-2 1-15,-2 2 0 16,0 0 0-16,1-2 8 16,-3 2 47-16,2 0 32 15,-2 0 35-15,0 0 1 0,0 0-16 16,0 0-24-16,0 0-27 15,0 0-22-15,-2 14-15 32,-9 10-4-32,-5 10 26 0,-2 8-18 0,-4 10-1 31,-3 4-8-31,0 7-5 0,2 3-1 16,-2 2 5-16,0 6 8 15,3 0 32-15,-3 1-10 16,3-2-10-16,-2 2 5 15,1-3-12-15,-1 0 8 16,0-3 1-16,-1-1 0 16,0-6 4-16,1-2-10 15,-1-6-1-15,3-2 2 16,0-4-11-16,1-3-4 16,2-4-2-16,-1 2-5 0,1-5 7 15,4 2-5-15,-1-2-4 16,3-2-1-16,0 2-6 15,-1-4 0-15,4 2 1 16,-4-4 0-16,3-1 7 16,0-4-8-16,-1-2 7 15,2-1-7-15,-2 0 0 16,3-4 0-16,-2 2 0 16,3-4 0-16,-4 2 0 15,3 0 0-15,1 0 0 16,-2 0 0-16,4 0 0 0,-3 0 0 15,3 2 0-15,-4-2 0 16,3 1 0-16,1-3 0 16,0-3 0-16,-2 2 0 15,2-5 0-15,-3 2 0 16,3-2 0-16,-4 2 0 16,-1 0 0-16,2 0 0 15,0 0 0-15,0-2 0 16,-2 2 0-16,3 0 0 15,-2-2 0-15,4 0 0 16,-3-2 0-16,3 0 0 16,-2 0 0-16,2 0 0 15,-3 2 0-15,3-2 0 0,-2 2 0 16,4-2 0-16,0-2 0 16,-1-1 0-16,3-4 0 15,0-3 0-15,2 2 0 16,0-2 0-16,0 0 0 15,0 0 0-15,0 0 0 16,0 0 0-16,0-24-68 16,11-6-212-16,3-8-642 0</inkml:trace>
  <inkml:trace contextRef="#ctx0" brushRef="#br0" timeOffset="157355.54">27338 2659 530 0,'0'0'388'0,"0"0"-233"15,0 0-155-15,0 0-129 0</inkml:trace>
  <inkml:trace contextRef="#ctx0" brushRef="#br0" timeOffset="158457.31">27338 2659 1084 0,'49'-50'519'0,"-54"50"-326"0,1 0 16 0,0-3 19 15,4 2-37 1,0-1-72-16,0 0 6 0,-2-3-9 16,2 1-21-1,0-4-7-15,-3 1-31 0,3-1-32 16,0-2-6-16,0-3-18 16,0-1 17-16,0 1-3 15,0-2 27-15,0 1 51 16,0 2-15-16,0 0 7 15,0 6 32-15,0 2 0 16,0 2-5-16,0 2-16 16,-2-2-16-16,2 2-4 15,0 0-29-15,0 0-22 0,0 0 1 16,0 0-26-16,0 0 0 16,0 0 0-16,0 0 0 15,0 10 0-15,0 12 0 16,0 10 0-16,0 7 0 15,11 7 0-15,2 4 0 16,5 4 0-16,3 4 0 16,0 4 0-16,2 2 0 15,-1-1 0-15,3 1 0 16,-1-4 0-16,0-2 0 16,-1-2 0-16,0-2 0 15,-4-4 0-15,-1-2 0 16,-1 1 0-16,0-5 0 0,-2 2 0 15,1-4 0-15,-3 2 0 16,3-4 0-16,-3 1 0 16,1-5 0-16,-1 0 0 15,-2-4 0-15,2 0 0 16,0 0 0-16,1 0 0 16,-1 0 0-16,3 0 0 15,1 0 0 1,2 0 0-16,-1-2 0 0,-3 2 0 15,3-2 0-15,-1-3 0 0,0-1 0 16,-2-5 0-16,-1 0 0 16,-1-5 0-1,-3 0 0-15,2-2 0 0,-1-2 0 16,-3 2 0-16,4 0 0 16,-3 2 0-16,-1-2 0 15,2 2 0-15,-1-2 0 16,-1 2 0-16,0-2 0 15,-2 0 0-15,-1 0 0 16,1-2 0-16,-2 2 0 16,1-2 0-16,2 0 0 0,-3 2 0 15,1-2 0 1,1 1 0-16,-1-2 0 0,-3 2 0 16,2-4 0-16,1 1 0 15,-3-2 0-15,3 1 0 16,-3-1 0-16,2-2 0 15,-2 2 0-15,3-3 0 16,-3 2 0 0,0-3 0-16,-2 2 0 0,2-2 0 15,1 2 0-15,-3-2 0 16,3 2 0-16,-1-2 0 0,0 0 0 16,0 0 0-16,0-2 0 15,-2 0 0-15,0 0 0 16,2-2 0-1,-2 0 0-15,0 0 0 0,0 0 0 16,0 0 0-16,0 0 0 16,0 0 0-16,0 0 0 15,0 0 0-15,0 0 0 16,2 0 0-16,-2 0 0 16,0 0 0-16,0 0 0 15,0-6-68 1,0-6-1061-16</inkml:trace>
  <inkml:trace contextRef="#ctx0" brushRef="#br0" timeOffset="160799.1">26001 3226 1071 0,'0'0'763'15,"0"0"-530"-15,0 0 28 16,0 0-58-16,0 0-38 15,0 0-20-15,0 0 21 16,-15-8-3-16,13 4 24 16,-3-2-20-16,0-2-35 15,-2-2 6-15,1-4-56 16,-3-2-14-16,0-6-25 16,0 0 10-16,-2-4 3 15,-3 0-56-15,1-2 0 16,3-1 0-16,-4-3 0 15,3-4 0-15,1-2 0 0,0-6 0 16,1-6 0-16,-3-4 0 16,1-6 0-16,1-9 0 15,-4-4 0-15,3-4 0 16,0-1 0-16,2 4 0 16,2 5 0-16,3 5 0 15,2 2 0-15,2 0 0 16,0 0 0-16,0-4 0 15,0-4 0-15,2-3 0 0,11-1 0 16,3 2 0-16,1 0 0 16,3 4 0-16,5 5 0 15,2 3 0-15,2 4 0 16,7 0 0-16,1 0 0 16,5 0 0-16,5-2 0 15,5 0 0-15,-1-1 0 16,0 1 0-16,3 2 0 15,-4 2 0-15,4 6 0 16,-2 8 0-16,0 4 0 16,4 8 0-16,0 2 0 15,2 5 0-15,0 3 0 0,3 0 0 16,-1 4 0-16,-2 0 0 16,-5 6 0-16,-2 0 0 15,-4 6 0-15,0 2 0 16,2 0 0-16,0 0 0 15,4 0 0-15,3 12 0 16,7 0 0-16,-1 0 0 16,7 5 0-16,0 1 0 15,0 0 0 1,0 4 0-16,-4 1 0 0,-1 4 0 16,-6 1 0-16,-4 2 0 0,-6 0 0 15,0 2 0-15,-6 4 0 16,-3 2 0-16,0 2 0 15,-1 4 0-15,-3 3 0 16,3 0 0-16,-3 4 0 16,2 1 0-16,-2 0 0 15,1 4 0-15,-5 0 0 16,0 2 0-16,-4 3 0 16,0-3 0-16,-5 2 0 15,0-2 0-15,-1 2 0 16,-6-4 0-16,1 1 0 15,-6-3 0-15,-1 0 0 0,1-2 0 16,-4 2 0-16,-2-2 0 16,3 3 0-16,-1-4 0 15,4 2 0-15,-1-1 0 16,-1-4 0-16,0-4 0 16,0-2 0-16,-3-4 0 15,1-2 0 1,-4-2 0-16,3-2 0 0,0-1 0 15,-3-1 0-15,0-5 0 0,3 4 0 16,-3-3 0-16,0 0 0 31,2 0 0-31,-2-2 0 0,3-2 0 0,0 0 0 16,-3 0 0-16,0 2 0 16,0-2 0-16,1-2 0 15,-1 0 0-15,-2-1 0 16,0-4 0-16,2-3 0 15,-2 1 0-15,0-1 0 16,0-2 0-16,0-2 0 16,2-1 0-16,-2 2 0 0,0-5 0 31,0 0 0-31,0-3 0 0,0 4 0 0,0-1 0 16,0 2 0-16,0-3 0 15,0 4 0-15,0-3 0 16,2 0 0-16,-2-2 0 15,0-2 0-15,2 0 0 16,-2 0 0-16,0 0 0 16,0 0 0-16,0-10 0 15,-2-6-144-15,-9-7-807 0</inkml:trace>
  <inkml:trace contextRef="#ctx0" brushRef="#br0" timeOffset="165726.26">27467 2239 967 0,'0'0'347'15,"0"0"-176"-15,0 0-14 16,0 0 18-16,0 0-12 16,0 0-11-16,-22-1 30 15,20-6-8-15,-1 4-11 16,1-4 16-16,0 3-34 15,0-1-37-15,0-1 10 16,0-1-52-16,2-1-9 0,0 1-8 16,0-4-20-16,0 0 32 15,0-3-4-15,6-3-15 16,7-1-7-16,5-2-16 16,0 0 8-16,4-4 15 15,5 0-13-15,0-2 10 16,4 0-18-16,0-2 3 15,2 0 12-15,-1 2-21 0,1 2 12 16,0-1-14-16,-1 3-12 16,-1 3 16-1,2 1-10-15,-2-1-5 0,3 3 11 32,2 1-12-32,2-2 11 0,2 1-11 15,1 0-1-15,2 0 1 0,-1-2 0 16,-4 2 0-16,1 0 9 15,-8 2-8-15,-2 4-2 16,-2 0 0-16,-1 2 0 16,5 2 0-16,2 0 1 0,4 0 5 15,2 2 3 1,3-2-8-16,1 2-1 0,1 2 0 16,4-2 1-16,-2 2 2 15,-1 0-2-15,-1 0-1 16,-4 2 12-16,3 0-12 15,-3 0 0-15,4 0 1 16,1 0-1-16,-1 0 1 31,3 4-1-31,0 2 0 0,-2 2 6 0,-1 0-6 0,1 2-1 16,-5 0 0 0,2 2-1-1,-4 4-6-15,2 0 9 16,0 2-1-16,-1 2 1 0,0 2 0 0,1 2 1 15,-2 0-2 1,1 2 0 0,-4 2 1-16,1 2-1 15,-3 1-3-15,0 2 2 16,1 0 1-16,-5 1 0 16,0 0 1-16,0 2 0 15,-2 2-1-15,-1 4 0 16,1 2 1-16,-1 1 6 15,-3 2-7-15,-1 2 0 0,-1 1-1 16,-4 0 1 0,-1 0 8-16,-3 2-8 0,-2 0 0 15,-2 1 7-15,-4-1-6 16,-1 0-1-16,-2 0 6 16,-2 0-5-16,0-2 9 15,0 0-10-15,0 3 1 16,0-3 10-16,0 0-10 15,-6 2 4-15,-3-2-3 16,-3 0 5-16,1 0 6 16,3 0-13-16,-4-1 0 0,3-2 0 15,-1 0 0-15,-4-1-1 16,1 0 1-16,-5 0 0 16,-1 0-2-16,0-2 2 15,-4 2 0-15,-1-3-1 16,-3 1 2-16,1 0-1 15,-5-2 0-15,0 0 0 16,-1-2 6-16,-2 0-6 16,-1-2 0-16,1-1-6 15,-1-1 12-15,-3-4-4 0,3-2-2 0,-4 0 0 16,-1 0 1-16,0-2-1 16,0 0 0-16,-2 0-1 15,0-2 2-15,-1 0 0 16,1-2 0-16,4-2 6 15,0-1-7 1,0-3 0-16,2-3-1 0,-1 3 1 16,-3-1 0-16,-3-1 1 15,-1 0-1-15,-4 0 0 0,0 0 6 16,-1 0-6-16,0 0-2 16,2-2 2-16,-3 0 0 15,6-2 5-15,-3-2-5 31,3 0 0-31,0-2 0 16,1 0 0-16,-1 0 0 16,-1-2 0-16,1 0 0 15,-4 0 0-15,4-2 0 0,2 0 0 16,-1 0 0-16,6-2 0 16,3 0 0-16,5 0 0 15,2 0 0-15,5-2 0 16,0 0 0-16,4 0 0 15,3 0 0-15,-1 0 0 16,3 0 0-16,1 0 0 16,3 0 0-16,3 0 0 15,2 0 0-15,1 0 0 16,3 0 0-16,0 0 0 16,0 0 0-16,0 0 0 15,0 0 0-15,0 0 0 16,0-12-72-16,5-2-422 0,1-4-821 15</inkml:trace>
  <inkml:trace contextRef="#ctx0" brushRef="#br0" timeOffset="167627.68">28989 3124 218 0,'0'0'1258'16,"0"0"-963"-16,0 0-80 15,0 0 14-15,0 0-60 16,0 0-15-16,0 0-29 16,-11 26 23-16,11-22 15 0,0 0-53 15,0 0-6-15,0 0-7 16,0 0-9-16,0 4 13 15,0 0-1-15,8 4-31 16,4 2-13-16,-1 4-28 16,2 2-1-16,3 3-4 15,1 2-16-15,2 4 13 16,-1-1-10-16,-1 2-1 16,1-1 6-16,0 2-9 15,-2-1 5-15,1 2-3 16,-1 2-7-16,-1 2 11 0,-1 2-12 15,1 4 11-15,-1 3-1 16,-3 1-10-16,3 2 10 16,-4 2-8-16,-1 0-2 15,3 2 15-15,-3 0-15 16,-1-2 0-16,-1 2 5 16,0-4 3-16,-3-1-7 15,-1-1-1-15,-3-4 0 16,0 2 0-16,0-2 1 15,-3 0-1-15,-8-2 13 16,0-1-12-16,-2-1 11 16,-3 0-6-1,1 2 3-15,-6-2 15 0,-1 2-15 0,0-2 0 16,-3 2 10-16,1-4-18 16,-3 0 16-16,0 1-10 15,-2-1 2-15,-2-2 12 16,0-2-21-16,-3 0 0 15,-1-2 0 1,-1-2 0-16,1 0 0 0,-4-4 0 16,-1 2 0-16,1-3 0 15,-1 0 0-15,-5 1 0 16,1-2 0-16,-2 3 0 0,2-3 0 16,-1-2 0-1,3 0 0-15,0 0 0 0,1-2 0 16,0-2 0-16,1 0 0 15,-3 0 0-15,1-2 0 16,-3 0 0-16,1 0 0 16,-2-2 0-16,0 2 0 15,-3-2 0-15,2-2 0 16,-2 2 0 0,3 0 0-16,-1-2 0 15,2-1 0-15,2 0 0 0,6-3 0 0,1 2 0 16,3-4 0-1,0 1 0 1,-1-1 0-16,1-4 0 16,0 0 0-16,-2 0 0 15,0 0 0-15,-1-4 0 16,-1-7 0-16,-1 1 0 16,3-1 0-16,-4-2 0 15,3-1 0-15,-1 0 0 16,-1-4 0-16,-3 2 0 15,1-4 0-15,-1 2 0 16,-5-2 0-16,2 2 0 16,-1 0 0-16,-1 0 0 15,1 0 0-15,1 0 0 0,4 2 0 0,7-2 0 16,1 1 0-16,3-1 0 16,2-2 0-16,3 0 0 15,-3-2 0-15,0-2 0 16,2-2 0-16,-1 2 0 15,2-2 0-15,-1 2 0 16,5-2 0-16,2 2 0 16,0 2 0-16,5 0 0 0,1 2 0 15,6 2 0 1,-1 0 0-16,5-3 0 0,-2 3 0 16,0-1 0-16,-2-2 0 15,0 1 0-15,-1 2 0 31,-1 2 0-31,0 4 0 0,4 2 0 16,0 2 0-16,-1 4 0 0,1 0 0 16,2 0 0-16,0 2 0 15,0 0 0-15,-1 0 0 16,1 0 0-16,2 2 0 16,-3-2 0-16,3 2 0 15,0 0 0-15,0 0 0 0,0-2 0 16,0 0 0-16,5-2-147 15,6 0-900-15</inkml:trace>
  <inkml:trace contextRef="#ctx0" brushRef="#br0" timeOffset="177563.98">26067 3270 1084 0,'0'0'246'0,"0"0"-56"16,0 0-13-16,0 0-4 15,0 0-54-15,0 0-10 16,-35-8 48-16,29 4-11 15,-3 0-7-15,-1 0-11 16,2 0-13-16,-5 2 3 16,-3 0-18-16,1 0-37 15,-4 0-24-15,0 0 22 16,-2 0-2-16,-1 0-19 16,-1 2 7-16,-3 0 3 0,0 0-21 15,-1 0-4-15,-2 0-1 16,2 2-3-16,0 4 12 15,2 2-6-15,-4 0-10 16,3 2 5-16,-3 0-20 16,0 2 20-16,-2 2-6 15,-2 3-15-15,-4 2 11 16,4 3-4-16,-2 5 4 16,1-1 18-16,3 2-11 15,4 2 1-15,0 2-5 0,0 0-14 16,6 2 15-16,-2 2-15 15,3 0-1-15,0 4 13 16,4 0-12-16,-1 3-1 16,1 3 6-16,3 4-4 15,-1 0 20-15,6 0-2 16,-1 0-7-16,7-1 8 16,0-2-21-16,2 0 6 15,0-3-5-15,0 0 0 16,10 0 8-16,1 2-9 15,3 0 0-15,1 2 13 0,3 2-12 16,2 0-1-16,2 0 6 16,3 3-6-16,2-1 6 15,2-2-6-15,2 0 0 16,3 1 9-16,1-5-8 16,1-2 0-16,1-2 0 15,6-4 0-15,-1-2 9 16,7-2-9-16,7-2 10 15,1 0 14-15,6-4-19 16,-1 2 6-16,4-3-1 16,-2 1-11-16,-1-2 13 15,-1-2-13-15,-2 2 1 0,-2-2 6 16,1 0-6-16,-1 0 4 16,-2 2-5-16,2 0 0 15,-2-2 10-15,-2 0-10 16,-3 2 0-16,-2-4 11 15,-1 2-10-15,0-1-1 16,-4-1 1-16,1-3-1 16,-3 2 8-16,-1-3-8 15,-2 0 0-15,1-3 8 16,0-1-8-16,-1-1 0 0,-2-3 1 16,3-2 0-16,1-2 8 15,-3 0-2-15,1 0 1 16,-1 0 7-1,1-2-9-15,-4 0 14 0,-1-2-20 16,-1 2 0-16,0-2 0 16,-2 0 0-16,3 0 0 15,1-2 0 1,1 0 0-16,-1 0 0 0,4 0 0 16,-6 0 0-16,1-6 0 15,-1 2 0-15,-2-2 0 0,-2-2 0 16,0 0 0-16,2 0 0 15,-2-2 0-15,5-2 0 16,-1-2 0-16,0-3 0 16,1 2 0-16,-1-2 0 15,-2 2 0-15,0-3 0 16,-4 0 0 0,0 0 0-16,0-3 0 0,-2 2 0 15,-2-4 0-15,2-1 0 16,0-2 0-16,0 0 0 0,-1 2 0 31,0-2 0-31,-1 2 0 0,-1 0 0 0,-2 0 0 16,0 2 0-16,0-2 0 15,1-2 0-15,-4-1 0 16,3-1 0-16,-2 1 0 16,0-4 0-1,-1 3 0-15,1 0 0 16,-5-2 0-16,1 2 0 0,-3-2 0 15,-1 0 0-15,-2 0 0 0,1-1 0 16,-3 2 0-16,2 0 0 16,-2 1 0-16,1 5 0 15,-3-2 0-15,0 1 0 16,1 6 0-16,-2 0 0 31,-1 4 0-31,-2 2 0 16,0 2 0-16,2 2 0 15,-2 0 0-15,0 2 0 16,0 0 0-16,0 4 0 16,0 0 0-16,0 0 0 15,0 2 0-15,0 0 0 0,0 0 0 16,0 0 0-16,0 0 0 16,0 0 0-16,0 0 0 0,0 0 0 15,0 0 0-15,0 0 0 16,0 0 0-16,0 0 0 15,0 0 0-15,0 0 0 16,0 0 0-16,0 0 0 16,0 0 0-16,0 0 0 15,0 0 0-15,0 0 0 16,0 0 0-16,0 0 0 0,0 0 0 16,0 0 0-16,0 0 0 15,0 0 0-15,0 0 0 16,0 0 0-16,0 0 0 15,0 0 0 1,0 0 0-16,0 0 0 0,0 0 0 16,0 0 0-1,0 0 0-15,0 0 0 0,0 0 0 16,0 0-342-16,0 0-507 16,0 4-357-16</inkml:trace>
  <inkml:trace contextRef="#ctx0" brushRef="#br0" timeOffset="177989.91">28590 4874 1365 0,'0'0'332'0,"0"0"-135"15,0 0 122 1,0 0-45-16,0 0-148 0,0 0 1 16,0 0 19-16,18-22-5 31,-5 8-32-31,5-4-33 15,3-4-41-15,2-4-8 0,4-4-5 16,4-2-20 0,-2-4 11-16,0-4-7 0,-2 2-5 15,-4 2 6-15,-8 4-6 16,-5 7-1-16,-6 6 1 16,-4 5 0-16,0 5 18 15,0 1-1-15,0 4-18 16,0 0-3-16,0 0-64 15,0-3-179-15,2 0-344 16,4-1-285-16</inkml:trace>
  <inkml:trace contextRef="#ctx0" brushRef="#br0" timeOffset="178132.11">29113 4498 1631 0,'0'0'1048'0,"0"0"-874"16,0 0-2-16,0 0-172 16,0 0-429-16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3:55:34.011"/>
    </inkml:context>
    <inkml:brush xml:id="br0">
      <inkml:brushProperty name="width" value="0.05292" units="cm"/>
      <inkml:brushProperty name="height" value="0.05292" units="cm"/>
      <inkml:brushProperty name="color" value="#FF0000"/>
    </inkml:brush>
  </inkml:definitions>
  <inkml:trace contextRef="#ctx0" brushRef="#br0">4509 12982 1545 0,'0'0'598'0,"0"0"-342"15,0 0 129-15,0 0-32 0,0 0-77 16,0 0-72-16,-44-60-56 16,44 60-34-1,0 0-31-15,0 0-59 0,0 1-9 16,0 20-8-16,0 13-1 15,8 6 26-15,6 6-31 16,1-6 5-16,-1-6-6 16,1-16-1-1,6-14-4-15,10-4 5 0,27-56 6 16,35-56 37-16,49-61-43 16,30-25 0-16,13 5 0 15,-8 37-14-15,-51 62 13 16,-38 38-5-16,-40 25 6 0,-28 19 6 15,-5 6-6-15,-10 6-1 16,-5 9-64-16,-22 59-212 16,-15-2-255-1,-11 2-674-15</inkml:trace>
  <inkml:trace contextRef="#ctx0" brushRef="#br0" timeOffset="970.83">6532 11991 1624 0,'0'0'612'15,"0"0"-244"-15,0 0 102 0,0-108-218 31,0 96-30-31,0 8-87 0,0 4-18 0,-2 4-50 16,-9 28-55-16,-7 18 27 16,-7 18-27-16,-6 16-1 15,-2 7 8-15,-1-5-18 16,5-12-1-16,7-18 0 16,9-20 1-1,6-20 0-15,7-16 1 0,0-3 4 16,3-36 29-16,12-17-34 0,3-14 13 15,2-12-4 1,2 0-9 0,-2 5 8-16,-5 17-9 15,-3 18 0-15,-3 20 2 0,-1 20-2 0,0 2 0 32,5 28-9-32,3 16 9 15,3 10 21-15,4 5-21 16,-3-1 0-16,2-2-8 15,-4-8-35-15,-3-4-46 16,-3-8-226-16,-12-4-58 16,0-10-231-16,0-10-121 0</inkml:trace>
  <inkml:trace contextRef="#ctx0" brushRef="#br0" timeOffset="1128.7">6354 12310 2342 0,'0'0'845'15,"0"0"-472"-15,0 0-100 16,0 0-152-16,0 0-65 16,0 0-56-16,0 0 0 15,178-52 0-15,-84 22-146 16,-7 0-893-16</inkml:trace>
  <inkml:trace contextRef="#ctx0" brushRef="#br0" timeOffset="1906.73">9910 12053 2140 0,'0'0'872'16,"0"0"-259"-16,0 0-281 0,0 0-193 15,0 0-139-15,0 0 0 16,0 0 0-16,-60 55 0 16,69 1 0-16,1 4 0 15,2 0 0-15,-1-6 0 16,1-10 0-16,-4-10 0 16,-1-14 0-16,-5-13 0 15,-2-7 0-15,0-21 0 16,0-23 0-16,-9-16 0 15,1-14 0-15,-4-24 0 16,5 5 0-16,3-1 0 0,2 4 0 16,2 26 0-16,0 3 0 15,6 20 0-15,15 16 0 16,0 11 0-16,8 12 0 16,3 2 0-1,1 5 0-15,-2 17 0 0,-6 10 0 16,-9 8 0-1,-10 8 0-15,-6 0 0 0,-4 0 0 0,-18-6-24 16,-3-6 13 0,5-9 11-16,2-9 0 15,10-9 1-15,5-5 4 16,3-4-5-16,5 0-2 16,24-2 1-16,8-12 2 15,13 0 9-15,3 2-9 16,0 8-1-16,-3 4 0 0,-10 0-8 15,-11 22-2-15,-14 7 9 16,-15 4 1-16,0 7 12 0,-24 3-12 16,-17 1 12-1,-12 0-9-15,-5-2-3 0,0-2-8 32,-24 10-38-32,17-10-514 0,7-5-1106 15</inkml:trace>
  <inkml:trace contextRef="#ctx0" brushRef="#br0" timeOffset="2707.21">3798 17237 1420 0,'0'0'821'16,"0"0"-513"-16,0 0 194 16,0 0-141-16,0 0-78 15,0 0-109-15,0 0-55 16,-65-10-11-16,24 10-108 15,-13 4 0-15,-4 22 0 16,-2 10 0 0,4 14 0-16,14 8 0 0,15 8 0 0,18-2 0 15,9-1 0-15,25-11 0 16,28-12 0-16,16-12 0 16,13-16 0-16,7-12 0 15,12 0-42-15,-23-12-532 16,-26 2-1042-1</inkml:trace>
  <inkml:trace contextRef="#ctx0" brushRef="#br0" timeOffset="3429.15">8882 17768 833 0,'0'0'969'0,"0"0"-588"16,0 0 119-16,0 0-126 15,0 0-89-15,0 0-56 16,-37-54-65-16,37 54-32 16,-2 8-18-16,-1 20-54 15,1 16-5-15,0 14-55 16,0 5 0-16,0 3 0 16,0-2 0-16,-1-6 0 0,1-10 0 15,2-12-147-15,0-18-368 16,-3-10-529-16</inkml:trace>
  <inkml:trace contextRef="#ctx0" brushRef="#br0" timeOffset="3696.95">8798 17726 2134 0,'0'0'960'15,"0"0"-665"-15,0 0 36 0,0 0-131 16,0 0-139-1,0 0-1-15,0 0-5 0,163-16-55 16,-105 16 0-16,-4 0 0 16,-8 12 0-16,-13 10 0 15,-10 14 0-15,-17 4 0 16,-6 10 0-16,-20 9 0 16,-22-1 0-16,-12 0 0 15,-4-6-11-15,5-6-53 16,6-20-142-16,16-8-329 15,14-18-703-15</inkml:trace>
  <inkml:trace contextRef="#ctx0" brushRef="#br0" timeOffset="4271.14">12526 17223 1778 0,'0'0'771'0,"0"0"-203"16,0 0-207-16,0 0-90 15,0 0-118-15,0 0-73 16,0 0 34-16,113-50-114 0,-55 28 0 16,2-5 0-16,-8 5-29 15,-17 8-239-15,-14 5-442 16,-19 9-599-16</inkml:trace>
  <inkml:trace contextRef="#ctx0" brushRef="#br0" timeOffset="4538.28">12574 17205 1724 0,'0'0'700'16,"0"0"-150"-16,0 0-213 15,0 0-89-15,0 0-102 0,0 0-91 16,0 0 61-16,-13 72-23 16,13-32-51-16,3 12 7 15,1 2-31-15,0 0 0 16,3 5-18-16,4-7 0 15,7-10 0-15,2-2 0 16,5-10 0-16,4-8 0 16,0-8 0-16,2-6-8 15,2-8-41-15,1-4-179 16,-1-40-272-16,-8 4-273 16,-12 0-218-16</inkml:trace>
  <inkml:trace contextRef="#ctx0" brushRef="#br0" timeOffset="4664.09">12588 17467 2107 0,'0'0'985'0,"0"0"-525"16,0 0-201-16,0 0-97 16,0 0-39-16,187-44-123 15,-107 4-83-15,-20 0-899 0</inkml:trace>
  <inkml:trace contextRef="#ctx0" brushRef="#br0" timeOffset="9340.67">22356 11115 2099 0,'0'0'468'16,"0"0"-108"-16,0 0 8 15,0 0-115-15,0 0-145 16,0 0-82-16,-129 124 8 15,98-38 41-15,0 8-28 16,-1 1 7-16,12-19-23 16,0 2-13-16,7-17-1 15,6-19-17-15,7-19 0 0,0-19 3 16,0-4 3-16,11-33 62 16,16-39-7-16,4-39-61 15,2-37 0 1,-1 7 0-16,-12 31 0 0,-7 40 0 15,-7 42 0-15,0 8 0 16,-2 10 0-16,2 10 0 16,1 14 0-16,4 34 0 15,3 20 0-15,6 16 0 16,-1 7 0-16,2-1 0 16,1-8 0-16,-2-8 0 0,0-9 0 15,-5-14 0 1,-1-11 0-16,-5-13 0 0,-7-13 0 15,-2-16-222-15,-19-23-141 16,-6-7-735-16</inkml:trace>
  <inkml:trace contextRef="#ctx0" brushRef="#br0" timeOffset="9527.94">22053 11636 2501 0,'0'0'664'0,"0"0"-215"15,0 0-194-15,0 0-129 16,0 0-64-16,0 0-41 16,0 0-3-16,96-36-18 15,-47 18 0 1,5-4 0-16,-2 2 0 0,-2 2-104 16,-10 10-238-16,-16 2-341 15,-13 6-379-15</inkml:trace>
  <inkml:trace contextRef="#ctx0" brushRef="#br0" timeOffset="10574.21">20480 16298 1549 0,'0'0'1247'15,"0"0"-1007"-15,0 0 10 16,-118-8 46-16,78 24-135 16,-3 16-95-16,-1 17-3 0,0 11 25 15,5 10-1 1,8 0-38-16,16-2-49 0,13-5 0 15,2-13 0-15,33-10 0 16,21-10 0-16,19-16 0 16,12-10 0-16,6-4 0 15,0-4 0 1,-13-14 0-16,-20 0 0 0,-20 4 0 16,-20 2 0-16,-18 6 0 15,0-2 0-15,-11 4 0 16,1 0-24-16,4-2-538 15,6 2-803-15</inkml:trace>
  <inkml:trace contextRef="#ctx0" brushRef="#br0" timeOffset="11203.4">24045 15482 1733 0,'0'0'1029'0,"0"0"-576"15,0 0-118 1,0 0-69-16,0 0-158 16,0 0-60-16,0 0 22 0,0 138-16 15,0-81-54-15,0-3 0 16,0-10 0-16,0-4 0 16,0-12 0-16,0-12-62 15,0-16-256-15,0-18-320 16,-6-12-409-16</inkml:trace>
  <inkml:trace contextRef="#ctx0" brushRef="#br0" timeOffset="11438.83">23962 15402 2015 0,'0'0'841'0,"0"0"-374"16,0 0-178-16,0 0-122 16,0 0-14-16,0 0-56 31,73 110-30-31,-27-78-67 0,7 3 0 0,5-7 0 15,-3 2 0-15,-7-2 0 16,-13 2 0-16,-12 2 0 16,-21 8 0-16,-2 0 0 15,-36 8 0-15,-13 2 0 16,-9-1 0 0,2-3 0-16,10-6 0 0,27-6-18 15,15-14-236-15,4-12-694 0</inkml:trace>
  <inkml:trace contextRef="#ctx0" brushRef="#br0" timeOffset="11800.59">27569 15055 2395 0,'0'0'823'15,"0"0"-241"-15,0 0-286 16,0 0-296-16,0 0 0 16,132-82 0-16,-74 60 0 15,2 2 0-15,-6 4 0 16,-15 6-14-16,-14 4-220 16,-21 6-228-16,-17 0-163 0,-22 16-89 15,-8 2-379-15</inkml:trace>
  <inkml:trace contextRef="#ctx0" brushRef="#br0" timeOffset="12037.01">27494 15075 1510 0,'0'0'638'0,"0"0"-56"15,0 0-113-15,0 0-236 16,0 0 27-16,0 0-82 16,0 0-58-16,-35 119-14 15,31-81-106-15,4 2 0 16,0 8 0-16,0-4 0 0,0 2 0 15,8-2 0-15,5-4 0 16,7-5 0-16,5-3 0 16,8-14 0-16,9-9 0 15,10-4 0-15,6-5 0 16,17-41-72-16,-12 1-513 16,-18 0-718-16</inkml:trace>
  <inkml:trace contextRef="#ctx0" brushRef="#br0" timeOffset="12173.79">27418 15400 2379 0,'0'0'987'0,"0"0"-429"16,0 0-386-16,0 0-172 16,136-12 0-16,-44-6 0 15,39-18 0-15,-19 4-74 16,-37 6-1733-16</inkml:trace>
  <inkml:trace contextRef="#ctx0" brushRef="#br0" timeOffset="12742.12">29279 17329 2350 0,'0'0'547'16,"0"0"-186"-16,0 0 97 0,0 0-227 16,0 0-82-16,0 0-149 15,0 0 0-15,-10 104 0 16,8-38 0-16,-2 11 0 15,2-1 0-15,-1-2 0 16,3-6 0-16,0-14 0 16,0-19-281-16,0-13-429 15,7-22-353-15</inkml:trace>
  <inkml:trace contextRef="#ctx0" brushRef="#br0" timeOffset="13167.66">29308 17379 1989 0,'0'0'656'0,"0"0"-186"15,0 0-196-15,0 0 33 16,4-102-122-16,13 82-89 16,8-2-32-16,6 0-38 15,7 4-12-15,3 6-14 16,-1 2-1-16,-5 10-47 16,-8 0-77-16,-9 4-40 15,-11 14 3-15,-7 10 41 16,-2-2 88-16,-21 6 13 15,-4-6 20-15,-2 0 11 16,8-8 44-16,4-4 19 16,9-4-23-16,8-2-14 15,0-4 1-15,15 6-11 0,14-2 22 16,11 6-10-16,7-6-24 16,-1 6-6-16,-1-1-9 15,-5 0 0-15,-6 10-1 16,-8 0 1-16,-5 8 0 15,-10 5 1-15,-7 4 1 16,-4 4 5-16,-2 0 2 16,-25-2 15-16,-11-2 47 15,-10 0 23-15,-8-9-16 0,-4-4-78 16,4-9 0-16,6-9 0 16,13-9 0-16,17-10 0 15,13-21-308-15,7-1-1215 0</inkml:trace>
  <inkml:trace contextRef="#ctx0" brushRef="#br0" timeOffset="13310.38">30478 17652 2772 0,'0'0'720'15,"0"0"-436"-15,0 0-162 0,84-135-122 16,-37 104-865-16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30T07:08:42.873"/>
    </inkml:context>
    <inkml:brush xml:id="br0">
      <inkml:brushProperty name="width" value="0.05292" units="cm"/>
      <inkml:brushProperty name="height" value="0.05292" units="cm"/>
      <inkml:brushProperty name="color" value="#FF0000"/>
    </inkml:brush>
  </inkml:definitions>
  <inkml:trace contextRef="#ctx0" brushRef="#br0">6646 6372 631 0,'0'0'1511'16,"0"0"-1241"-16,0 0-85 15,0 0 173-15,0 0-137 16,0 0-129-16,-25-4-28 0,25 4-15 16,0 6 26-1,7 12 48-15,13 7-13 0,7 1-19 16,6-1-41-16,9 2-17 16,8-9-16-16,4-4-16 15,5-8 8-15,1-6-9 16,2 0-1-16,-4-4-5 15,-2-14-3-15,-6-4 9 16,-6-2-9-16,-4 0 9 16,-2 4-3-16,-4 6 4 15,-1 6-1-15,-4 8 9 16,2 0-8-16,5 10 23 0,1 13-12 16,6 4-11-1,6-1 11-15,0-2-5 0,5-6-7 16,1-8 0-16,1-10 2 15,-3 0 14-15,-1-10-16 16,-4-14 0-16,-6-7 0 16,-1 0 1-16,-5-3 5 15,-5 5-6-15,0 10-5 16,-2 9-1-16,2 10-4 16,5 0 5-16,1 23 5 15,6 12 1-15,6 3 23 16,4 0-24-16,5-4 1 15,3-8 2-15,-3-10 6 16,-2-8-5-16,-4-8 4 16,0 0-7-16,-6-14 23 15,1-10-24-15,-5-2 30 16,-3-2-3-16,-3 3-18 0,-7 6 18 16,-6 9-27-16,-2 7 0 15,-1 3 0-15,5 0 0 16,4 13 0-16,6 1 0 15,9 0-11-15,31-12-196 16,-13-2-534-16,-3 0-1075 0</inkml:trace>
  <inkml:trace contextRef="#ctx0" brushRef="#br0" timeOffset="1299.79">12601 6435 2068 0,'0'0'610'0,"0"0"-352"0,0 0 51 16,0 0-143-16,0 0-42 15,0 0-73-15,0 0-21 16,7 26 53-16,15-6-16 15,7 0 10-15,13 0-40 16,12-6 4-16,11-6 1 16,13-8-36-16,9 0 10 15,4-6-16-15,3-14 8 16,-5-4-7-16,-9-2-1 16,-9 2 0-16,-9 6 0 15,-10 6 9-15,-5 8-6 0,-5 4 30 16,0 8-16-1,3 20 23-15,7 10-40 0,0 2 0 16,9 2 0-16,3-4 0 16,8-6 0-16,1-10 0 15,3-10 0-15,0-10 0 16,-1-2 0-16,-5-12 0 16,-3-16 0-16,-5-4 0 15,-2-8 0-15,-4-2 0 16,-3 2 0-16,-4 4 0 15,-5 9 0-15,-5 12 0 16,-4 8 0-16,-3 7 0 16,-1 3 0-16,2 20 0 0,0 8 0 15,7 5 0 1,3-2 0-16,4-4 0 0,4-4 0 16,3-8 0-16,1-10 0 15,1-8 0-15,2 0 0 16,2-20 0-16,2-8 0 15,1-6 0-15,-3-2 0 16,-2 2 0-16,-4 3 0 16,-6 12 0-16,-3 9 0 15,-7 10 0-15,-3 0 0 16,1 7 0-16,1 15 0 16,9 5 0-16,2-5 0 15,10 0 0-15,4-10 0 16,6-6 0-16,1-6 0 15,0 0 0-15,-5-18 0 0,-4-6 0 16,-6-2 0-16,-8-4 0 16,-5 2 0-16,-7 1 0 15,-5 7 0-15,-8 2 0 16,-5 8 0-16,-9 2 0 16,-3 2-89-16,-4 2-719 0</inkml:trace>
  <inkml:trace contextRef="#ctx0" brushRef="#br0" timeOffset="3799.63">7898 7640 605 0,'0'0'1641'0,"0"0"-1297"16,0 0-123-16,0 0 133 16,0 0-146-16,0 0-131 15,0 0-56-15,-3-4 31 16,3 4-19-16,0 0-18 15,0 0 5-15,0 6-19 16,16 2 18-16,7 0-13 16,6-2 2-16,11-6 19 0,11 0-17 15,12 0 4 1,3-8-3-16,8-8-10 0,-3-2 2 16,-4 2-3-16,-7 0 0 15,-9 4-1-15,-13 4 5 16,-9 3-4-16,-9 5 0 15,-4 0 10-15,-3 0 26 16,5 9-24-16,2 5 0 16,7 0-4-16,4-1-7 15,2-2 13-15,3-4-14 16,2 0 2-16,2-7 17 16,0 0-19-16,0 0 15 15,3 0-3-15,-1-12-12 16,1 2 24-16,-8 0-23 15,-4 2 0-15,-6 4 5 0,-8 1 0 16,-1 3 1-16,-1 0-7 16,2 0 0-16,-2 0 2 15,5 3-1-15,-1 3-2 16,4-2-75-16,6-4-179 16,-2 0-342-16,-9 0-414 0</inkml:trace>
  <inkml:trace contextRef="#ctx0" brushRef="#br0" timeOffset="5966.18">15262 7513 1739 0,'0'0'545'0,"0"0"-448"15,0 0 137-15,0 0-45 16,0 0-113-16,0 0-9 15,0 0 35-15,-3 62-32 16,11-41-25-16,2-7 11 16,11-4 2-16,2-2 35 15,12-8-21-15,7 0-41 16,7 0 8-16,6-8-27 16,3-8-3-16,0 0 2 15,-4 0-1-15,-3 1-2 16,-9 5-1-16,-4 6-6 0,-2 4 26 15,-5 0-3-15,4 7 10 16,4 13-1-16,1 3-18 16,7 4 11-16,1-3-26 15,4-2 0-15,2-6 19 16,-2-8-18-16,0-8 10 16,0 0-4-16,-6 0-6 15,-4-16 19-15,1-2-14 16,-6-2 24-16,-1-1 11 15,-3 2-22-15,1 5 14 16,-3 4-25-16,2 10-7 16,6 0 28-16,1 3-11 15,4 18 9-15,1 3-14 0,4 2-13 16,0 0 14-16,2-6-14 16,0-6 0-16,-2-8 10 15,1-6-9-15,-2 0 25 16,-1-8 5-16,2-12-31 15,0-2 0-15,1-2 0 16,0 0 0-16,2 3 0 16,-4 7 0-16,2 7 0 15,-1 7 0-15,2 0 0 16,2 11 0-16,3 12 0 16,2 1 0-16,3 2 0 15,-1-4 0-15,2-4 0 16,-2-8 0-16,-5-6 0 15,-3-4 0-15,-5 0 0 16,-5-14 0-16,0-6 0 0,-3-6 0 16,0-2 0-16,-1-1 0 15,0 0 0-15,-5 4 0 16,-6 6 0-16,-7 6 0 16,-9 8 0-16,-3 2 0 15,-2 3 0-15,-2 0-72 16,3 3-287-16,-3 6-465 15,-4-3-589-15</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3:56:18.685"/>
    </inkml:context>
    <inkml:brush xml:id="br0">
      <inkml:brushProperty name="width" value="0.05292" units="cm"/>
      <inkml:brushProperty name="height" value="0.05292" units="cm"/>
      <inkml:brushProperty name="color" value="#FF0000"/>
    </inkml:brush>
  </inkml:definitions>
  <inkml:trace contextRef="#ctx0" brushRef="#br0">10396 4211 753 0,'0'0'1436'16,"0"0"-1147"-16,0 0 0 0,0 0-2 0,0 0-73 31,0 0-54-31,-7-4-50 16,16 12-31-16,11 14-13 15,4 10-6-15,5 6-31 16,3 4-1-16,-1 0-19 16,0-8-8-16,-2-6 5 15,0-11-5-15,2-13 17 16,5-4 24-16,17-21 47 0,32-39-11 15,44-42-26-15,50-36-52 16,19-5 0-16,-9 21 0 16,-44 40 0-16,-56 43 0 15,-36 20 0-15,-24 9 0 16,-6 6 0-16,-7 1 0 16,-10 3-53-16,-24 29-154 15,-24 7-493-15,-12 4-1204 0</inkml:trace>
  <inkml:trace contextRef="#ctx0" brushRef="#br0" timeOffset="115265.42">6775 16499 1809 0,'0'0'657'0,"0"0"-540"16,0 0 152-16,0 0-103 16,0 0-90-1,0 0-21-15,-25 76-1 0,25-76 14 0,0 0 50 16,0 0-28-16,0-14 24 15,0-4-11-15,0-8-49 16,-6-2 3-16,-12 2-3 16,-8 0-9-16,-9 8 15 15,-9 8-13-15,-12 10-5 16,-10 14-1-16,-7 26-41 16,-4 14 0-16,6 14 0 15,9 10 0-15,15-1 0 16,18-1 0-16,18-4 0 15,11-10 0-15,6-4 0 16,28-10 0-16,11-11 0 0,5-10 0 31,11-10 0-31,1-16-8 0,2-1-23 0,-5-9-28 16,-12-14 8 0,-14-4 23-16,-15-4 2 0,-15-1 26 15,-3 2 5-15,-19 4-4 16,-14 6 7-16,-3 4-7 15,1 10 1 1,2 2 41 0,6 4-23-16,6 4-19 15,11 10-1-15,7 4-9 0,3 0 7 16,5-6-5-16,19-6 7 16,10-6-2-16,1 0-4 15,1-4 6-15,-3-14 2 16,-6 0 5-16,-7 0-4 15,-7 4-2-15,-4 6 9 16,-7 4 49-16,-2 4 7 16,0 0-66-16,0 8 0 15,0 18 0-15,0 10 0 16,0 12 0-16,0 2 0 16,0 4 0-16,0-5 0 0,2-5-14 15,0-12-148 1,4-18-310-16,0-14-326 0,1 0-740 0</inkml:trace>
  <inkml:trace contextRef="#ctx0" brushRef="#br0" timeOffset="116329.15">17314 16330 1392 0,'0'0'535'0,"0"0"-27"15,0 0-29-15,-40-136-185 16,13 102-7-16,-4 2-78 16,-7 6-32-16,-5 12-45 15,-7 14-49-15,-11 4-83 16,-5 32 0-16,-4 22 0 0,-1 14 0 15,9 17 0-15,15 1 0 16,18 0 0-16,20-2 0 31,9-16 0-31,31-5 0 0,25-19 0 0,10-16 0 16,13-14 0-16,-2-10 0 16,-3-8 0-1,-9-12-30-15,-21-14-87 16,-17-2-75-1,-23-8-26-15,-4 0 34 0,-27 5 36 16,-15 3 59-16,-7 6 52 16,3 14 37-16,4 4 54 15,5 4 15-15,14 0 18 16,9 16-7-16,11 2-35 16,3 0 44-16,17-4 23 15,14-4-49-15,11-6-19 16,7-4-29-16,4 0-2 15,-4-18-13-15,-5 0 0 16,-12-4 0-16,-10 4 6 16,-13 0 12-16,-7 8 24 15,-2 6 84-15,0 0-33 16,0 4-34-16,0 0-59 0,0 8 0 16,-2 16 0-16,-3 12 0 15,1 8 0-15,2 9 0 16,2-3 0-16,0 0 0 15,0-2 0-15,0-12 0 16,9-6 0-16,-5-8 0 16,3-8 0-16,-2-10-18 15,5-4-239-15,2-18-286 16,1-4-563-16</inkml:trace>
  <inkml:trace contextRef="#ctx0" brushRef="#br0" timeOffset="116487.11">17563 16736 1868 0,'0'0'984'0,"0"0"-604"16,0 0-80-16,0 0-83 15,0 0-19-15,0 0-103 16,12 142-41-16,-10-92-54 16,0 2 0-16,2 12-117 15,3-15-405-15,-1-9-583 0</inkml:trace>
  <inkml:trace contextRef="#ctx0" brushRef="#br0" timeOffset="117729.55">16773 9819 1343 0,'0'0'272'0,"0"0"77"15,0 0 207-15,0 0-255 16,2-108-70-16,-2 100-51 15,0 8-39-15,0 0-45 16,0 26-38-16,0 19 23 16,-8 17-16-1,-13 12-29-15,-10 10-24 0,-8-2-3 16,1-5-8-16,3-18-1 16,8-14 9-16,12-19-9 15,11-16 13-15,4-10 58 16,2-20 46-16,22-31-60 15,10-17-36-15,12-28-11 16,8-26 11-16,-6 10-20 16,-5 15 5-16,-14 23 0 15,-11 36 0-15,-2 12-5 0,-3 12-1 16,-2 14 6-16,2 30 0 16,6 24 8-16,2 16-14 15,2 12 0-15,4 5 0 16,-3-3 0-16,-2-4 0 15,-4-7 0-15,-5-15 0 16,-3-12-15-16,-4-14-35 16,-6-16-50-16,0-10-62 15,0-6-36-15,-33-28-115 16,-3-11-507-16,-7-2-163 0</inkml:trace>
  <inkml:trace contextRef="#ctx0" brushRef="#br0" timeOffset="117899.76">16636 10044 1205 0,'0'0'887'0,"0"0"-346"16,0 0-170-16,0 0-49 16,0 0-53-16,0 0-83 15,129 0-73-15,-48 0-46 16,10-16-34 0,-4-4-33-16,-9 0-6 0,-20 4-138 15,-40 16-304-15,-18 0-352 16,-4 6-575-16</inkml:trace>
  <inkml:trace contextRef="#ctx0" brushRef="#br0" timeOffset="119168.61">14363 15775 1728 0,'0'0'724'15,"0"0"-483"-15,0 0 59 0,0 0-96 16,0 0-93-16,0 0-37 16,-112-70 30-16,80 70-5 15,-6 0 16-15,-11 26-32 16,-4 14-1-16,-3 6 23 15,5 10-21-15,10 7-42 16,14-4-42 0,19 0 0-16,8-7 0 0,18-8 0 15,28-16 0-15,19-10 0 16,18-14 0-16,8-4 0 16,2-24 0-16,-10-2 0 15,-16-4 0-15,-23 6 0 16,-21 8 0-16,-19 10 0 0,-4 2 0 15,-4 4 0-15,-9 0-30 16,5 0-303-16,8 6-714 0</inkml:trace>
  <inkml:trace contextRef="#ctx0" brushRef="#br0" timeOffset="119753.19">17791 13870 333 0,'0'0'1445'0,"0"0"-763"0,0 0-137 16,0 0-44-16,0 0-222 15,0 0-88-15,0 0-71 16,-60 88-120-16,39-21 0 15,3 9 0-15,5 2 0 16,7 0 0-16,4-12 0 16,2-7 0-16,0-15 0 15,0-15 0-15,0-16 0 16,4-13-123-16,-2-13-108 16,-2-63-393-16,0 2-326 15,-4-4-300-15</inkml:trace>
  <inkml:trace contextRef="#ctx0" brushRef="#br0" timeOffset="119964.08">17575 13848 1787 0,'0'0'921'0,"0"0"-423"16,0 0-219-16,0 0-120 15,0 0 0-15,0 0-36 16,0 0-44-16,144 123-38 16,-74-87-16-16,1 0-11 15,-2-2-14-15,-9 0 1 16,-11 0-1-16,-15 2 0 15,-19 2-1-15,-15 2 2 16,0 0 9-16,-32 4-10 16,-7-1 0-16,-5-2 0 15,3 0 0-15,7-5 0 0,30 0 0 16,4-10-201-16,9-6-659 0</inkml:trace>
  <inkml:trace contextRef="#ctx0" brushRef="#br0" timeOffset="120761.98">20954 16054 2155 0,'0'0'912'16,"0"0"-309"-16,0 0-177 16,0 0-426-16,0 0 0 15,0 0 0-15,0 0 0 16,-4 20 0-16,4 12 0 16,0 12 0-16,0-2 0 15,2-2 0-15,2-2 0 16,-1-10 0-16,0-10 0 15,-3-9 0-15,2-9 0 0,-2-5 0 16,0-27 0 0,2-16 0-16,4-20 0 0,7-28 0 15,6 1 0-15,1 1 0 16,4 4 0-16,0 24 0 16,3 8 0-16,-2 22 0 15,-5 14 0-15,-2 14 0 16,-5 8 0-16,-4 12 0 15,-5 16 0-15,-4 16 0 16,-4 10 0-16,-18 2 0 16,-7 0 0-16,0-8 0 0,2-8 0 15,7-12 0-15,11-11 0 16,6-9 0-16,3-8 0 16,3 0 0-16,23 0 0 15,13-12 0-15,7-6 0 16,10 5 0-16,5 3 0 15,-3 6 0-15,-8 4 0 16,-7 0 0-16,-10 14 0 16,-13 11 0-16,-11 7 0 15,-9 4 0-15,0 4 0 16,-11 0 0-16,-15-4 0 0,-13 0 0 16,-5-10 0-16,-8-4 0 31,-3-8 0-31,-27-14 0 0,12 0-143 0,5-18-783 0</inkml:trace>
  <inkml:trace contextRef="#ctx0" brushRef="#br0" timeOffset="121998.84">17715 11797 1450 0,'0'0'713'0,"0"0"-236"16,0 0-105-16,0 0-76 15,0 0-46-15,0 0-40 16,0 0-49-16,18-83-73 15,-16 77-9-15,0 6-79 0,-2 0 0 16,0 9 0 0,0 25 0-16,0 13 0 0,0 16 0 15,0 5 0-15,0 2 0 16,-4-9 0-16,0-10 0 16,1-11 0-16,3-13 0 15,0-14 0 1,0-8 0-16,0-5 0 0,0-9 0 15,9-18 0-15,0-14 0 16,-3-3 0-16,2 0 0 16,-2 4 0-16,-4 8 0 15,0 12 0-15,-2 10 0 16,0 6 0-16,0 4 0 16,0 0 0-1,0 0 0-15,0 0 0 0,0 2 0 0,0 4 0 16,0 0 0-16,0 0 0 15,0-4 0-15,0 0 0 16,0-2 0-16,0 2 0 16,0 0-59-16,0 0-110 31,0 0-55-31,0 2-77 16,0 0-189-16,0 0 12 15,0-2-46-15,0 0-463 0</inkml:trace>
  <inkml:trace contextRef="#ctx0" brushRef="#br0" timeOffset="122727.56">18263 11871 1117 0,'0'0'405'0,"0"0"-149"15,0 0 56 1,0 0-68-16,0 0-57 0,0 0 50 15,0 0 18-15,-31-50-26 16,24 44-3-16,1 0-62 16,-4 2-40-16,4 0-23 15,-1 0-37-15,3 1 2 16,0 2-34-16,1 1 1 0,0 0 11 16,-1 0-44-1,0 5 0-15,-5 22 0 0,0 13 0 16,2 10 0-16,5 10 0 15,2 2 0-15,0 2 0 16,12-3 0-16,5-9 0 16,1-8 0-16,-3-10 0 15,-1-12 0-15,-7-10-57 16,-3-10-90-16,-2-2-86 16,-2-34-31-16,0-6-524 0,0-6-327 15</inkml:trace>
  <inkml:trace contextRef="#ctx0" brushRef="#br0" timeOffset="122963.61">18205 11839 1672 0,'0'0'984'0,"0"0"-329"15,0 0-324-15,0 0-127 16,0 0-116-16,0 0-56 16,0 0 41-16,56-14-16 15,-16 8-57-15,5-6 0 16,1-2-11-16,-5 0-115 15,-8 2-150-15,-16 6-80 16,-12 6-195-16,-5 0 59 0,-38 28 117 16,-6 4-235-16,-1 4-462 0</inkml:trace>
  <inkml:trace contextRef="#ctx0" brushRef="#br0" timeOffset="123089.53">18216 12023 170 0,'0'0'1077'0,"0"0"-562"0,0 0-41 0,0 0-100 16,0 0-11-16,0 0-112 15,0 0-23-15,49 50-48 0,-13-52-92 16,9-12-82 0,-3 0-6-16,5 2-234 0,-14 2-345 15,-13 8-307-15</inkml:trace>
  <inkml:trace contextRef="#ctx0" brushRef="#br0" timeOffset="123357.28">18109 12406 836 0,'0'0'1407'0,"0"0"-794"16,0 0-332-16,0 0 21 15,0 0-92-15,125-22-121 16,-73 4-49-16,0 0-34 0,-4 4 6 16,-7 2-12-16,-9 4-1 15,-10 4-14 1,-11 2-7-16,-4 2 1 0,-7 0 12 15,0 0 8-15,0 0-7 16,0 0 7-16,0 0-5 16,0 0 4-16,0 0 1 15,0 0-5-15,3 0 6 16,3-2-25-16,5-6-142 16,-2-2-362-16,0 0-679 0</inkml:trace>
  <inkml:trace contextRef="#ctx0" brushRef="#br0" timeOffset="123964.2">22120 10626 2257 0,'0'0'741'0,"0"0"-397"0,0 0-29 16,0 0-196-16,-45 128-40 15,45-44-4-15,0 10-1 0,5 3-46 16,13-19-7-1,1-2-21-15,2-14-61 0,-2-22-146 16,-5-18-170-16,-7-26-309 16,-5-24-7-16,-2-10-424 0</inkml:trace>
  <inkml:trace contextRef="#ctx0" brushRef="#br0" timeOffset="124121.56">22073 10764 1088 0,'0'0'1324'16,"0"0"-558"-16,0 0-254 0,0 0-299 15,0 0-126-15,0 0-62 16,0 0-8 0,109-20 8-16,-47 20-25 0,3 0-8 15,-3-6-133-15,-10 2-148 16,-17 0-213-16,-25 4-221 16,-10 0-73-16,-3 14-136 0</inkml:trace>
  <inkml:trace contextRef="#ctx0" brushRef="#br0" timeOffset="124263.4">22155 10961 1086 0,'0'0'560'0,"0"0"-306"16,0 0 20-16,0 0-67 15,0 0-75-15,137 32-60 16,-75-46-72-16,7-3-88 16,-18 8-387-16,-17 2-262 0</inkml:trace>
  <inkml:trace contextRef="#ctx0" brushRef="#br0" timeOffset="124389.4">22082 11310 1517 0,'0'0'744'0,"0"0"-233"0,0 0-175 16,0 0-104-16,0 0-14 31,0 0-91-31,149 19-83 16,-82-38-44-16,35-16-116 15,-15 5-441-15,-8 2-704 0</inkml:trace>
  <inkml:trace contextRef="#ctx0" brushRef="#br0" timeOffset="124797.55">23147 10896 2431 0,'0'0'942'0,"0"0"-432"0,0 0-297 15,0 0-213-15,0 0 0 16,0 0 0-16,0 0 0 16,2 134 0-16,9-75 0 15,5-1 0-15,2-8 0 16,6-12 0-16,1-13 0 16,2-18 0-16,2-7 0 15,-1-14 0-15,3-24 0 16,0-10 0-16,0-4 0 15,2 0 0-15,-5 8 0 16,1 8 0-16,0 15 0 16,-2 13 0-16,2 8 0 0,4 13 0 15,2 19 0-15,2 8 0 16,-4 6 0-16,-2 4 0 16,-9-4 0-16,-8-4 0 15,-14-4 0-15,0-7-114 16,-29-9-69-16,-40-15-95 15,5-7-358-15,0 0-429 0</inkml:trace>
  <inkml:trace contextRef="#ctx0" brushRef="#br0" timeOffset="124923.29">23305 10553 2374 0,'0'0'1165'0,"0"0"-608"16,0 0-557-16,0 0 0 15,0 0 0-15,0 0 0 16,142 30-281-16,-74-8-1866 0</inkml:trace>
  <inkml:trace contextRef="#ctx0" brushRef="#br0" timeOffset="125498.99">24677 11239 3017 0,'0'0'786'0,"0"0"-493"15,0 0-293-15,0 0 0 16,72-118 0-16,-48 74 0 16,-1-4 0-16,-10-1 0 15,-4 4 0-15,-5 6 0 16,-4 9 0-16,0 14 0 15,0 10 0-15,0 6 0 16,0 14 0-16,0 22 0 0,0 13 0 16,0 5 0-1,11 2 0-15,7-8 0 0,5-8 0 16,1-14 0-16,3-14 0 16,-3-12 0-16,-1 0 0 15,2-20 0-15,-4-12 0 16,2-6 0-16,-1-4 0 15,-2-2 0-15,0 5 0 16,-2 7 0-16,-7 10 0 16,-2 15 0-16,-2 7 0 15,0 7 0-15,1 23 0 16,3 9 0-16,3 1 0 16,1-4 0-16,3-6 0 0,-3-12 0 15,-1-14 0-15,1-4 0 16,1-10 0-16,5-22 0 15,0-7 0-15,2 2 0 16,2 5 0-16,-3 7 0 16,0 15 0-16,0 10 0 15,1 0 0-15,-4 27 0 16,4 3 0-16,-1 6 0 16,1-2 0-16,-6-6-210 15,-1-8-446-15,-11-12-385 0</inkml:trace>
  <inkml:trace contextRef="#ctx0" brushRef="#br0" timeOffset="125625.01">25123 10501 2579 0,'0'0'832'16,"0"0"-476"-16,0 0-184 15,0 0-172-15,0 0-82 16,100 143-460-16,-46-93-863 0</inkml:trace>
  <inkml:trace contextRef="#ctx0" brushRef="#br0" timeOffset="127262.4">25955 10698 2564 0,'0'0'811'0,"0"0"-462"16,0 0-104-16,0 0-118 15,0 0-127-15,0 0 0 16,0 0 0-16,-72 10 0 16,48 40 0-16,3 6 0 15,13 0 0-15,8 0 0 0,11-7 0 16,26-9 0-16,13-8-9 16,6-10-29-16,-4-8-17 15,-7-4-29-15,-11-2-18 16,-19-2 7-16,-15 2 37 15,-4 4 19-15,-30 4 39 16,-8 4 18-16,-1-2 15 16,6-4-9-16,12-4 30 15,12-6-4-15,13-4-17 16,0 0 19-16,18-14-1 16,20-16-40-16,8-10-11 0,10-6-3 15,4-3-3-15,-2 5-17 16,-6 4 11-16,-8 4 12 15,-13 11 0-15,-8 2 0 16,-10 9 15-16,-7 6 18 16,-6 4 23-16,0 4-7 15,0 0-4-15,-6 2-45 16,-9 18 0-16,-2 8 0 16,5 7 0-16,7 1 0 15,5 0 0-15,2-4 0 0,30-6 0 16,7-10 0-1,11-10 0-15,0-6-11 0,0-6 9 16,-6-20 4-16,-8-7-2 16,-10-4 0-16,-10-8 1 15,-7-3 9-15,-9-4-10 16,0 2 0-16,0 8 0 16,-4 14 0-16,-9 14 0 15,-1 14 0-15,-1 0 0 16,1 26 0-16,7 6 0 15,7 4 0-15,0-2 0 0,27-6 0 16,11-6 0-16,11-10 0 16,4-9 0-16,1-3 0 15,-5 0-3-15,-9 0-16 16,-15 0 19-16,-12 0-9 16,-13 0 9-1,0 7-24-15,0 11 24 0,-11 7 9 16,2-2-9-16,2 4 0 15,5-5 5-15,2 0-5 16,0-7 0-16,11-2 0 0,11-9-11 16,9-4 2-16,6 0-21 15,5-12-24-15,5-12-24 16,-1-8-45-16,-2-7-32 16,-1-7-7-16,-5-8-31 15,-9-10-6-15,-7-8 67 16,-9-10 106-16,-8-25 26 15,-5 9 112-15,0 2 69 16,-5 8 34-16,-8 34 39 16,-1 7-22-16,6 23-13 15,-1 19-219-15,5 5 0 0,-1 18 0 16,2 22 0-16,3 16 0 16,0 12 0-16,0 10 0 15,0 4 0-15,0 1 0 16,10-1 0-16,3-4 0 15,7-10 0 1,9-10 0-16,7-14 0 0,6-17 0 16,9-16 0-16,3-11 0 15,-1-6 0-15,-2-22 0 16,-3-8 0-16,-13-6 0 16,-8-2 0-16,-7 4 0 0,-11 6 0 15,-5 8 0-15,-4 12 0 16,0 7 0-16,-2 7 0 15,-14 9 0-15,1 21 0 16,3 10 0-16,8 4 0 16,4 2 0-16,16-6 0 15,26-6 0-15,18-14 0 16,13-12 0-16,12-8-105 16,0-5-59-1,-5-20 40-15,-8-5 74 0,-16-2 50 0,-14-2 27 16,-13 2 83-1,-14 0 20-15,-6 2-25 0,-6 6-34 16,-3 4-71-16,0 9 0 16,-16 10 0-16,-9 1 0 15,-9 14 0 1,-3 18 0-16,3 8 0 0,5 2 0 16,14-2 0-16,12-8 0 15,3-12 0-15,14-10 0 16,19-10 0-16,5-6 0 15,3-28 0-15,-1-12 0 16,-7-10 0-16,-6-12 0 16,-8-9 0-16,-3-29 0 15,-11-26 0-15,-5 7 0 16,0 23 0-16,-2 30 0 0,-9 44 0 16,-3 14 0-16,3 14 0 15,-1 14 0-15,4 40 0 16,8 36 0-16,0 0 0 15,4 11 0 1,19-5 0-16,3-22 0 0,8 1 0 16,3-13 0-1,4-16 0-15,-3-14-78 0,-5-16-117 16,-4-16-66-16,-9 0-16 16,-20-40-278-16,0-2-124 15,-22 0-374-15</inkml:trace>
  <inkml:trace contextRef="#ctx0" brushRef="#br0" timeOffset="127388.51">27216 10311 405 0,'0'0'2339'0,"0"0"-1670"16,0 0-324-1,0 0-7-15,0 0-338 0,180-30 0 16,-51 20 0-16,-33 0-167 15,-13 2-796-15</inkml:trace>
  <inkml:trace contextRef="#ctx0" brushRef="#br0" timeOffset="128290.83">22383 12276 1952 0,'0'0'685'0,"0"0"-188"15,0 0 14-15,0 0-279 16,0 0-94-16,0 0-87 16,0 0-21-16,-21 152-30 15,21-73 0-15,0-1 0 0,5-8 0 16,9-14 0-16,3-14 0 16,3-16 0-16,1-16 0 15,-4-10 0-15,3-14 0 16,0-26 0-16,-2-14 0 15,0-6 0-15,0 0 0 16,0 7 0-16,-5 13 0 16,-1 18 0-1,-4 16 0-15,1 6 0 0,3 14 0 16,0 18 0-16,1 8 0 16,6 3 0-16,-1-3 0 15,-1-8 0-15,1-8 0 0,-2-12 0 16,0-12 0-16,-3 0 0 15,5-18 0 1,1-14 0-16,6-10 0 0,2 0 0 16,-3 6 0-16,-1 9 0 15,-6 13 0-15,-3 14 0 16,-3 0 0-16,2 27 0 16,3 10 0-16,4 4 0 15,0 1 0-15,2-6 0 16,-1-10 0-16,-4-10-89 15,-5-16-373-15,-6-18-218 0,-6-12-442 16</inkml:trace>
  <inkml:trace contextRef="#ctx0" brushRef="#br0" timeOffset="128432.01">22583 12023 2713 0,'0'0'704'0,"0"0"-355"15,0 0-19-15,0 0-330 16,0 0-93-16,116 10-406 16,-60 6-989-16</inkml:trace>
  <inkml:trace contextRef="#ctx0" brushRef="#br0" timeOffset="130052.64">24397 12294 1483 0,'0'0'616'0,"0"0"-128"16,0 0 26-16,0 0-256 15,0 0-48-15,18-108-57 0,-36 88-35 16,-7 4-31 0,-6 7-12-16,-9 9-19 0,-9 0-18 15,-2 19-38-15,-3 15 0 16,8 10 0-16,12 2 0 15,14 0 0-15,16-4 0 16,4-8 0-16,15-10 0 16,18-11 0-16,8-13 0 15,3 0 0-15,4-22 0 16,-4-11 0-16,-7 1 0 16,-3-2 0-16,-10 6 0 15,-5 8 0-15,-11 8 0 16,-1 12 0-16,-5 0 0 0,2 30 0 15,4 24 0-15,2 35 0 16,5 37 0-16,4 34 0 16,-3 10 0-16,-5-11 0 15,-7-38 0-15,-4-41 0 16,0-24 0-16,0-14 0 16,-4-4 0-16,-15-4 0 15,-4-12 0-15,-6-16 0 16,-8-6 0-1,-1-30 0-15,3-20 0 0,4-36 0 16,22-44 0-16,18-41 0 0,51-10 0 16,34 11 0-16,17 32 0 15,-13 45 0-15,-15 25 0 16,-21 24 0-16,-20 12 0 16,-4 2 0-16,-9 4 0 15,-15 2 0-15,-14 8 0 16,-16 6 0-16,-22 6 0 15,-5 4 0-15,3 0 0 16,9 12 0-16,14 10 0 16,14 0 0-1,3 4 0-15,36-2 0 0,17-6 0 16,12-2 0-16,4-8 0 16,-2-2 0-16,-11 0 0 15,-16 0 0-15,-16 6 0 16,-17 4 0-16,-7 8 0 15,0 4 0-15,-18 6 0 16,5-2 0-16,4-1 0 16,9-5 0-16,0-8 0 15,27-8 0-15,17-10-15 16,14 0-15-16,11-28-5 16,5-15 11-16,-5-8 3 15,-9-6 20-15,-14 1 0 16,-17 4 1-16,-17 10 15 0,-12 12 40 15,0 14 2-15,-27 16-57 16,-4 0 0-16,-5 26 0 16,0 12 0-16,7 6 0 15,10 2 0-15,9-4 0 16,10-10 0-16,0-7 0 16,12-14 0-16,7-11 0 15,6 0 0-15,0-22 0 0,4-10 0 16,0-2 0-1,-2 2 0-15,0 6 0 0,-6 8 0 16,-1 12 0-16,1 6 0 16,-2 0 0-16,2 14 0 15,6 6 0-15,-1 2 0 16,6-4 0-16,1-8 0 16,-4-10-29-16,0 0-11 15,-4-22 11-15,-6-16 29 16,-5-8-9-16,-3-7 9 15,-7-1 40-15,-4-4 27 16,0 4-67-16,0 6 0 16,0 8 0-16,-6 16 0 15,1 14 0-15,3 10 0 0,2 22 0 16,0 28 0-16,15 39 0 16,16 42 0-16,15 42 0 15,2 6 0-15,-7-29 0 16,-15-42 0-16,-10-45 0 15,-10-13 0-15,-1-5 0 16,-3-4 0-16,-2-11-152 16,-15-32-202-16,-12-26-337 15,2-14-656-15</inkml:trace>
  <inkml:trace contextRef="#ctx0" brushRef="#br0" timeOffset="130589.65">26038 12078 1605 0,'0'0'833'16,"0"0"-158"-16,0 0-189 15,19-107-235-15,5 105-140 16,10 2-81-16,8 22-15 16,3 18-15-16,-5 8-12 15,-7 9-78-15,-15 3-84 16,-18 0-29-16,0-6 26 16,-33-6 91-16,-10-10 81 15,-1-12 5-15,8-9 76 16,16-16 70-16,20-1 22 15,4-18 16-15,39-20-149 16,14-12-35-16,13-10-27 0,1-8-51 16,-6-2 28-16,-14-1 14 15,-18 5 29-15,-17 8 7 16,-16 10 30-16,0 14 43 16,-11 14 25-1,-14 14-7-15,0 6-46 16,4 28-19-16,3 18-14 0,7 12 12 15,9 5-11-15,2 0-11 16,6-4 10-16,19-9-12 0,-2-12-11 16,7-12-1-1,-4-14-4-15,1-12 16 0,-2 0 0 16,0-22 11-16,-1-8 1 16,-2 0-12-1,-2 4 0-15,-2 5 6 0,-4 11 4 16,-2 10-10-16,2 0 0 15,-1 21 0-15,3 11 0 16,0 4 0-16,2 0 0 16,-1-2 0-16,3-8-26 15,1-8-91-15,-2-10-91 0,12-8-119 16,-6-18-381-16,-2-6-1114 16</inkml:trace>
  <inkml:trace contextRef="#ctx0" brushRef="#br0" timeOffset="131186.6">28255 11594 2352 0,'0'0'710'0,"0"0"-170"16,0 0-208-16,0 0-170 15,-129 4-162-15,65 40 0 16,-5 17 0-16,0 12 0 16,9 12 0-16,11-1 0 15,17-1 0-15,24-11 0 0,8-8 0 16,40-12 0-1,20-14 0-15,18-14 0 0,8-20 0 16,-3-4 0-16,-7-20-72 16,-21-16-17-16,-24-6 23 15,-19-5 26-15,-12 3 10 32,-25 6 24-32,-14 11 6 0,-11 10 33 0,4 9-3 15,5 6 22-15,12 2-4 16,16 0-9-16,13 0-21 15,0 0 2-15,17 0 14 16,18 0-5-16,7 0-29 16,2-4 0-16,-1-8 0 15,-8 0 0-15,-10 2 0 0,-12 6 0 16,-7 4 0-16,-3 0 0 16,-3 18 0-16,3 15 0 15,3 12 0-15,1 10 0 16,1 7 0-16,4 2 0 15,-3 0 0-15,-5 0 0 32,-2-4 0-32,-2 14-150 15,-15-13-452-15,-7-13-886 0</inkml:trace>
  <inkml:trace contextRef="#ctx0" brushRef="#br0" timeOffset="131762.5">22991 14770 1810 0,'0'0'693'0,"0"0"-217"16,0 0 48 0,0 0-60-16,0 0-335 0,0 0-129 15,0 0 0-15,-114-84 0 16,56 38 0-16,-13-12 0 0,-9-12 0 15,-14-23 0 1,-4-27 0-16,16 6 0 0,21 9 0 16,30 19 0-1,27 32 0-15,4 6 0 0,0 10 0 16,29 22 0-16,11 16 0 16,5 16 0-16,-1 28 0 15,-8 16 0-15,-16 15 0 16,-20 11-11-16,-2 4-25 15,-40 0 27-15,-12-3 9 16,-2-14 0-16,5-12 13 0,15-17 30 16,17-16-43-1,16-16 0-15,3-10 0 0,24-2 0 16,26 0 0-16,14-18 0 16,32-8 0-16,29-10 0 15,24-2 0-15,0 4-53 16,-42 6-565-1,-31 7-948-15</inkml:trace>
  <inkml:trace contextRef="#ctx0" brushRef="#br0" timeOffset="132296.37">24212 13832 1914 0,'0'0'889'0,"0"0"-521"16,-127-8-33-16,67 26-65 16,-3 28-88-16,3 16-95 15,4 17-36-15,14 11-51 16,15 0 0 0,21-2 0-16,8-12 0 0,44-12 0 15,24-15 0-15,16-19 0 16,11-20 0-16,1-10-21 15,-13-18-150-15,-19-18-81 0,-28-9-38 16,-32 0-27-16,-10 2 102 16,-45 7 152-1,-14 12 63-15,-3 6 157 0,3 10 75 16,19 4 58-16,17 4-41 16,21 0-82-16,6 0-67 15,17 2-29-15,21 4-8 16,9-6-63-16,0 0 0 15,-3 0 0-15,-6 0 0 16,-11 0 0-16,-7-4 0 31,-11 4 0-31,-5 4 0 0,1 18 0 0,-3 14 0 16,0 8 0-16,1 12 0 0,1 6 0 31,-1 3 0-31,1 3 0 0,0-6 0 0,5-4 0 31,3-12 0-31,7-10-197 16,22-23-395-16,-1-13-300 16,-3 0-589-16</inkml:trace>
  <inkml:trace contextRef="#ctx0" brushRef="#br0" timeOffset="132455.76">24718 14598 1960 0,'0'0'901'15,"0"0"-287"-15,0 0-250 16,0 0-107-16,0 0-257 0,0 0 0 15,0 0 0 1,7 92 0-16,-5-46 0 0,0 1 0 16,4 11 0-16,1-12-702 15,2-10-1409-15</inkml:trace>
  <inkml:trace contextRef="#ctx0" brushRef="#br0" timeOffset="132893.6">25974 13944 2414 0,'0'0'760'0,"0"0"-251"15,0 0-96-15,0 0-413 16,0 0 0-16,-4 104 0 16,1-47 0-16,3-1 0 15,0 0 0-15,5-14 0 16,13-4 0-16,5-16 0 0,8-9 0 16,2-13 0-1,5 0 0-15,2-29 0 0,0-11 0 16,2-6 0-16,0-10 0 15,-1 4 0 1,-5 5 0-16,-10 14 0 0,-8 11 0 16,-7 17 0-16,0 5 0 15,-2 9 0-15,7 27 0 16,5 12 0-16,6 12 0 16,0 8 0-16,0 0 0 15,-9-4 0-15,-13-11 0 16,-5-7-99-16,-29-20-147 15,-63-22-62-15,7-4-281 0,3-12-386 16</inkml:trace>
  <inkml:trace contextRef="#ctx0" brushRef="#br0" timeOffset="133036.29">26005 13629 2450 0,'0'0'526'15,"0"0"-392"-15,0 0-134 16,0 0-122-16,132 57-1002 0</inkml:trace>
  <inkml:trace contextRef="#ctx0" brushRef="#br0" timeOffset="135062.29">27401 13726 2932 0,'0'0'791'16,"0"0"-418"-16,0 0-373 15,0 0 0-15,-17 106 0 0,17-40 0 16,0 8 0-16,9 1 0 16,16-3 0-16,10-14 0 15,13-14-20-15,5-18-38 16,2-16-44-16,-3-10 43 15,-15-26 26-15,-14-16 20 16,-19-12 13-16,-4-6 12 16,-24-8-12-16,-21 1 15 15,-6 5 11-15,-7 12 14 16,3 16 11-16,6 18-6 16,13 16-13-16,18 2-23 15,18 26-8 1,2 4 4-16,41 2-5 0,19-8 2 0,14-14-2 15,8-12-23-15,1-8 5 16,-5-30-4-16,-10-12-2 16,-22-12 23-16,-17-6-4 15,-17-9 5 1,-14-3 15-16,0 4-14 16,-14 6 31-16,-5 16 10 15,-1 23 8-15,1 26-50 16,4 10 0-16,1 60 0 15,6 37 0-15,8 33 0 16,0-9 0-16,14-24 0 0,3-34 0 16,-1-28 0-16,1-1 0 15,-1-7 0-15,2-9 0 16,-4-20 0-16,-2-3 0 16,5-26 0-16,4-15 0 15,6-7 0-15,8 2 0 16,4 4 0-16,1 12 0 15,2 12 0-15,1 14 0 16,-3 4 0-16,-7 16 0 16,-4 18 0-16,-11 8 0 0,-13 6 0 15,-5 2 0-15,-12 3 0 16,-24-9 0-16,-8-4 0 16,-7-4 0-16,6-14 0 15,10-8 0-15,17-14 0 16,18 0 0-16,4-26-87 15,36-20-38-15,18-20-65 16,29-31-20-16,25-37-4 16,3-38-38-16,-16 9 52 15,-37 35 125-15,-38 45 75 16,-24 47 197-16,0 8 146 0,-22 12 0 16,-13 14-82-16,-10 15-142 15,-9 52-29 1,12 42-90-16,27 27 0 0,15-7 0 15,15-27 0-15,29-32 0 16,14-26 0-16,16 0 0 16,18-8 0-16,12-7 0 15,-2-24 0-15,-8-3 0 16,-14-20-8-16,-20-18 8 16,-18-4 8-16,-17 0-8 15,-15 0 0-15,-10 6 0 16,-8 10 0-16,-21 16 0 0,-8 10 0 15,-10 12 0-15,0 26 0 16,5 12 0-16,11 4 0 16,15 0 0-16,16-6 0 15,2-11 0-15,31-14 0 16,12-13 0-16,4-10 0 16,0-8 0-16,-9-20 0 15,-7-6 0-15,-10-4 0 16,-7 2 0-16,-7 2 0 15,-5 10 0-15,-2 10 0 16,-2 12 0-16,0 2 0 16,0 6 0-16,0 20 0 0,0 4 0 15,0 2 0-15,2-4 0 16,7-4 0-16,5-7 0 16,1-12 0-16,3-5 0 15,3 0 0-15,2-14 0 16,2-12 0-16,0-4 0 15,-3-4 0-15,-4 6 0 16,-2 4 0-16,-8 8 0 16,-3 8 0-16,-3 8 0 15,-2 0 0-15,2 10 0 16,3 12 0-16,6 4 0 16,2 2 0-16,5-4 0 0,-1-6-18 15,2-6-6 1,-1-10 7-16,-5-2 17 0,1 0 3 15,-1-14 9-15,0-4 12 16,3-6-4-16,4 0-20 16,0 0 0-16,0 4 0 15,-3 4 0-15,-5 6 0 16,-6 6 0-16,1 4 0 16,-3 0 0-16,4 8 0 0,2 12 0 15,3 0 0-15,1 0 0 16,-3-4 0-16,3-6 0 15,-1-10-38-15,-2 0 11 16,1 0 15-16,-2-24 11 16,4 0 0-16,-3-2 1 15,2 2 4-15,1 4-3 16,1 6-1-16,1 8 6 16,3 6-6-16,4 0-1 15,2 1 1-15,2 14 0 16,2 1-1-16,6 0-7 15,3-4 6-15,5-6 2 0,3-6-23 16,1 0-7 0,-3-12-12-16,-4-12 12 0,-6-6 29 15,-10-6 0-15,-8-3-4 16,-9-3 5-16,-7 4 9 16,0 4-8-16,0 10 0 15,-13 12 6-15,1 12-7 16,-1 4-27-16,1 26 12 15,6 10 15-15,6 4 0 16,0-1-1-16,18-7-70 16,15-8-79-16,12-12-3 0,6-14 45 15,3-2 35-15,-3-18 33 16,-6-14 40-16,-6-8 9 16,-5-3 36-16,-10 1 56 15,-1 0 13 1,-10 6-18-16,-2 6-37 0,-4 12 7 15,-5 12 13-15,-2 6-79 16,0 16-13-16,0 16 13 16,5 10-1-16,5 0-5 15,9-6-35-15,3-5-62 16,4-12-31-16,1-15 71 16,2-4 60-16,-6-12 3 15,-5-21 92-15,-10-12 50 0,-8-11 5 16,0-10-45-16,-6-8-52 15,-25-6-28-15,-14-5-22 16,-18 5-87-16,-64 6-153 16,11 22-260-16,3 24-302 0</inkml:trace>
  <inkml:trace contextRef="#ctx0" brushRef="#br0" timeOffset="135262.75">28902 13371 2933 0,'0'0'776'0,"0"0"-547"16,0 0-71-16,153-124-158 15,-50 88 0-15,-13 7-203 16,-21 11-839-16</inkml:trace>
  <inkml:trace contextRef="#ctx0" brushRef="#br0" timeOffset="136665.1">22485 15695 1505 0,'0'0'649'16,"0"0"-45"-16,0 0-3 15,0 0-232-15,0 0-111 16,0 0-148-16,0 0-110 16,-48-26 0-16,48 60 0 15,0 20 0 1,0 8 0-16,10 10 0 0,6-4 0 15,2-5 0-15,0-9 0 0,-3-14 0 16,-2-10 0-16,-6-16 0 16,0-10 0-16,-3-4 0 15,3-12 0-15,5-20 0 16,3-14 0-16,7-6 0 16,5 2 0-16,4 14 0 15,0 13 0-15,1 15 0 16,-3 8 0-16,2 14 0 15,0 17 0-15,4 9 0 16,5-4 0-16,3-6 0 16,-1-6 0-16,-4-10-54 15,-5-10-54 1,-10-4-20-16,-10-10 58 16,-10-22 40-16,-3-11 7 0,-10-2 11 0,-17-10-4 15,-4-1 16-15,0 10 0 16,7 10 10-16,6 10 73 31,14 12 28-31,4 6-56 16,17 8-46-16,30 0-9 15,16-6 0-15,8-2-1 16,7-6-54-16,-9-6-1 16,-13-4-14-16,-16-11 35 0,-20 2 35 15,-18-2-5 1,-2-5 5-16,-18 0 15 0,-11 4 6 15,2 4 19-15,3 12 11 16,6 14 15-16,5 6-4 16,3 28-50-16,2 42-12 15,6 33 8-15,2 1-8 16,0-8 18-16,8-14-16 16,15-25-2-16,8-2-1 15,2-6-12-15,3-17 8 0,-5-20 5 16,-2-12 1-16,-2-8 23 15,-2-24-10-15,-3-8-4 16,2-10 29-16,-2-3-8 16,1 5-31-16,0 10 0 15,-2 12 0-15,-3 12 0 16,3 14 0-16,-4 0 0 16,1 28 0-16,2 8 0 15,0 4 0-15,3-4 0 16,-4-2 0-16,1-11 0 15,-1-9 0-15,-2-10 0 0,1-4 0 16,4-14 0 0,0-13 0-16,7-4 0 0,0 0 0 15,2-1 0-15,-1 12 0 16,-4 14 0-16,-1 6 0 16,-6 4 0-16,0 24 0 15,-2 6 0-15,1 4 0 16,0-3 0-16,-2-13-359 15,-2-13-604-15,-8-9-922 0</inkml:trace>
  <inkml:trace contextRef="#ctx0" brushRef="#br0" timeOffset="136786.01">24067 15502 2714 0,'0'0'890'0,"0"0"-398"15,0 0-492-15,0 0 0 16,0 0 0-16,0 0 0 15,0 0-209 1,91 27-1154-16</inkml:trace>
  <inkml:trace contextRef="#ctx0" brushRef="#br0" timeOffset="137320.65">24778 15526 2780 0,'0'0'744'16,"0"0"-423"-16,0 0-70 15,0 0-251-15,-82 107 0 16,63-45 0-16,11 0 0 16,8-2 0-16,2-4 0 15,33-16 0-15,15-16 0 16,12-16-17-16,7-8-35 15,4-32-35-15,-3-20-15 16,-14-10 40-16,-12-10 40 0,-17-8 22 16,-16-6 13-1,-11 1 55-15,0-1 10 16,-13 12-26-16,-8 20 26 0,4 19-25 16,5 34-53-16,4 2 0 15,3 48 0-15,5 21 0 16,0 12 0-16,11 10 0 15,14-7 0-15,2-9 0 16,4-18 0-16,-6-16 0 16,-4-20 0-16,-3-14 0 15,-5-8 0-15,1-18 0 16,3-16 0-16,2-6 0 16,3 2 0-16,-2 8 0 0,0 4 0 15,-5 16 0-15,-1 10 0 16,-3 0 0-16,3 26 0 15,1 10 0 1,5 6 0-16,5 0 0 0,33 4-96 16,-7-14-501-16,0-14-707 0</inkml:trace>
  <inkml:trace contextRef="#ctx0" brushRef="#br0" timeOffset="137832.79">26237 15575 2114 0,'0'0'707'16,"0"0"-65"-16,0 0-264 15,0 0-123-15,0 0-255 16,0 0 0-16,0 0 0 15,-8 23 0-15,6 24 0 16,2 3 0-16,2-6 0 16,21-8 0-16,12-14 0 0,2-12 0 15,5-10 0-15,3-10 0 16,0-24 0-16,-3-8 0 16,-2-2 0-16,-2-4 0 15,-5 12 0-15,-2 5 0 16,-4 16 0-16,0 11 0 15,0 4 0-15,-3 9 0 16,-2 18 0-16,-6 5 0 16,-7 4 0-16,-9 2 0 15,-16 8-261-15,-20-14-292 16,-8-10-566-16</inkml:trace>
  <inkml:trace contextRef="#ctx0" brushRef="#br0" timeOffset="137966.51">26121 15227 2654 0,'0'0'646'0,"0"0"-142"15,0 0-212-15,0 0-292 16,0 0-38-16,172 13-620 0</inkml:trace>
  <inkml:trace contextRef="#ctx0" brushRef="#br0" timeOffset="140688.87">27440 14949 2369 0,'0'0'559'0,"0"0"10"16,0 0-91-16,0 0-357 15,0 0-121-15,0 0 0 16,7 196 0-16,5-55 0 0,1-19 0 16,3-32 0-16,-1-36 0 15,1-13 0-15,1-9 0 16,3-6 0-16,2-8 0 16,-2-18 0-16,3-14 0 15,0-26 0-15,0-18 0 16,2-5 0-16,-2-1 0 15,-1 8 0 1,-5 12 0-16,-1 16 0 0,-7 18 0 16,0 10 0-16,2 16 0 15,0 22 0-15,7 8 0 16,4 6 0-16,9 2 0 16,5-12 0-16,7-7 0 0,-1-17 0 15,1-14 0 1,-4-4 0-16,-5-18 0 0,-5-17 0 15,-7-5 0-15,-4 0 0 16,-5 2 0-16,-2 8 0 16,-4 8 0-16,-5 10 0 15,0 12 0-15,0 0 0 16,6 20 0-16,0 12 0 16,7 0 0-16,8 2 0 15,2-2 0-15,6-15 0 0,-2-12 0 16,-2-5 0-16,-5-12 0 15,-9-20 0-15,-6-8 0 16,-7-6 0-16,0-2 0 16,-18 4 0-16,-8 4 0 15,-6 12 0 1,-3 10 0-16,4 18 0 0,2 4 0 16,6 29 0-16,15 14 0 15,8 3 0-15,8-2 0 16,25-8 0-16,15-12 0 15,4-14 0-15,7-14 0 16,-1-4 0-16,-5-24 0 16,-2-12 0-16,-8 0 0 0,-8-4 0 15,-8 8 0-15,-7 1 0 16,-6 16 0-16,-8 7 0 16,-4 12 0-16,0 0 0 15,-2 26 0-15,2 14 0 16,6 8 0-16,3 6 0 15,2-8 0 1,3-6 0-16,-1-10 0 0,-1-17 0 16,-3-13 0-16,0 0 0 15,2-22 0-15,2-13 0 16,4-9 0-16,1 0 0 0,-1 2 0 16,2 8 0-16,-6 12 0 15,-1 12 0 1,-3 10 0-16,-2 0 0 0,2 26 0 15,-2 10 0-15,5 8 0 16,1-4 0-16,3-4 0 16,-1-6 0-16,4-14-35 15,-3-13 4-15,-1-3 17 16,1-25 14-16,0-11 0 16,0-4 6-16,-1-2 11 0,-1 8 22 15,-3 8-21-15,-1 10-18 16,-1 12 0-16,-3 4 0 15,8 0 0-15,5 22 0 16,8 4 0-16,8 2 0 16,8 0 0-16,4-6 0 15,7-10 0 1,-3-8 0-16,-4-4 0 0,-7-8 0 16,-11-18 0-16,-8-6 0 15,-10-8 0-15,-6-4 0 16,-3-6 0-16,-4-3 0 0,0 9 0 15,-2 12 0 1,-12 14 0-16,1 18 0 16,-3 0 0-16,3 30 0 0,5 12 0 15,6 7 0-15,2-1 0 16,17-2 0-16,23-8 0 16,16-14 0-16,10-14 0 15,6-10-48-15,3-10-30 16,-8-22 16-1,-11-6 34-15,-13-4 20 16,-15 2 8 0,-12-1 17-16,-9 7 31 15,-7 10 24-15,0 10 15 16,0 10-87-16,-7 4 0 16,-9 18 0-16,1 13 0 0,4 10 0 15,4 8 0-15,7 1 0 16,9-6 0-16,22-8 0 15,9-10 0-15,4-18-24 16,-3-8 9-16,-7-4 6 16,-12-22 9-16,-11-14 14 15,-11 0-13-15,-2-8 0 0,-25 2 2 16,-9 1-3-16,-3 9-12 16,-4 4-6-16,7 14-3 15,9 12 20-15,12 6-24 16,13 2-2-16,2 14 25 0,26 0-17 15,17-4 4 1,11-6-2-16,3-2-22 0,1-4-15 16,-9-4-34-1,-13-10 40-15,-12-2 42 0,-15-2 6 16,-7 0 15-16,-2 0 2 16,0 8-7-16,0-2 19 15,0 6 11-15,0 6 26 16,0 0 3-16,0 0-45 0,0 0-6 15,0 6-6 1,2 16 51-16,0 8-5 0,-2 6-58 16,0 0 0-16,0 4 0 15,6 1 0-15,0-9-47 16,7-6-41-16,5-8-38 16,4-10 64-16,0-8 29 15,3-8 33-15,-2-18 17 16,-4-6-10-16,-1-4 29 15,-5-5 14 1,3 5-14-16,-5 2 9 0,1 10-8 16,-3 12-10-16,-3 10-21 0,3 2-5 15,0 16-2-15,0 14-4 16,4 10 0-16,1 4-1 16,1-2-64-16,1-3-55 15,1-11-2-15,1-10-55 16,-1-14 112-16,-5-4 70 15,4-14 4-15,-2-16 104 16,-2-2 0-16,5-10-3 16,-2 2 5-16,1 1-50 15,-1 7-21-15,-3 14-18 16,-4 8 3-16,-1 10-24 16,-1 10-11-1,2 18-5-15,-2 6 8 0,5 2-62 0,5-4-61 16,1-5-67-16,8-9 27 15,2-14 29-15,0-4 70 16,0-8 57-16,-1-20 15 16,-4-7 65-16,0-1 41 15,1-6 35 1,-4 0-30-16,0 6 1 0,-6 8 1 16,-4 10-17-16,-7 14-6 15,-2 4-49-15,0 10-41 16,0 22 0-16,0 8 1 15,0 8-1-15,0-4-14 0,15-4-98 16,8-12-32-16,2-10-12 31,2-15 39-31,-4-3 55 0,-4-12 22 0,-9-20 39 16,-7-3 1-16,-3-3 0 16,-3-2 14-1,-16 2 2-15,-4 2 17 0,1 8-7 16,2 6 19-16,9 6 51 15,9 6 1 1,2 2 28-16,4 2-13 0,21-2-59 0,8 0-31 16,10 2-1-16,1 6-3 15,8 0-3-15,-4 0-15 16,1 18-6-16,-5 6 0 16,-7 10-24-16,-11 6-22 15,-14-4-62 1,-12 0-44-1,0-6-76-15,-16-4 71 16,-16-7 27-16,-3-10-41 16,-1-5 5-16,5-4 22 15,11-12-5-15,20-16 86 16,2-12 69-16,39-16 14 0,21-12-14 16,24-30-17-16,17-33-236 15,-3-29-141-15,-19-13-143 16,-41 33 190-16,-34 42 347 15,-6 40 269-15,-19 19 253 16,-10 7-169-16,-8 4 25 16,2 15 5-16,4 13-110 15,6 26-159-15,14 46-12 16,11 42 36-16,4 40-35 16,21 21-56-16,2-9-29 15,-2-14-17-15,-10-19-1 16,-1-29 0-16,-3-24-8 15,-5-22-5-15,-4-5-67 0,6-5-14 16,-8 2-68-16,0-10 53 16,0-30-275-16,0-10-252 15,0-2-231-15</inkml:trace>
  <inkml:trace contextRef="#ctx0" brushRef="#br0" timeOffset="141364.79">32164 14534 1520 0,'0'0'640'16,"0"0"-323"-16,0 0 176 0,0 0-269 16,0 0-123-16,0 0-85 15,120-28-16-15,-89 62-58 16,-6 8-58-16,-11 8-169 16,-14 8-79-16,0 4 9 15,-31-3 90-15,-12-1 162 16,-4-14 103-16,4-8 53 15,12-14 123-15,16-14 96 16,15-8 44-16,2-12 261 16,34-26-393-16,8-14-80 15,5-14-25-15,-1-9-35 0,-11-7 7 16,-8-2-23 0,-9-6 4-16,-16 1-25 15,-4 5 10-15,0 10 19 0,0 18 27 16,-4 14 16-16,-3 22-17 15,3 20-62-15,2 8-24 16,-3 36 6-16,-1 34 18 16,3 32 7-16,3-3-7 15,0-9-8-15,0-16-2 16,16-26-73-16,6 0 4 16,10-8-2-16,-1-20 9 15,2-19 46-15,0-9 26 16,-4-20 21-16,-4-16 2 0,-5-11 10 15,-2 1 30-15,-1-4-26 16,1 8-4-16,-5 6 2 16,1 16 4-16,-3 14-27 15,-5 6-12-15,2 16-18 16,-4 18 18-16,1 8-9 16,-1-2 8-16,4 0-13 15,6-12-64-15,4-7 11 16,-2-12 10-16,2-5 30 15,1-4 27-15,4-4 13 16,2-14-5-16,-4 4 31 0,6 0-12 16,0 6-3-16,0 4-5 15,0 4-18-15,-5 0-1 16,0 0 0-16,-2 12-91 16,3-2-215-16,-4-1-437 15,-5-8-201-15</inkml:trace>
  <inkml:trace contextRef="#ctx0" brushRef="#br0" timeOffset="141499.31">32990 14217 2239 0,'0'0'747'16,"0"0"-246"-16,0 0-290 16,0 0-173-16,0 0-38 15,0 0-222-15,0 0-542 16,92 70-965-16</inkml:trace>
  <inkml:trace contextRef="#ctx0" brushRef="#br0" timeOffset="141766.67">33512 14404 1888 0,'0'0'882'0,"0"0"-316"0,0 0-204 16,0 0-170-16,0 0-178 15,0 0-13-15,0 0 2 16,-87 116 3-16,78-74-12 16,9-4 6-16,0-6 0 15,25-10 11-15,8-8-4 16,7-10 11-16,5-4 36 16,-3 0-52-16,-2-8-2 15,-11 0-24-15,-20 8-173 16,-9 0-331-16,0 0-1077 0</inkml:trace>
  <inkml:trace contextRef="#ctx0" brushRef="#br0" timeOffset="142632.25">22695 16379 1502 0,'0'0'697'15,"0"0"-329"-15,0 0 165 16,0 0-191-16,0 0-84 0,0 0-78 15,0 0-56 1,4 18-32-16,-4 76-92 0,0 38 0 16,0 21 0-16,0-9 0 15,4-30 0-15,10-33 0 16,4-23 0-16,6-14 0 16,7-2 0-16,14-6 0 15,6-6 0-15,5-26-39 16,0-4-8-16,-8-26 17 15,-3-18-7-15,-13-6 13 16,-8-4 22-16,-13 1-16 16,-7 7 17-16,-4 10 1 15,0 14 1-15,0 10 50 0,0 12 21 16,0 0-29-16,0 22-32 16,0 8-11-1,7 6-1-15,15 1 0 0,10-5 1 16,5-10-1-16,4-8 1 15,-3-6-2-15,-9-8 2 16,-12 0-5-16,-15-22 5 16,-2-5 17-16,-19-5-4 0,-24-8-13 15,-10-4 0 1,-15 2 0-16,-7 8 0 0,-10 6-57 16,-4 12-161-16,-38 16-158 15,23 0-417-15,14 0-424 0</inkml:trace>
  <inkml:trace contextRef="#ctx0" brushRef="#br0" timeOffset="142758.37">22379 16954 2162 0,'0'0'849'0,"0"0"-536"16,0 0 21-16,131-62-150 15,9 18-121-15,50-14-63 16,-23 12-183-16,-27 6-1010 0</inkml:trace>
  <inkml:trace contextRef="#ctx0" brushRef="#br0" timeOffset="143324.43">24972 16280 2374 0,'0'0'743'0,"0"0"-441"16,0 0 153-16,-150-50-233 15,92 50-222-15,-8 28 0 16,-5 20 0-16,-6 37 0 16,13 1 0-1,18 8 0-15,19 4 0 0,27-22 0 16,15 5 0-16,54-11 0 15,42-20 0-15,3-20 0 16,-9-20 0-16,-18-10 0 16,-29-14 0-16,-10-12-153 15,-11-10-71-15,-33-8-10 16,-8 4 11-16,-44 4 84 0,-16 4 139 16,-9 14 1-16,3 4 130 15,10 10 90-15,18 4 10 16,21 0-46-16,21 0-76 15,0 1-46-15,37 7-31 16,11-3-32-16,10-5 0 16,3 0 0-1,-3-14 0-15,-8-4 0 0,-9 0 0 16,-10 1 0-16,-16 11 0 16,-7 2 0-16,-6 4 0 15,-2 14 0-15,0 18 0 16,0 17 0-16,0 5 0 0,0 8 0 15,2-4 0 1,11 0 0-16,5-6 0 0,9 3-92 16,-5-15-600-16,-2-12-718 0</inkml:trace>
  <inkml:trace contextRef="#ctx0" brushRef="#br0" timeOffset="143457.4">25660 17155 2162 0,'0'0'1151'0,"0"0"-599"0,0 0-321 31,0 0-231-31,0 0 0 0,0 0-670 0</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3:58:53.218"/>
    </inkml:context>
    <inkml:brush xml:id="br0">
      <inkml:brushProperty name="width" value="0.05292" units="cm"/>
      <inkml:brushProperty name="height" value="0.05292" units="cm"/>
      <inkml:brushProperty name="color" value="#FF0000"/>
    </inkml:brush>
  </inkml:definitions>
  <inkml:trace contextRef="#ctx0" brushRef="#br0">688 11300 1468 0,'0'0'329'0,"0"0"-132"0,0 0 63 15,0 0-54-15,0 0-68 16,0 0 14-16,0 0 45 16,-7-13-22-16,7 13-35 15,-2 0-6-15,0 0-17 16,2 0-27-16,0 0-40 16,0 0-16-1,0 0-23-15,0 0-10 0,0 0 8 0,0-2-8 16,0 2 6-1,0 0 9-15,0-2 17 0,0 0 21 16,0 0 2-16,0 2 8 16,0 0 1-16,0 0-25 15,0 0-5 1,0 0-18-16,0 0-17 0,0 0 0 16,0 0 0-16,0 10 0 31,4 11-3-31,12 6 6 15,1 9-3-15,4 5 0 16,-4 1 0-16,-3-2-3 16,-3-6 3-16,1-4 0 15,-8-8-1-15,2-8-5 0,-1-6 6 16,-3-6 0-16,0-2 1 16,4 0 8-16,6-28-9 15,6-16 0-15,15-36 0 16,3-2 0-16,4-11 0 15,6-1 0-15,-5 22 0 16,3 0 0-16,-6 17 0 16,-7 19 0-16,-13 16 0 15,-7 11 0-15,-9 6 0 0,-2 3 0 16,0 0 0-16,0 0 0 16,0 0 0-16,0 0 0 15,0 0 0-15,0 0-84 16,4 0-53-16,6 10-208 15,3 5-391-15,1-1-1082 0</inkml:trace>
  <inkml:trace contextRef="#ctx0" brushRef="#br0" timeOffset="2056.13">8493 10712 1631 0,'0'0'601'0,"0"0"-324"0,0 0 72 15,0 0-18-15,0 0-113 16,0 0-98-16,0-32-87 15,0 48-1-15,9 8 2 16,2 6 1-16,0 2 1 16,0 0-18-16,-2-8-5 15,-2-8 11-15,0-8-12 16,-1-8 39-16,10 0 38 16,6-28-16-16,16-16 2 15,11-16-31-15,11-8-44 16,2-7 0-1,1 5 0-15,-10 10 0 0,-8 14 0 16,-14 12 0 0,-11 14 0-16,-11 10 0 0,-7 6 0 15,-2 4 0-15,0 16-212 0,0 12-431 16,-13 2-464-16</inkml:trace>
  <inkml:trace contextRef="#ctx0" brushRef="#br0" timeOffset="48261.73">15070 11231 217 0,'0'0'239'15,"0"0"-77"-15,0 0-11 16,0 0-64-16,0 0-28 0,0 0-7 16,-127 47-19-16,102-32 5 15,2 6 17-15,0-2 6 16,3 3 5-16,0 2-19 15,6 1 2-15,3-1-19 0,5 0-24 16,1 2-5 0,5 4 8-16,0 0-8 0,3 2 5 15,14 2-6-15,8 0-8 16,6-1 2-16,4-1-9 16,7-6 4-1,8-4-12-15,1-6-9 0,2-7 6 16,-1-9-16-16,1 0-44 15,12-18 24 1,-11-10-120-16,-12-2-686 0</inkml:trace>
  <inkml:trace contextRef="#ctx0" brushRef="#br0" timeOffset="48528.53">15498 11205 796 0,'0'0'246'0,"0"0"-84"0,0 0-48 15,-111-110-51-15,72 82-18 16,-1 8 21-16,1 10-9 16,-4 6-12-16,3 4-27 15,2 2-17-15,-2 14 15 0,6 4-15 16,1 0 6-16,7 2-7 31,1 2-1-31,5 0-6 16,-1 2 5-16,6 4-17 15,5 0-20-15,-2 2-47 16,5 3-27-16,3 1-25 16,4 14-31-16,0-8-78 15,0-6-159-15</inkml:trace>
  <inkml:trace contextRef="#ctx0" brushRef="#br0" timeOffset="49417.84">15884 11243 874 0,'0'0'272'0,"0"0"-107"16,0 0-11-16,0 0-47 16,0 0-60-16,0 0-6 15,-108 118 1-15,100-71-6 16,3 3 1-16,5 0-18 16,0 0-4-16,15-2 1 15,12-4-16-15,9-4 0 16,4-9-8-16,5-8-11 15,4-10 11-15,2-8-17 16,-2-5 24-16,-5 0 1 0,-1-15 12 16,-7-6 30-16,-5-2-7 15,-4-2-1-15,-3-3 1 16,-4 0-26-16,-2 0-2 16,-5-2 1-16,-7-2-7 15,-2 0 32-15,-4 0 21 16,0 0 10-16,-10-3 12 15,-9-1-14-15,-8 0 20 16,-4 3 9-16,-5 2-36 0,0 7-20 16,-15 12-35-16,8 8-79 15,5 4-393-15</inkml:trace>
  <inkml:trace contextRef="#ctx0" brushRef="#br0" timeOffset="50488.56">17858 12715 929 0,'0'0'308'0,"0"0"-59"15,0 0-41-15,0 0-114 16,-116 110-45-16,91-67-15 16,3 5-12-16,6 2 19 15,5 2 3-15,9 0-9 16,2-2 15-16,5-4-24 16,21-4 4-16,8-7-2 15,8-7-28-15,5-10-8 16,4-6-40-16,0-12-27 15,3 0-10-15,-4-8 9 0,0-16 16 16,-6-5 35-16,-8-4 13 16,-10-6 11-16,-12-3 1 15,-9-2 0-15,-5-2 18 16,-5-4-6-16,-17 0 8 16,-9 0 8-16,-9 7-19 15,-5 14 2-15,-28 26-11 16,10 3-87-16,3 17-684 0</inkml:trace>
  <inkml:trace contextRef="#ctx0" brushRef="#br0" timeOffset="51317.62">17220 14869 958 0,'0'0'280'0,"0"0"-73"15,0 0-25-15,0 0-99 16,0 0-42-16,-138 44-9 15,112-18 12-15,1 8 29 16,2 2 2-16,6 4-7 0,5 0-8 16,12-2-36-1,0 0-17-15,12 1-7 0,19-11-23 16,9-2-18-16,9-8-16 16,6-8-15-16,3-10-6 15,5 0-8-15,-3-6-18 16,-4-16 20-16,-9-6 20 15,-9-2 64-15,-11-7 38 16,-14-3 71-16,-13 0 18 16,0-6 3-16,-21 0-52 15,-14 4-46-15,-43 4-32 16,6 16-107-16,1 14-412 0</inkml:trace>
  <inkml:trace contextRef="#ctx0" brushRef="#br0" timeOffset="51993.89">16491 15520 869 0,'0'0'277'15,"0"0"-56"-15,0 0-63 16,0 0-75-16,-117 10-32 16,92 12-12-16,0 6 8 15,7 7 10-15,3 5 9 16,7 4 11-16,8 2-27 0,0 2-29 16,0-8-7-16,17-4-13 15,7-4 6-15,6-6-7 31,3-12 0-31,4-5-1 0,4-9-6 0,1 0 7 16,0-10-8-16,-1-15-3 16,-3-3 11-16,-7-8 0 15,-9-4 1-15,-11-4 32 16,-11-6-12-16,0 2 4 16,-25-1-10-16,-12 9-15 15,-46 25-11-15,10 11-127 16,-3 4-457-16</inkml:trace>
  <inkml:trace contextRef="#ctx0" brushRef="#br0" timeOffset="52898.38">13818 12851 727 0,'0'0'251'0,"0"0"-138"0,0 0 10 16,0 0 38-16,-114 32-35 15,104-1-43-15,4 5-15 16,6 12-6-16,0 4-14 16,19 4-42-16,5 2-6 15,5-6 15-15,7-3-15 16,4-9-19-16,3-8-6 15,5-10-23-15,6-14-51 16,-1-8-56-16,0-2-63 0,-6-26 13 16,-9-8 205-16,-13-8 17 15,-12-6 139-15,-13-4 60 16,0-5-11-16,-15 1-100 16,-19 4-33-16,-6 8-2 15,-7 15 62-15,-2 17-52 16,0 14-52-16,4 0-28 15,-3 28-56-15,12 3-137 16,9-5-442-16</inkml:trace>
  <inkml:trace contextRef="#ctx0" brushRef="#br0" timeOffset="53024.93">14580 12809 2125 0,'0'0'121'0,"0"0"-121"16,0 0-981-16</inkml:trace>
  <inkml:trace contextRef="#ctx0" brushRef="#br0" timeOffset="58055.68">25785 9164 1667 0,'0'0'577'16,"0"0"-373"-16,0 0 160 16,-38-121-58-16,34 97-87 15,2 8-59-15,2 6-14 16,0 9-64-16,0 1-25 15,0 5-37-15,0 22-19 16,0 13 42-16,0 6-43 16,0 6 0-16,0-4 8 15,0-8 5-15,2-12-10 0,9-16-3 16,13-12 0-16,16-16 23 16,16-32-14-1,18-16 16-15,8-15 14 16,7-9-37-16,5-4 25 0,-5 2-26 15,-9 10 0-15,-15 15 9 16,-21 21-10-16,-19 22 0 16,-14 18-3-16,-11 4 12 15,0 16-10-15,-24 51 1 16,-7-5-159-16,-8-4-558 0</inkml:trace>
  <inkml:trace contextRef="#ctx0" brushRef="#br0" timeOffset="58859.1">21745 10640 2060 0,'0'0'527'0,"0"0"-372"16,0 0 94-16,0 0-87 15,0 0-68-15,-71 114-40 16,71-76-45-16,13-4-3 16,3-8 2-16,-1-12 5 0,6-10 56 15,6-4 54-15,8-20 37 16,14-20-31-16,14-14-66 15,6-12-24-15,4-9-15 16,3-3-16-16,-7 2 20 16,-9 6-27-16,-16 16 6 15,-12 14 7-15,-14 18-13 16,-14 12 13-16,-4 10 3 16,0 0-16-16,0 18-2 15,-11 16-14-15,-11 32-171 16,4-6-314-16,-2-6-637 0</inkml:trace>
  <inkml:trace contextRef="#ctx0" brushRef="#br0" timeOffset="60457.36">21941 12055 1587 0,'0'0'331'16,"0"0"-3"-16,0 0-14 15,0 0-57-15,0 0-103 16,0 0-59-16,0 0 27 16,23-12 11-16,-7 30-36 15,-1 8-1-15,1 6-22 16,-5 3-19-16,3 1-37 0,-4-4-4 16,-1-6-14-16,0-10-3 15,2-10 3-15,5-6 1 16,6-12 40-16,9-26 56 15,9-18-29 1,7-15-32-16,2-9-10 0,2-6-26 16,-3 2-1-16,-4 12 0 15,-11 15 2-15,-6 21-3 16,-9 25-20-16,-7 11-152 16,-11 41-120-16,0 12-381 15,0-2-1033-15</inkml:trace>
  <inkml:trace contextRef="#ctx0" brushRef="#br0" timeOffset="66299.63">24181 14171 449 0,'0'0'119'0,"0"0"-34"0,0 0 91 15,0 0-45-15,0 0-44 16,0 0-26-16,-27-80 17 16,27 76 35-16,0-3-36 15,0 4-50-15,0 1-17 16,0 0 43-16,0 0 82 16,-2 2 27-16,-3 0 82 15,1 0 46-15,2 0-32 16,0 0 17-16,2 0-56 15,-3 0 3-15,3 0-44 16,0 6-50-16,0 14-31 0,0 8 14 16,0 8-22-16,5 4-28 15,10 0-37-15,10 0 3 16,6-6-26-16,14-8 11 16,10-10 4-16,12-16-16 15,11 0 11-15,5-20-6 16,-4-16-4-16,-2-8 9 15,-13-6-10-15,-10 2 0 16,-12 2 4-16,-11 10-2 16,-11 11-2-16,-7 16 0 15,-4 9 1-15,-2 0 7 0,4 12-6 16,5 16 7 0,4 4 4-16,6 2-13 0,8-4 8 15,6-4-8-15,5-8 7 16,3-12-7-16,6-6 0 15,-3 0 0-15,1-18 0 16,-6-8 0-16,-4-4 0 16,-5 0 0-16,-4 2 0 15,-6 8 0-15,-8 8 0 16,0 9 0-16,0 3 0 16,1 3 0-16,5 15 0 15,4 1 0-15,5 2 0 0,3-3 0 16,6-6 0-16,-1-6 0 15,-2-4 0-15,1-2 0 16,-4 0 0-16,1-10 0 16,6-4 0-16,28-8-116 15,-10 8-512-15,1-4-967 0</inkml:trace>
  <inkml:trace contextRef="#ctx0" brushRef="#br0" timeOffset="67394.16">27598 14185 1580 0,'0'0'839'15,"0"0"-686"-15,0 0 352 16,0 0-136-16,0 0-116 31,0 0-130-31,0 0-45 0,-12-20-15 16,12 20-30-16,0 12-12 16,15 6 2-16,9 4-22 15,10-6 8-15,8 0-1 16,9-6-7-16,7-6 10 15,5-4-10-15,1 0 0 16,1-14 8-16,-5-8-8 16,-4-4-1-16,-5-2 0 15,-7 2 1-15,-6 2 4 0,-7 6-5 16,-8 10 0 0,-5 6-1-16,-5 2 1 0,3 6 0 15,1 12 0-15,4 4 0 16,6-2 0-16,2-2 0 15,2-2 0-15,6-6 9 16,1-8-9-16,2-2 0 16,1 0 0-16,1-16 0 15,0-4 0-15,-2-6 0 16,-2 0 0-16,-7 0 0 16,-2 4 0-16,-6 8 0 0,-6 5 0 15,3 8 0-15,1 1 0 16,5 0 0-16,5 5 0 15,8 8 0-15,5-1 0 16,3-5 0-16,4 0 0 16,-2-7 0-16,-3 0 0 15,-3-4 0-15,-5-14 0 16,-7-3 0-16,-6-1 0 0,-6 0 0 16,-3 4 0-1,-7 3 0-15,-5 6 0 0,-2 4 0 16,1 2 0-16,-3 3 0 15,0 0 0-15,0 0 0 16,0 0-42-16,0 8-305 16,0 1-480-16,0 0-823 0</inkml:trace>
  <inkml:trace contextRef="#ctx0" brushRef="#br0" timeOffset="69122.23">24014 15374 588 0,'0'0'1313'0,"0"0"-987"0,0 0 44 15,0 0 141-15,0 0-257 16,0 0-65-16,0 0-67 0,-27-4-47 16,47-2-20-16,25-2 7 15,37-10-13-15,49-8-22 16,52-2-12-1,23-2-14-15,-9 8 6 0,-22 8-7 16,-53 8 1-16,-30 2 6 16,-33 1-6-16,-14 2 6 15,-10 1-7-15,-6 0 1 16,-8 0-1-16,-15 0 8 16,-6 0 34-16,0 0-5 15,0 0-20-15,0 0-6 0,0 0-11 16,0 0-36-16,0 0-69 31,7 0-104-31,9 0-264 16,3 0-356-16</inkml:trace>
  <inkml:trace contextRef="#ctx0" brushRef="#br0" timeOffset="70132.06">28347 15125 123 0,'0'0'1367'0,"0"0"-1137"16,0 0 108-16,0 0 29 16,0 0-113-16,0 0-46 15,0 0-26-15,-20 0-44 16,20 0-4-16,0 0-9 15,0 0-16-15,0 0-5 16,0 0-34-16,0 0-25 16,0 0 0-16,0 0-21 15,0 0-6-15,7 0 15 16,18 0-24-16,14 0 41 16,15-2-17-16,35-10-14 15,38-4 2-15,42-8-15 16,14 2 5-16,-9 2-2 15,-41 8-9-15,-41 4 0 0,-28 6 0 16,-14-2 0-16,-1 4 0 16,-7 0-6-16,-7 0 6 15,-14 0 0-15,-12 0 1 16,-5 0 5-16,-4 0-5 16,0 0-1-16,0 0 0 15,0 0-74-15,-4 0-112 16,-17 0-120-16,-37 0-350 15,7 4-167-15,-7 2-918 0</inkml:trace>
  <inkml:trace contextRef="#ctx0" brushRef="#br0" timeOffset="70322.45">28552 15150 1728 0,'0'0'556'0,"0"0"-285"15,0 0 240-15,0 0-277 0,0 0-145 16,0 0-39-16,0 0 5 0,185-17-19 16,-98 9-24-1,-4 2-12-15,-8 2-9 0,-8 2-156 16,-22 2-360-16,-26 0-334 0</inkml:trace>
  <inkml:trace contextRef="#ctx0" brushRef="#br0" timeOffset="71555.89">26558 16549 1313 0,'0'0'572'0,"0"0"-353"16,0 0 285-16,0 0-40 15,0 0-215-15,0 0-19 16,0 0-23-16,-82 4-48 15,82-4-63-15,19 0-13 16,44-14-83 0,69-18 0-16,93-12 0 0,53-10 0 15,32 6 0-15,-1 3 0 16,-37 17 0-16,-16 6 0 16,-28 4 0-16,-39 6 0 15,-51 6 0-15,-49 2 0 0,-41 0 0 16,-25 4 0-1,-9 0 0-15,-12-4 0 0,-2 0 0 16,-20-2 0-16,-24 2 0 16,-14 4 0-16,-7 0-188 15,-42 0-312-15,15 18-313 16,6 0-459-16</inkml:trace>
  <inkml:trace contextRef="#ctx0" brushRef="#br0" timeOffset="71918.87">26333 16673 1925 0,'0'0'651'0,"0"0"-505"0,-147 0 175 15,111 0 149-15,25 0-233 16,11 0-116-16,38-10-25 15,53-8 33-15,65-8-129 16,79-4 0-16,41 2 0 16,15-2 0-16,-6 6 0 15,-33 4 0-15,-13 2 0 0,-19 4 0 16,-28-4 0-16,-45 8 0 16,-44 2 0-16,-39-2 0 15,-28 6 0-15,-9-4 0 16,-14-1 0-16,-9 0 0 15,-4-5 0-15,-22-4 0 16,-9 1 0 0,4-7-63-16,7 6-489 15,14 0-596-15</inkml:trace>
  <inkml:trace contextRef="#ctx0" brushRef="#br0" timeOffset="72060.36">29387 16383 1770 0,'0'0'1246'0,"0"0"-1052"15,0 0 460-15,0 0-422 16,-133 0-232-16,73-14-15 16,11-3-345-16,-4 3-1746 0</inkml:trace>
  <inkml:trace contextRef="#ctx0" brushRef="#br0" timeOffset="-98074.41">4614 10411 1733 0,'0'0'603'16,"0"0"-306"-16,0 0 42 15,0 0-48-15,0 0-88 0,0 0-45 16,0-28-26-16,4 28-60 16,11 2-18-16,8 20-11 15,6 10-7-15,9 10-1 16,5 5-34-16,5-1 11 15,6-2-12-15,-1-11-11 16,3-6 10-16,-1-13-4 16,-1-10 5-16,0-4 2 15,-3-12-1-15,-2-21-1 16,0-4 5-16,0-9-4 16,0-1 7-16,-3 5-8 0,-1 6 0 15,0 12 0-15,-3 12 1 16,0 12-1-1,0 0 0-15,4 20-3 0,-2 10-3 16,5 6 6-16,3 0 0 16,-2-5 1-16,2-5 1 15,-1-8-3-15,-4-11 1 16,0-4-4-16,-1-3 3 16,-1-10 2-16,-1-15 6 15,4-4-6-15,-4-4 5 16,0-1 2-16,1 6-8 0,-3 6 0 15,-3 12-10-15,-2 10 10 16,1 0 0-16,2 18 0 16,5 8-5-16,3 4 5 15,6-2 0-15,4-3 1 16,4-10-10 0,3-6 9-16,-1-9 0 0,1 0 4 15,-3-14 3-15,-1-11-5 16,-3-3-2-16,-5-2 0 15,-4 0 4-15,-8 4-4 16,-10 8 0-16,-7 4 15 16,-4 8-14-16,-2 6 16 15,5 0-17-15,3 4 0 0,7 10 1 16,6 0-1 0,2-2 0-16,9-2 8 0,0-6-7 15,4-4-1-15,4 0 0 16,2-6 0-16,3-10 0 15,-3-2 0-15,0-2 0 32,-4-2 9-32,-5 0-1 0,-4 2-7 0,-7 4-1 31,-7 4-4-31,-6 6-5 0,-2 6 6 0,-1 0 3 31,0 0-3-31,5 10 12 16,4 4-9-16,6 0 0 15,7 0 0-15,4-2-9 0,8-6 9 16,2-6 0-16,2 0 0 16,3-12 10-16,2-12-10 15,-5-8 0-15,0-4 0 16,-6-1 0-16,-5 3 0 16,-6 6 0-16,-7 9 1 15,-9 10 8-15,-3 9-9 16,-5 4 0-16,-4 24 0 15,1 8-2-15,0 7 2 16,6-3 0-16,10-6-1 0,6-10 8 16,11-12-7-16,7-12 0 15,2-2 0-15,5-26 4 16,-5-9-4-16,-2 0 0 16,-4-2 2-16,-8 6 7 15,-1 4-9-15,-9 9 0 16,-3 8 0-16,-4 10 0 15,-2 2-8-15,-2 10 8 16,-2 14-1-16,2-2 10 16,4 0-12-16,2-4 3 15,7-7 0-15,3-10-9 0,1-1 9 16,2 0 0 0,-1-13-5-16,-1-1 13 0,-5 1-8 15,-5 5 0-15,-3 6 0 16,-7 2-1-16,-4 0-1 15,-5 0-5-15,1 5 6 16,-1 0-49-16,5 1 8 16,2-3-35-16,7-3-61 15,12 0-204-15,-2 0-609 16,-4-6-504-16</inkml:trace>
  <inkml:trace contextRef="#ctx0" brushRef="#br0" timeOffset="-97964.19">10995 10203 2092 0,'0'0'974'16,"0"0"-676"-16,0 0 45 16,0 0-185-16,0 0-158 15,0 0-123-15,0 0-1147 0</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4:00:18.249"/>
    </inkml:context>
    <inkml:brush xml:id="br0">
      <inkml:brushProperty name="width" value="0.05292" units="cm"/>
      <inkml:brushProperty name="height" value="0.05292" units="cm"/>
      <inkml:brushProperty name="color" value="#FF0000"/>
    </inkml:brush>
  </inkml:definitions>
  <inkml:trace contextRef="#ctx0" brushRef="#br0">3337 4728 637 0,'0'0'1061'16,"0"0"-801"-16,0 0 38 16,0 0 23-16,0 0-26 0,0 0-138 15,5-14-69 1,-5 14 28-16,4 0-15 0,3 0-47 15,4 10 48-15,5 8-40 16,3 8-28-16,8 2-14 16,8 3-19-16,6-3 3 15,3-6-4-15,8-8 0 16,0-13 6-16,2-1-6 16,2-11 6-16,0-15-6 15,0-5 0-15,-7-2 0 16,-4 0 0-16,-8 5 1 15,-3 6 6-15,-10 10-7 16,-1 10 0-16,-4 2 1 0,4 4 7 16,4 18-8-16,6 2 0 15,5 4 6-15,5-4 2 16,5-6-8-16,2-5 0 16,0-9 5-16,4-4 4 15,-3 0-9-15,-2-15 0 16,-2-3 1-16,-3-6 18 15,-3 2-18-15,-10 2 18 16,-4 4 11-16,-5 6-28 16,-4 6 10-16,-3 4-12 15,3 0 6-15,5 14-5 0,1 4 0 16,2 2 0-16,6-2 2 16,1-6 5-16,3-4-8 15,-2-6 0-15,1-2 0 16,-4 0 1-16,1-12-1 15,-8-2 0-15,-2 0 15 16,-6 2-15-16,-5 4 13 16,-3 6-13-1,-2 2 6-15,0 0-12 16,5 0 6-16,5 4 0 16,6 6 4-16,2 0-3 15,5 0-1-15,0-4 0 0,0-4 1 16,-2-2-7-16,-2 0 6 15,-4 0-12-15,2 0 11 16,-3-12-90-16,3-4-119 16,8-10-138-16,-5 2-399 15,-3 2-508-15</inkml:trace>
  <inkml:trace contextRef="#ctx0" brushRef="#br0" timeOffset="126.65">5790 4698 1894 0,'0'0'600'16,"0"0"-520"-16,0 0-80 15,0 0-303-15,0 0-625 0</inkml:trace>
  <inkml:trace contextRef="#ctx0" brushRef="#br0" timeOffset="1488.15">5316 9015 1450 0,'0'0'480'0,"0"0"-255"15,0 0 62-15,0 0 25 16,0 0-106-16,0 0-106 16,0 0 17-16,2 0 2 15,-2 0-3-15,0 0-35 16,0 2-52 0,0 6-9-16,0 2-20 0,0 6 0 15,2 4 15-15,5 1-13 16,6-5-1-16,3-5-1 15,6-4-9-15,7-7-2 16,7 0 10-16,4-8 1 16,2-13 15-16,1-2-14 15,-6-4 15-15,-1 4-5 16,-9 5-10-16,-7 4 0 0,-7 5 5 16,-7 7-5-16,2 2 10 15,-2 0-11-15,7 8 15 16,3 4-5-16,4 2-4 15,5-4-6-15,-1-3 0 16,10-7-16-16,-5 0-128 16,-14-19-553-16</inkml:trace>
  <inkml:trace contextRef="#ctx0" brushRef="#br0" timeOffset="6969.3">2050 11416 1273 0,'0'0'679'0,"0"0"-490"15,0 0 55-15,0 0-31 16,0 0-93-16,0 0-79 16,-12 0-9-16,12 0 64 15,0 10 27-15,9 4-5 16,2 2 2-16,2 2-20 16,-1 2-48-16,-1 0-14 15,-2 0-1 1,0 0-25-16,0-6 2 0,-1-6-7 0,-1-4-1 15,7-4 14-15,5 0 85 16,16-24-18-16,13-14-2 31,14-14-25-31,15-9-16 0,4-1-25 0,2 6-10 16,-8 10 5 0,-14 10-8-16,-16 12 3 0,-16 10 9 15,-16 6 1-15,-7 4 23 31,-4 4 3-31,-2 0-45 16,0 0 0-16,0 0 0 16,0 0 0-16,0 0 0 0,3 0 0 15,-3 0 0-15,3 0 0 16,-1 0 0-16,-2 0 0 16,2 0 0-16,-2 0 0 15,0 0 0-15,0 0-113 16,4 8-158-16,1 8-392 15,-3-2-467-15</inkml:trace>
  <inkml:trace contextRef="#ctx0" brushRef="#br0" timeOffset="11995.56">1194 15502 1960 0,'0'0'663'0,"0"0"-299"16,0 0-75-16,0 0-114 15,0 0-116-15,0 0-35 16,-4 0 22-16,4 6-22 16,6 8 12-16,7 7 15 0,1 2-7 15,-1-1-1-15,1 1-14 16,-3-7-19-16,-3-6 7 16,2-6-17-1,-4-4 10-15,7 0-4 0,12-3 66 16,17-24 8-1,41-32-23-15,52-43-20 0,55-44-37 16,17-13 0-16,-8 7 0 16,-48 42 0-16,-57 43 0 15,-34 27 0-15,-22 18 0 16,-7 4 0-16,-8 4 0 16,-11 6 0-16,-7 8 0 15,-5 0 0-15,0 0 0 16,0 0 0-16,0 0 0 0,0 12-69 0,8 14-227 15,2-6-495-15,-4 2-816 0</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4:00:38.351"/>
    </inkml:context>
    <inkml:brush xml:id="br0">
      <inkml:brushProperty name="width" value="0.05292" units="cm"/>
      <inkml:brushProperty name="height" value="0.05292" units="cm"/>
      <inkml:brushProperty name="color" value="#FF0000"/>
    </inkml:brush>
  </inkml:definitions>
  <inkml:trace contextRef="#ctx0" brushRef="#br0">5144 5181 1333 0,'0'0'500'0,"0"0"-265"16,0 0 26-16,0 0-74 16,0 0-71-1,0 0-40 1,-13 10 9-16,13 2 27 16,0 5-22-16,0-3-8 15,0 1-30-15,2-3-10 16,7 1 9-16,6-5-9 15,8-5-4-15,8-3-6 16,14 0-8-16,13-7-1 16,6-15-22-16,10-7 7 15,-3-5-2-15,-7-2-6 0,-10 4 9 16,-14 8-8-16,-16 8-1 16,-10 10 5-16,-7 6-5 15,-5 0-13-15,4 6 2 16,8 12 11-16,1 4 1 15,10 2 5-15,4-4-5 16,4-4 10-16,5-6-10 16,5-7 13-16,1-3 1 15,6 0-5-15,-2-11 4 16,1-7-4-16,5-2-8 16,-3 2 8-16,-4 0-10 0,-7 6 0 15,-7 6 0 1,-8 6 0-16,-8 0 0 0,1 0 0 15,-2 14 1-15,2 2 10 16,4 2 1-16,5-2-3 16,6-4 9-16,5-4-6 15,4-6 6-15,3-2-6 0,7 0-11 16,-2-6 9-16,2-10-10 16,2-4 0-16,-6 0 1 0,-3-2-1 15,-7 4 9-15,-9 0 0 16,-7 6 0-16,-9 6 11 15,-4 2 7-15,-7 4 4 16,2 0-7-16,0 0-24 16,4 0 11-16,3 0-10 15,5 4 10-15,6-2 13 16,5 0-6-16,6-2 4 0,6 0-5 16,0-2-16-16,3-10-1 15,1-2-4 1,6-12-188-1,-9 4-334-15,-14 0-398 0</inkml:trace>
  <inkml:trace contextRef="#ctx0" brushRef="#br0" timeOffset="7123.61">614 7389 2422 0,'0'0'482'15,"0"0"-217"-15,0 0 73 16,0 0-96-16,0 0-140 0,0 0-62 15,-16-32-28 1,16 32-3-16,4 6-3 0,11 16 6 16,5 8 3-16,-1 4-4 15,0 5-10-15,-2-3 4 16,-3-4-5-16,-3-9-5 16,-2-9 5-16,4-10 1 15,5-4 14-15,11-18 7 16,16-26 43-16,28-36-29 15,32-44-36-15,33-36 0 16,-9 5 0-16,-22 31 0 16,-32 43 0-16,-29 40 0 15,-4 2 0-15,-3 7 0 16,-4 6 0-16,-18 12 0 16,-8 10 0-16,-9 4 0 0,0 0 0 15,0 0 0-15,0 0 0 16,0 0 0-16,0 10-17 15,0 2-77-15,-3 10-127 16,-7-1-293-16,-3-6-514 0</inkml:trace>
  <inkml:trace contextRef="#ctx0" brushRef="#br0" timeOffset="7327.22">1811 7028 2485 0,'0'0'828'0,"0"0"-704"15,0 0-124-15,0 0-261 16,0 0-349-16,0 0-779 0</inkml:trace>
  <inkml:trace contextRef="#ctx0" brushRef="#br0" timeOffset="36229.97">1096 12525 1247 0,'0'0'1331'0,"0"0"-806"15,0 0-300-15,0 0-136 16,0 0-50-16,0 0-1 16,-14 0-29-16,14 0 22 15,7 0-4-15,22-13 5 16,37-10 11-16,60-20-23 16,83-31-20-16,48-18 0 15,-1-8-82-15,-67 21-515 0,-82 31-1650 16</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4:01:49.378"/>
    </inkml:context>
    <inkml:brush xml:id="br0">
      <inkml:brushProperty name="width" value="0.05292" units="cm"/>
      <inkml:brushProperty name="height" value="0.05292" units="cm"/>
      <inkml:brushProperty name="color" value="#FF0000"/>
    </inkml:brush>
  </inkml:definitions>
  <inkml:trace contextRef="#ctx0" brushRef="#br0">17943 6792 1517 0,'0'0'612'0,"0"0"-385"0,0 0 76 15,0 0-33-15,0 0-98 16,0 0-12-16,-8-17 2 16,8 17-38-16,0 0-8 15,0 0-37-15,0 0-20 16,0 0 16-16,16 0-45 16,18-1-21-16,19-2 18 15,16-1-27-15,14 1 0 16,6-4-5-16,1 2-64 15,-2-2-19-15,-12 4-47 0,-16 0 0 16,-18 2-6-16,-13 1-55 16,-18 0-60-1,-16 0-13-15,-19 1 3 0,-12 7-345 0</inkml:trace>
  <inkml:trace contextRef="#ctx0" brushRef="#br0" timeOffset="298.39">17980 6908 2002 0,'0'0'700'16,"0"0"-363"-16,0 0 7 0,0 0-112 15,0 0-119-15,0 0-106 16,0 0 5-16,107 0 7 16,-47 0-19-16,9 0-25 15,1-2-92-15,-6-4 1 16,-8 2 37-16,-14 0 19 15,-15 0 42-15,-14 4 18 16,-6-2 1-16,-7 2 93 16,0 0 22-16,0 0-37 15,0 0-52-15,0 0-27 16,4-2-139-16,5 0-161 16,-2-2-626-16</inkml:trace>
  <inkml:trace contextRef="#ctx0" brushRef="#br0" timeOffset="1094.82">21213 6815 1817 0,'0'0'516'0,"0"0"-239"16,0 0 218-16,0 0-221 15,0 0-85-15,0 0-36 16,0 0-27-16,-4-5-71 16,48-2-23-16,20-3-17 15,36-1-3-15,33-7-2 16,25-1-10-16,-13 3 10 16,-32 4-5-16,-37 8-5 15,-34 0-2-15,-2 4-37 0,-7 0-30 16,-8 0-52-16,-21 0-74 15,-19 0-27-15,-20 6-252 16,-13 4-271-16</inkml:trace>
  <inkml:trace contextRef="#ctx0" brushRef="#br0" timeOffset="1362.58">21388 6928 1787 0,'0'0'679'0,"0"0"-456"0,0 0 161 0,0 0-101 16,0 0-103-16,0 0-138 16,0 0-26-16,114-8 16 15,-42 0-31-15,14 0 5 16,8-2-6-16,0 0-8 16,-5 2-46-16,-15 2-6 15,-18 0 17-15,-19 2 37 16,-19 4 6-16,-14-2 0 15,-4 2 43-15,0 0-7 16,-2 0-36-16,-7 0-18 16,-6 0-129-16,3 0-327 0,2 0-352 15</inkml:trace>
  <inkml:trace contextRef="#ctx0" brushRef="#br0" timeOffset="3927.73">25847 6647 1181 0,'0'0'1056'16,"0"0"-785"-16,0 0 212 15,0 0-177-15,0 0-76 16,0 0-78-16,0 0-31 16,-80 10 8-16,80-10-39 15,13 0-39-15,16 0-25 16,17 0-26-16,13 0 0 15,15-4 0-15,9-2 0 16,-2 2 0-16,0 0 0 16,-8 0 0-16,-15 2 0 0,-16 2-66 15,-17 0-90-15,-19 0-98 32,-21 0-51-32,-22 2-243 0,-13 4-188 0</inkml:trace>
  <inkml:trace contextRef="#ctx0" brushRef="#br0" timeOffset="4068.84">25791 6815 2041 0,'0'0'551'15,"0"0"-259"-15,0 0 64 16,0 0-113-16,0 0-68 0,0 0-86 16,0 0-49-1,135 17-25-15,-82-17-15 0,25 0-142 16,-14-12-197-16,-12-2-542 0</inkml:trace>
  <inkml:trace contextRef="#ctx0" brushRef="#br0" timeOffset="5760.46">5148 8061 1989 0,'0'0'361'16,"0"0"113"-16,0 0-121 15,0 0-79-15,0 0-138 16,0 0-97 0,0 0-37-16,0-12 17 15,16 28 16-15,6 2 1 0,3 2-2 16,2 2-28-16,2-4 5 0,2-2-11 15,4-4 6-15,3-8-3 16,7-4-3-16,1 0 0 16,2-10 11-16,-2-12-10 15,-1-6-1-15,-3-4 12 16,-7-4-10 0,-3 4 2-16,-10 3-4 0,-4 11 0 31,-5 13 0-31,-1 5-1 15,3 0 1-15,3 23-1 0,6 12 1 0,5 7-6 16,5-2 6-16,2-2-7 0,4-10-13 16,-3-12-22-1,3-12 41 1,-1-4 0-16,-4-18 1 16,-3-16 24-16,-3-8-12 15,-10 0 12-15,-3 2 35 16,-5 10-17-16,-5 12 24 15,-2 7-24-15,-2 11-33 16,4 0-9-16,7 13-32 16,7 10 32-16,7 6-6 15,5 1 12-15,1-4-12 16,0-6 2-16,1-6-28 16,-3-6 31-16,-2-8-19 15,-5 0 20-15,-1 0 2 0,-6-18 5 16,2-2-1-1,-7 0 2-15,-3 0-7 0,-4 4 50 16,-2 6-32-16,-1 4 4 16,-2 4 12-16,0 2-35 15,0 0-1-15,0 2-104 16,0 10-495-16,-14-2-1035 0</inkml:trace>
  <inkml:trace contextRef="#ctx0" brushRef="#br0" timeOffset="11939.94">7359 7939 1854 0,'0'0'809'0,"0"0"-574"16,0 0-18-16,0 0-47 16,0 0-37-16,22 102-45 15,0-66-53-15,1-2-11 16,-1-6 9-16,3-2 4 0,-4-6 2 16,2-4-9-16,-1-6-6 15,3-6 3-15,1-4-3 16,3 0 17-16,2-4 4 15,6-18-8-15,0-8-1 16,3-6-22-16,0-2-2 16,-7 2-2-16,-4 8-4 15,-8 8-5-15,-7 14-1 16,-4 6 0-16,-3 2 0 16,4 22-5-16,0 8 5 15,5 2 9-15,0 0-9 16,6-4 0-16,4-6 0 15,5-8 0-15,8-8 5 16,3-8-5-16,2 0-1 0,1-18 1 16,-1-8 0-16,-3-2 2 15,-3 2-1-15,-7 4 1 16,-4 6 7-16,-10 8-9 16,1 8-2-16,-3 0 2 15,6 18 1-15,3 10 11 16,5 4-11-16,5 0 0 15,3-2 1-15,3-8-1 0,3-6 0 16,-1-10 11-16,1-6 1 16,-3 0 14-16,0-16-3 15,-3-10-24-15,-2-4 0 16,-9-6 0-16,-12-2 0 16,-23-6-26-16,-25 10-427 15,-15 9-1222-15</inkml:trace>
  <inkml:trace contextRef="#ctx0" brushRef="#br0" timeOffset="112968.93">4400 10932 22 0,'0'0'2695'15,"0"0"-2325"-15,0 0-81 16,0 0 22-16,0 0-128 0,0 0-99 16,0 0-39-1,-33-44-24-15,52 81 16 0,10 17 2 16,4 18-39-16,4 12 0 16,1 6 0-16,-5-1 0 15,-2-5 0-15,-4-12 0 16,-4-12 0-16,-6-16-51 15,-13-32-221-15,-2-12-453 16,-2-6-400-16</inkml:trace>
  <inkml:trace contextRef="#ctx0" brushRef="#br0" timeOffset="113331.23">4730 10917 1326 0,'0'0'1496'0,"0"0"-1233"15,0 0 44-15,0 0-82 16,0 0-130-16,0 0-47 16,0 0-24-16,-18 76 3 15,-5-34 7-15,-8 8-19 16,-11 4-3-16,-5 0-10 16,1-4-1-16,6-10 5 15,11-13-6-15,13-12 0 16,9-11 0-16,7-4-1 15,9 0 0-15,20-8 1 0,13-10 1 16,9 2 9-16,3 4-10 16,2 6-1-16,-3 6 1 15,-6 0 0 1,-5 10-1-16,-3 8-8 0,-8 3 9 16,-5-3-1-16,-2-3-6 15,-1-1-133-15,0-3-136 16,-6-5-329-16,-5-5-332 0</inkml:trace>
  <inkml:trace contextRef="#ctx0" brushRef="#br0" timeOffset="113692.54">5135 11123 2049 0,'0'0'803'0,"0"0"-441"15,0 0 2-15,0 0-158 16,0 0-110-16,0 0-51 15,0 0-15-15,-40 36-14 16,35-4-15-16,3 2 5 16,2-4-6-16,0-4 0 15,0-4 0-15,16-7-13 16,6-5-38-16,9-5 13 16,10-5 5-1,3 0 8-15,7 0-5 0,1-4 1 0,-1-2-4 16,-8 2-1-16,-8 4-2 15,-8 0 10-15,-14 2 4 16,-7 14 22-16,-6 8 24 16,0 5 25-16,-21 3 2 15,-6 4-3-15,-10 2 2 16,-2-2-17-16,-3 0-18 16,-1-10-5-16,5-8-10 15,-10-18-105-15,7-16-367 16,5-16-821-16</inkml:trace>
  <inkml:trace contextRef="#ctx0" brushRef="#br0" timeOffset="113834.79">5057 11129 2393 0,'0'0'923'0,"0"0"-651"0,0 0-141 16,0 0-86-16,116-64-45 0,-33 11-180 31,-12 8-297-31,-9 3-616 0</inkml:trace>
  <inkml:trace contextRef="#ctx0" brushRef="#br0" timeOffset="113999.06">5821 10774 1283 0,'0'0'1779'0,"0"0"-1268"16,0 0-294-16,0 0-100 15,0 0-117-15,0 0-145 16,0 0-336-16,29 30-575 0</inkml:trace>
  <inkml:trace contextRef="#ctx0" brushRef="#br0" timeOffset="114339.29">4500 12306 1543 0,'0'0'1337'0,"0"0"-1041"0,0 0 239 15,0 0-306-15,0 0-134 16,0 0-64-16,114-72-17 15,4 20 2-15,32-15-16 16,8-2 0-16,-25 8 0 16,-35 13 0-16,-38 18-42 15,-10 2-51-15,-6 2-110 16,-1 0-50-16,-8 4 10 16,-22 10-5-16,-13 12 91 15,-4 0 31-15,-54 40-188 16,2 2-48-16,-2 2-381 0</inkml:trace>
  <inkml:trace contextRef="#ctx0" brushRef="#br0" timeOffset="114528.08">4728 12480 1637 0,'0'0'813'16,"0"0"-338"-16,0 0-98 15,0 0-56-15,0 0-150 16,0 0-51-16,0 0-8 15,193-92-67-15,-68 20-20 0,35-20-25 16,-6 1 0 0,-29 18 0-16,-42 20-32 0,-35 19-25 15,-1 0-55-15,-7 0-107 16,-9-2-162-16,-15 10-504 16,-11 10-1300-16</inkml:trace>
  <inkml:trace contextRef="#ctx0" brushRef="#br0" timeOffset="114669.28">6069 11843 2819 0,'0'0'713'16,"0"0"-524"-16,0 0-189 0,0 0-64 16,0 0-861-16</inkml:trace>
  <inkml:trace contextRef="#ctx0" brushRef="#br0" timeOffset="126643.82">13731 10212 2191 0,'0'0'736'16,"0"0"-456"-16,0 0 10 16,0 0-78-16,0 0-119 0,0 0-54 15,0 0-14 1,5 53 10-16,15 27 55 0,11 30 15 16,-4-1-105-16,-1-11 0 15,-1-14 0-15,-5-16 0 16,3 4 0-16,2 4 0 15,0-12 0-15,-4-13 0 16,-4-15 0-16,-5-14 0 16,-6-14-38-16,-4-8-127 15,-2-20-99-15,0-64-306 16,0 6-228-16,0-7-48 0</inkml:trace>
  <inkml:trace contextRef="#ctx0" brushRef="#br0" timeOffset="126930.87">14037 10537 1285 0,'0'0'557'0,"0"0"-45"15,0 0 13-15,0 0-213 16,0 0-33-16,0 0-86 16,0 0-41-16,-27-32-52 15,4 44-76 1,-8 6-7-16,-2 4-16 0,-1 4 0 0,3 2 2 16,6 1-3-16,12-3-7 0,7-4 7 15,6-4-9 1,2-4 0-16,22-2-18 0,9-4-1 15,6-2 14-15,3 0-4 16,3 2 9 0,-1 2 8-1,-4 4-7-15,-2 4 8 0,-6 2 0 0,-6 2-2 16,-6-2 2-16,-2-2-12 16,-7-1 10-16,-2-6-4 15,-5-3-172-15,-4-5-165 16,0-3-519-16</inkml:trace>
  <inkml:trace contextRef="#ctx0" brushRef="#br0" timeOffset="127403.08">14363 10804 1307 0,'0'0'1229'16,"0"0"-708"-16,0 0-283 15,0 0-115-15,0 0-30 16,50-102-65-16,-19 84-13 16,-2 6-7-16,-2 8-3 15,-4 4-5-15,-8 0-10 16,-5 22 4-16,-2 8 5 16,-8 4-20-16,0 2 5 0,-2-2-2 15,-12-4 13-15,3-6 5 16,-1-8 10-16,8-7 28 15,2-8 23-15,2-1-1 16,0 0 30-16,6-5-25 16,19-9-32-16,4-3-9 15,6 1-17-15,6 4-5 16,-1 6-2-16,-2 4-22 16,-7 2-30-16,-9 2 11 15,-9 18 4-15,-8 6 20 16,-5 4 8-16,-7 6 9 0,-18 3 2 15,-6-3 20-15,-4-2 29 16,1-6 0-16,5-4-25 16,10-8-10-16,3-10-16 15,16-6-115-15,0-10-254 16,0-10-829-16</inkml:trace>
  <inkml:trace contextRef="#ctx0" brushRef="#br0" timeOffset="127607.83">14934 10962 2227 0,'0'0'905'0,"0"0"-566"15,0 0-65-15,0 0-142 16,-4 125-60-16,4-89-42 16,0 2-15-16,0 0-12 15,0-2-3-15,0-6-55 16,0-12-223-16,0-5-378 15,0-13-501-15</inkml:trace>
  <inkml:trace contextRef="#ctx0" brushRef="#br0" timeOffset="128002.02">15043 10664 2250 0,'0'0'729'15,"0"0"-506"-15,0 0-27 16,49-111-67-16,-20 79-71 16,-2 4-13-16,-4 6 3 15,-4 10-12-15,-3 8-12 16,-1 4-24-16,-3 2-9 0,-5 20 8 16,-3 6-1-16,-4 7-14 15,0 2-35-15,-2-1 13 16,-12 0 19-16,1-5 10 15,4-9 9-15,0-6 11 16,7-8 5-16,2-6 10 16,0-2 14-16,16-2 35 15,13-14-28-15,6-4-33 16,3 0-13-16,3 2 3 16,-4 8-4-16,-8 6-8 15,-5 4 8-15,-6 0-10 16,-7 15 10-16,-11 10 0 0,0 5 1 15,-4 4 44-15,-23 2 6 16,-7 0-1-16,-5-2-23 16,-9 1-26-16,-18-6-1 15,8-8-174-15,3-12-849 0</inkml:trace>
  <inkml:trace contextRef="#ctx0" brushRef="#br0" timeOffset="128599.42">14205 10076 1147 0,'0'0'553'0,"0"0"-164"31,0 0 121-31,0 0-137 0,0 0-75 0,0 0-48 16,0 0-45-16,-26-16-58 15,15 32-72-15,-2 16-39 16,-8 13 0-16,-1 13 6 16,-1 7-7-16,-3 6-35 15,2-7 0-15,1-6 0 16,-6-8-3-16,7-16-336 15,2-16-1280-15</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4:07:28.780"/>
    </inkml:context>
    <inkml:brush xml:id="br0">
      <inkml:brushProperty name="width" value="0.05292" units="cm"/>
      <inkml:brushProperty name="height" value="0.05292" units="cm"/>
      <inkml:brushProperty name="color" value="#FF0000"/>
    </inkml:brush>
  </inkml:definitions>
  <inkml:trace contextRef="#ctx0" brushRef="#br0">25437 8678 2043 0,'0'0'720'0,"0"0"-481"15,0 0 71-15,0 0-90 16,0 0-104-16,0 0-80 16,-37-3 0-16,6 14 7 15,-10 2-22-15,-10-9 3 31,-3-4 15-31,3-8-4 16,2-27 17-16,12-8-16 0,8-10-10 16,13-5 5-16,14 2-22 15,2 6 0-15,10 11 4 16,19 14-12-16,5 14 6 16,9 11-7-16,1 26 0 15,3 29-2-15,1 33-7 16,0 35 3-16,-17 23-9 15,-18-10-55-15,-13-28 2 16,-13-33-20-16,-20-19 14 16,-17 6 32-16,-10 2 0 0,-9-4 26 15,-2-16 8-15,7-24 8 16,10-20 0-16,16-6 6 16,18-32 5-16,18-10 14 15,2 2-25-15,31 6 0 16,15 14 0-16,10 14-6 15,9 12 5-15,4 0 1 16,0 12-35-16,2 0-112 16,0-8-104-16,-3-4-40 15,7-38-166-15,-17-6-108 16,-12-6-141-16</inkml:trace>
  <inkml:trace contextRef="#ctx0" brushRef="#br0" timeOffset="157.4">25687 8642 1197 0,'0'0'509'16,"0"0"7"-16,-13-104-7 15,5 88-148-15,6 16-93 16,2 28-140-16,0 42 13 16,0 36-5-16,0 1-53 15,2-7-35-15,6-14-5 16,-4-19-20-16,3 5-22 16,-3 0-1-16,0-14-34 15,-4-20-167-15,0-18-271 16,0-18-384-16</inkml:trace>
  <inkml:trace contextRef="#ctx0" brushRef="#br0" timeOffset="329.78">25662 8927 1901 0,'0'0'741'15,"0"0"-282"-15,0 0-263 16,0 0-79-16,125-68-117 15,-53 20-32-15,-17 6-328 16,-8 4-1148-16</inkml:trace>
  <inkml:trace contextRef="#ctx0" brushRef="#br0" timeOffset="770.08">26776 8676 413 0,'0'0'2540'0,"0"0"-1941"15,0 0-337 1,0 0-92-16,-51 111-94 0,51-39-40 15,0 6-36-15,0-2 0 16,15-10 0-16,8-12-29 16,4-19-4-16,4-19-6 15,2-16 39-15,3-16 3 16,2-28-2-16,0-12 18 16,0-6 13-16,0-1-13 15,-1 7 8-15,2 12-27 16,1 16 0-16,-1 18 0 15,1 10 0-15,-1 18 0 16,-4 22 0-16,-8 10 0 0,-7 4 0 16,-13 3 0-16,-7-3 0 15,-12-4 0-15,-25-9-69 16,-13-6-105-16,-43-17-159 16,11-12-431-16,3-6-644 0</inkml:trace>
  <inkml:trace contextRef="#ctx0" brushRef="#br0" timeOffset="927.38">26761 8282 1500 0,'0'0'1603'0,"0"0"-1154"0,0 0-160 16,0 0-154-16,0 0-135 15,31 114-91-15,2-38-413 16,-10 4-950-16</inkml:trace>
  <inkml:trace contextRef="#ctx0" brushRef="#br0" timeOffset="1258.36">25791 10363 927 0,'0'0'1526'16,"0"0"-960"-16,18-123-58 15,-7 101-190-15,5 22-160 0,5 40-65 31,-2 55-93-31,-3 43 0 0,-5 21 0 0,-9-5 0 16,-2-33 0-16,0-39 0 16,0-22 0-16,0-14 0 15,-4-2 0-15,2-10-210 16,2-14-146-16,6-38-342 16,17-26 19-16,1-12-216 0</inkml:trace>
  <inkml:trace contextRef="#ctx0" brushRef="#br0" timeOffset="1534.87">26221 10525 1625 0,'0'0'846'0,"0"0"-256"16,0 0-129-1,0 0-260-15,0 0-60 16,0 0-25-16,0 0-74 16,-129 107-27-16,75-70-5 15,-3 2-9-15,6-5 11 16,9-4-12-16,13-8 1 15,17-6-3-15,12-6-8 16,10-2 10-16,25 0 9 16,11 2-8-16,12 2 7 15,5 6-8-15,1 2 0 0,3 6 0 16,-1 1-3-16,-7-1 3 16,-6-4-1-16,-13-4-88 15,-11-7-100-15,-19-4-183 16,-10-5-275-16,0-2-21 0</inkml:trace>
  <inkml:trace contextRef="#ctx0" brushRef="#br0" timeOffset="1990.12">26543 10939 2304 0,'0'0'791'0,"0"0"-342"15,0 0-218-15,0 0-105 0,0 0-58 16,0 0-29-16,139-101-6 16,-112 101-23-16,-2 0-8 15,-9 20-2-15,-7 10 0 16,-9 8-44-16,0 4-20 16,-5-2-23-16,-17-1 36 15,-1-7 31-15,2-8 20 16,3-8 12-16,9-8 30 15,5-6 27-15,4-2-19 16,0 0-19-16,19 0 5 0,14-6-12 16,10-4-9-16,8 0-15 15,3 4 0-15,-3 6-12 16,-5 0-19-16,-12 2-14 16,-14 18 31-16,-16 8-1 15,-4 6 15-15,-24 4 2 16,-18 3 16-16,-10-4 28 15,2-1 2-15,-2-8-15 16,12-6-33-16,13-7 0 16,16-12 0-16,18-3-89 15,20-19-471-15,6-3-762 0</inkml:trace>
  <inkml:trace contextRef="#ctx0" brushRef="#br0" timeOffset="2163.71">27202 11249 2147 0,'0'0'846'0,"0"0"-271"16,0 0-250-16,-51 127-122 15,33-75-203-15,0 2 0 16,0 0 0-16,-2-4 0 16,5-4 0-16,7-16-155 15,6-12-534-15,2-16-755 0</inkml:trace>
  <inkml:trace contextRef="#ctx0" brushRef="#br0" timeOffset="2603.37">27476 10858 2162 0,'0'0'852'15,"0"0"-363"-15,0 0-209 16,125-68-139-16,-74 56-84 15,-5 4-28-15,-7 8-28 16,-13 0-1-16,-12 2-14 16,-14 18-41-16,0 8 11 0,-27 8-4 15,-11 4-6-15,-7 4 54 16,3-1-3-16,7-7 3 16,10-6 31-16,12-8 1 15,13-6-8-15,0-8-12 16,22-6 15-16,16-2 9 15,9 0-35-15,6 0 11 16,5-6-4-16,0 4-8 16,-3 2 0-1,-7 0-1-15,-11 16 1 0,-14 6-6 16,-12 6 7-16,-11 0-1 0,-9 2 9 16,-29 2-9-16,-13-4 57 15,-12 0 3-15,-1-6-60 16,4-3 0-16,6-7 0 15,16-6 0-15,14-6 0 16,11 0-532-16,8-6-1328 16</inkml:trace>
  <inkml:trace contextRef="#ctx0" brushRef="#br0" timeOffset="3231.93">25641 12751 1859 0,'0'0'556'15,"0"0"-169"-15,0 0 121 0,-35-122-264 0,2 110-62 16,-16 12-71 0,-13 12-54-16,-10 32-36 0,3 14 3 15,7 8-23-15,18 5 6 16,21-5 3-16,23-6-9 15,21-10-1-15,34-10 1 16,19-10 0-16,13-8-1 16,2-2-3-16,-9-2-21 15,-14 2 13-15,-18 0-8 16,-24 5 10-16,-24-2 0 0,-12 6 9 16,-36-1 52-1,-22-2-10-15,-12 0-4 0,-2-4 31 31,3-6-69-31,14-4 0 0,23-8 0 0,19-4 0 16,25-6-47-16,40-36-238 16,18 2-314-16,7-3-427 0</inkml:trace>
  <inkml:trace contextRef="#ctx0" brushRef="#br0" timeOffset="3490.47">25907 13030 2043 0,'0'0'848'16,"0"0"-387"-16,0 0-140 0,0 0-101 16,-48 124-109-16,46-70-57 15,2 3-16-15,13-6-38 0,20-10 0 16,12-13 0-16,10-16 0 16,5-12 0-16,-2-14 0 15,-6-24 0-15,-17-10 0 16,-14-9 0-16,-19-5 0 15,-2-2 0-15,-27 2 0 16,-18 8 0-16,-10 14 0 16,-11 16 0-16,0 22 0 15,-1 7 0-15,9 40 0 16,12 45 0-16,17-6-474 0,20-10-1066 16</inkml:trace>
  <inkml:trace contextRef="#ctx0" brushRef="#br0" timeOffset="4626.5">27331 12959 1128 0,'0'0'398'0,"0"0"2"16,0 0 221-16,0 0-90 15,0 0-199-15,0 0-48 16,0 0-49-16,29-45-113 16,-2 18-77-16,8-2-45 15,10 3 0-15,2 5 0 16,-2 13 0-16,-6 8 0 15,-5 20 0-15,-10 26 0 0,-5 17 0 16,-8 13 0 0,-7 4 0-16,-4-6 0 0,0-10 0 15,0-15 0-15,0-23 0 32,0-20 0-32,0-6 0 0,0-31 0 0,0-19 0 15,6-10 0-15,13-8 0 16,5 0 0-1,7 6 0-15,7 13 0 0,2 17 0 16,3 18 0-16,-6 14 0 0,-5 17 0 16,-5 27 0-1,-8 10 0-15,-5 6 0 0,-5 0 0 16,1-8 0-16,2-12 0 16,1-14 0-16,5-18 0 15,5-8 0-15,3-18 0 16,5-20 0-16,3-10 0 15,-6-4 0-15,1 0 0 16,-6 6 0-16,-5 14 0 16,-7 14 0-1,-3 16 0-15,-2 2 0 0,0 34 0 16,-1 14 0-16,5 12 0 16,6 0 0-1,6-4 0-15,7-10 0 0,7-16 0 0,0-13 0 31,-1-17 0-31,-6-3 0 0,-9-25 0 0,-8-12 0 16,-12-8 0-16,0-6 0 16,-19-6 0-16,-16-2 0 31,-7 6 0-31,-5 11 0 16,-2 20 0-16,4 17 0 15,10 8 0-15,10 26 0 16,16 10 0-16,9 4 0 15,23-6 0-15,27-8 0 0,13-14 0 16,13-12 0-16,6-4 0 16,1-24 0-16,-5-8 0 15,-5-2 0-15,-10 3 0 16,-10 11 0-16,-11 8 0 16,-6 14 0-16,-9 2 0 15,-5 24 0-15,-7 19 0 16,-5 7 0-16,-6 4 0 15,-4-2 0-15,0-8 0 16,0-10 0-16,-4-14 0 16,2-11 0-16,2-9 0 0,0-9 0 15,0-25 0-15,17-10 0 16,10-10 0-16,4-4 0 16,5 2 0-16,4 5 0 15,0 15 0-15,-2 16 0 16,-1 18 0-16,-3 2 0 15,-5 32 0-15,0 15 0 16,-4 8 0-16,-3 6 0 16,-1 1 0-16,-6-4 0 15,-9-6 0-15,-6-4 0 0,-33 14-201 16,-14-12-436 0,-8-3-713-16</inkml:trace>
  <inkml:trace contextRef="#ctx0" brushRef="#br0" timeOffset="4862.72">27214 14437 2772 0,'0'0'729'0,"0"0"-257"0,0 0-349 15,0 0-123-15,0 0 0 16,164-42 0-16,-15 20 0 16,12-1 0-16,-18-10 0 15,-48 7-571-15,-41 4-2173 0</inkml:trace>
  <inkml:trace contextRef="#ctx0" brushRef="#br0" timeOffset="6699.16">28224 13668 3097 0,'0'0'668'0,"0"0"-444"16,0 0-117-16,-13 204-107 15,51-43 0-15,11 23 0 16,7 4 0-16,-5-7 0 15,-10-19 0-15,-10-5 0 16,-12-35 0-16,-5-30 0 16,-10-29 0-16,-1-19 0 0,-3-4 0 15,0-4 0-15,-3-14 0 16,-15-18 0-16,-7-6-113 16,2-34-151-16,-4-24 74 15,-2-37 7-15,4-51 41 16,3-48 82-1,9-19 34-15,13 23 26 0,0 53 62 16,0 61 68-16,10 36 60 16,9 20 26-16,3 5-72 15,12 12-57-15,8 5-46 16,5 12-13-16,1 26-5 0,-3 12-23 16,-5 6 10-1,-15 6-8-15,-14-4-1 0,-11 1-1 16,-21-11-12-16,-19-6 6 15,-11-6 5-15,5-12 2 16,6-10-1-16,17-10 1 16,21-4-1-1,4-24-14-15,40-22-116 16,32-30-124-16,29-37-14 16,15-25-18-16,-12 5 90 15,-29 27 117-15,-36 38 79 0,-24 28 40 16,-9 8 180-16,-8 6 70 15,0 14 82-15,-16 12-129 16,-17 34-120-16,-11 40-123 16,2 36 0-16,19 29 0 15,19-11 0-15,4-26 0 16,31-38 0-16,11-25 0 16,14-3 0-16,15-6 0 15,9-12 0-15,0-18 0 16,-4-8 0-16,-13-28 0 0,-17-12 0 15,-17-11 0 1,-13-5 0-16,-16-2 0 0,0 6 0 16,-22 12 0-16,-10 18 0 15,-5 20 0-15,-5 10 0 16,1 32 0-16,3 22 0 16,7 8 0-16,11 6 0 15,11-2 0-15,9-7 0 16,2-15 0-16,27-14 0 15,9-14 0-15,7-16 0 16,1 0 0-16,4-28 0 0,-4-12 0 16,-3-4 0-16,-5-2 0 15,-9-3 0-15,-7 9 0 16,-5 6 0 0,-8 14 0-16,-1 12 0 0,-4 8 0 15,-2 8 0-15,-2 20 0 16,2 10 0-16,0 0 0 15,3 2 0-15,1-5 0 16,6-7 0-16,-1-6 0 16,7-12 0-16,-1-10 0 15,8 0 0-15,2-10 0 16,2-21 0-16,2-5 0 16,2-1 0-16,-2 1 0 0,-2 3 0 15,-4 9 0-15,-8 8 0 16,-3 10 0-16,-3 6 0 15,-4 0 0-15,0 14 0 16,0 8 0-16,-1 0 0 16,3-1 0-16,0-6 0 15,0-5 0-15,2-8 0 16,3-2 0-16,3-4 0 0,5-18 0 16,5-4 0-16,2-2 0 15,2 6 0-15,3 4 0 16,-1 8 0-16,-2 10 0 15,-2 2 0-15,3 24 0 16,-1 0 0-16,4 2 0 16,5 0 0-16,7-8 0 15,7-6 0-15,1-10 0 16,5-4 0-16,-4-13 0 16,-4-18-17-16,-10-5-4 15,-13-10 9-15,-11-2 3 16,-12 0 8-16,-6 0 2 15,0 10 11-15,-22 12 10 0,-5 16 3 16,-6 10-25 0,-5 22 0-16,0 24 0 0,1 12 0 15,5 4 0-15,12-4 0 16,11-8 0-16,9-11 0 16,3-17 0-16,23-17 0 15,12-5 0-15,4-16 0 16,1-20 0-16,-1-6 0 15,-7-6 0-15,-3 4 0 16,-10 4 0 0,-5 8 0-16,-7 14 0 0,-4 10 0 0,-3 8 0 15,-3 12 0 1,0 18 0-16,0 10 0 16,0 2 0-16,0-2 0 0,0-6 0 15,0-10 0-15,4-7 0 16,2-12 0-16,6-5-14 15,5-12 6-15,6-16 8 16,6-8 1-16,4-4-1 16,5 0 21-16,1 0-21 15,0 10 0-15,-3 10 0 0,-3 12 0 16,-6 8 0 0,-6 12 0-16,-9 22 0 0,-3 12 0 15,-5 6 0-15,-4 4 0 16,4-2 0-16,-4-9 0 15,0-9 0-15,0-17-9 32,0-10 4-32,0-9 5 0,0-10 14 0,0-29-14 15,0-7 0-15,0-8 0 16,6-10 0-16,23 0 0 16,13 6 0-16,12 9 0 15,6 13 0-15,2 14 0 16,11 21 0-16,-17 1-107 15,-16 0-889-15</inkml:trace>
  <inkml:trace contextRef="#ctx0" brushRef="#br0" timeOffset="6824.76">31918 14127 1313 0,'0'0'1739'0,"0"0"-1267"15,0 0-225-15,0 0-128 16,0 0-119-16,0 0-321 15,0 0-1009-15</inkml:trace>
  <inkml:trace contextRef="#ctx0" brushRef="#br0" timeOffset="7092.59">28804 15252 4096 0,'0'0'0'16,"0"0"0"-16,294-30 0 15,0-16 0-15,58-11 0 0,23-11 0 16,-32 8 0-16,-69 10 0 16,-73 10 0-16,-74 14-98 31,-67 10-284-31,-52 8 30 15,-22 8-31-15,-81 0 257 16,-74 14 98-16,-51 22 26 16,-23 16-218-16,60-10-296 15,52-2-278-15</inkml:trace>
  <inkml:trace contextRef="#ctx0" brushRef="#br0" timeOffset="7297.51">29192 15386 1471 0,'0'0'661'0,"-139"56"11"16,99-40-103-16,20-10-111 0,20-6-193 15,68-2-265-15,98-42 0 16,100-18 0-16,52-10 0 16,10 6 0-16,-32 11 0 15,-71 19 0-15,-60 10 0 16,-61 8 0-16,-52 8 0 16,-34 4 0-16,-18 4 0 15,0-2 0-15,-54 4 0 16,-6 0-63-16,4 0-750 0</inkml:trace>
  <inkml:trace contextRef="#ctx0" brushRef="#br0" timeOffset="7431.45">31455 15226 3059 0,'0'0'862'16,"0"0"-687"-16,0 0-175 0,0 0 0 15,0 0-29-15,-148-8-1492 0</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4:08:53.376"/>
    </inkml:context>
    <inkml:brush xml:id="br0">
      <inkml:brushProperty name="width" value="0.05292" units="cm"/>
      <inkml:brushProperty name="height" value="0.05292" units="cm"/>
      <inkml:brushProperty name="color" value="#FF0000"/>
    </inkml:brush>
  </inkml:definitions>
  <inkml:trace contextRef="#ctx0" brushRef="#br0">11332 7008 2076 0,'0'0'303'0,"0"0"-303"16,-123 10-40-16,103 22-493 15,13 8-1148-15</inkml:trace>
  <inkml:trace contextRef="#ctx0" brushRef="#br0" timeOffset="1301.49">5462 8733 1839 0,'0'0'716'0,"0"0"-468"16,0 0 6-16,0 0-82 16,0 0-64-16,0 0-30 15,0 0-14-15,-8-38 22 16,-3 25 13-16,-1 6-6 15,-1 0 1-15,-3 6 13 16,1 1-20-16,-5 0-36 16,-7 8-51-16,-2 17 0 15,-5 14 0-15,1 13 0 16,0 8 0-16,4 10 0 16,7 2 0-16,6 4 0 0,7 1 0 15,9-5 0-15,0-8 0 16,5-8 0-16,22-12 0 15,12-16 0-15,15-16 0 16,15-12-41-16,9-18-62 16,2-23-121-16,-4-14-104 15,-15-5-129-15,-19 6 157 16,-22 10 84-16,-18 9 213 16,-2 12 3-16,-22 9 214 15,-14 5 58-15,1 5-108 0,3 3-47 16,3 1-27-16,11 0-2 15,7 0-22-15,7 0-4 16,2 0-11-16,2 0-6 16,0 0-23-16,0 0-20 15,15 0 23-15,5 0 11 16,7 0-7-16,-1 0-11 16,-1-8-9-16,-5 2 4 15,-7 2-11-15,-5 1 5 16,-8 3 5-16,0 0 17 15,0 0-4-15,2 14-10 0,2 12 5 16,3 13 26 0,-1 8-28-16,-2 10-7 0,1 3-11 15,-2 2-5-15,-1-2-169 16,-2 0-284-16,0-13-397 16,0-21-934-16</inkml:trace>
  <inkml:trace contextRef="#ctx0" brushRef="#br0" timeOffset="1537.48">5719 8600 932 0,'0'0'1696'16,"0"0"-1237"-16,0 0-234 15,0 0 40-15,0 0-76 16,0 0-51-16,113 40-35 15,-68 13-14-15,-1 12-89 16,2 14 0 0,-9 7 0-16,-6 4 0 0,-12 3 0 15,-15 1 0-15,-4 0-51 0,-16-2-158 16,-49 23-139-16,5-25-309 16,-7-18-249-16</inkml:trace>
  <inkml:trace contextRef="#ctx0" brushRef="#br0" timeOffset="1838.66">4841 8751 694 0,'0'0'1550'0,"0"0"-1188"15,0 0 4-15,0 0-100 16,-65 146-16-16,55-32-65 16,10 41-25-16,0 13-20 15,19-8-17-15,12-31-123 16,8-43 0 0,3-24 0-1,29-1 0-15,47-1 0 0,58-12 0 0,22-16-120 16,-42-28-444-1,-40-4-1099-15</inkml:trace>
  <inkml:trace contextRef="#ctx0" brushRef="#br0" timeOffset="3104.44">13590 9753 2087 0,'0'0'662'0,"0"0"-369"15,0 0 33-15,0 0-131 16,0 0-100-16,0 0-40 16,0 0 11-16,-35-4-28 15,20 12-16-15,-8 2-22 16,-1-2 6-16,-5 2 8 15,-5-2 19-15,-1 2 27 16,-3 2-6-16,-3 5 4 16,4 5-26-16,-1 7-32 15,2 12 0-15,7 13 0 16,9 12 0-16,7 10 0 0,11 4 0 16,2 3 0-1,13-7 0-15,25-8 0 0,15-14 0 16,16-14 0-16,14-15 0 15,10-20 0-15,1-5 0 16,-7-18-20-16,-14-20-154 16,-21-8-67-16,-23-4-10 15,-25-4 31-15,-4 3 2 0,-38 6 109 16,-9 11 100-16,-6 9 9 16,0 13 104-16,5 12 49 0,9 0-3 15,10 16-16-15,8 11-12 16,17 3-5-16,4-5-24 15,12 0-8-15,21-11-8 16,9-10-37-16,7-4-11 16,4-10-8-16,-1-20-20 15,-7-5 17-15,-10-1-12 16,-8 0 0-16,-12 6 5 16,-8 5 25-16,-7 6 3 15,0 9-39-15,0 6 0 16,0 4 0-16,0 4 0 15,-2 25 0-15,-3 14 0 16,3 15 0-16,2 13 0 16,0 7 0-16,0-2 0 0,7-4 0 15,9-4 0-15,-1-9 0 16,1-11 0-16,-3-12 0 16,-5-12 0-16,0-12 0 15,-4-12 0-15,-4 0 0 16,0-32-63-16,0-6-503 15,0-4-825-15</inkml:trace>
  <inkml:trace contextRef="#ctx0" brushRef="#br0" timeOffset="3828.78">14257 10319 1679 0,'0'0'761'0,"0"0"-220"16,0 0-66-16,0 0-199 0,0 0-81 15,0 0-95-15,4-115-31 16,-4 105-69-16,0 5 0 15,0 5 0-15,0 0 0 16,0 18 0-16,0 19 0 16,-2 18 0-16,-2 13 0 15,2 10 0-15,2 5 0 16,0-1 0-16,6-8 0 16,15-10 0-16,5-16 0 0,0-20 0 15,8-28-110-15,-10-22-446 16,-10-16-561-16</inkml:trace>
  <inkml:trace contextRef="#ctx0" brushRef="#br0" timeOffset="4128.07">14076 9567 1810 0,'0'0'604'15,"0"0"-250"-15,0 0 117 0,0 0-227 16,0 0-79-16,0 0-6 16,127 22 22-16,-73 38-73 15,6 14-108-15,5 13 0 16,13 21 0-16,6 18 0 16,-1 15 0-16,-14-13 0 15,-26-30 0-15,-26-28 0 16,-17-18 0-16,0 8 0 15,-21 7 0-15,-18 7 0 16,-19-4-170-16,-55 18-302 16,14-18-234-16,1-9-318 0</inkml:trace>
  <inkml:trace contextRef="#ctx0" brushRef="#br0" timeOffset="4427.71">12759 9731 2593 0,'0'0'752'16,"0"0"-493"-16,-68 179 91 15,52-23-208-15,16 22-142 16,3 3 0-16,34-14 0 16,19-27 0-16,17-12 0 15,6-27 0 1,29-18 0-16,13-28 0 0,-14-29 0 16,20-26 0-16,-49-8-69 0,-29-22-1096 15</inkml:trace>
  <inkml:trace contextRef="#ctx0" brushRef="#br0" timeOffset="5730.82">8381 8113 1215 0,'0'0'992'0,"0"0"-496"15,0 0-127-15,0 0-26 16,0 0-120-16,0 0-110 16,0 0-28-16,0-18 2 15,0 18-36-15,0 0-21 16,0 0-19-16,0 0-10 0,0 0-1 15,0 0 9-15,0-10 6 16,0-4 9-16,0-8-23 16,0-4 7-16,0 0-7 15,-2 1 5-15,-13 7 10 16,-10 9-16-16,-8 9 0 16,-10 4 0-16,-5 32 0 15,-6 20 0-15,-4 38 0 16,6 32 0-16,17 29 0 15,20-13 0-15,15-29 0 16,0-39 0-16,27-26 0 0,8 0 0 16,13-2 0-16,15-6 0 15,11-20 0 1,3-18 0-16,4-4-3 0,-6-32-36 16,-7-16-48-16,-20-8-24 15,-16-4 33-15,-21 1 36 16,-11 10 41-16,-14 8 1 15,-21 11 22-15,-7 10 34 16,-5 10-34-16,3 10-22 16,3 2-1-16,10 0-16 0,7 12 11 15,10 4-7-15,8-2 2 16,6 0 10-16,0-6-11 16,12-2 1-16,13-6 6 15,6 0 5-15,3-6 19 16,-1-12-10-16,-2-2 2 31,-2 2 14-31,-8 2 10 0,-6 6 20 0,-6 6-2 16,-2 4-16-16,-1 0-5 15,1 16-11-15,5 16 20 16,0 17-41-16,5 9 0 16,-2 10 0-16,-1 4 0 0,-1 0 0 15,-5-4 0 1,4-6 0-16,3 0-56 0,-1-15-275 15,-1-21-660-15</inkml:trace>
  <inkml:trace contextRef="#ctx0" brushRef="#br0" timeOffset="9294.62">9805 7845 2013 0,'0'0'525'16,"0"0"-142"-16,0 0 80 15,0 0-255-15,0 0-77 16,0 0-41-16,0 0 9 16,0-5-27-16,0 5-26 0,0-2-2 15,0 2-22 1,0 0-22-16,0 0 0 0,0 0 0 16,0 0 0-16,-2 14-107 15,-7 6-646-15,-4-2-1046 0</inkml:trace>
  <inkml:trace contextRef="#ctx0" brushRef="#br0" timeOffset="14134.42">17964 2340 456 0,'0'0'149'0,"0"0"11"15</inkml:trace>
  <inkml:trace contextRef="#ctx0" brushRef="#br0" timeOffset="23802.8">9310 8125 1579 0,'0'0'1130'0,"0"0"-873"15,0 0-53-15,0 0-56 0,0 0-84 0,0 0-56 16,0 0-1-16,12 42-5 15,1-2 22-15,5 4-2 16,-1 5 1-16,2-2-13 16,-2-4-9-16,1-5 8 15,0-8-8 1,-2-10-1-16,0-8 15 0,-1-10-14 16,3-2 17-16,1-12 11 15,8-24 25-15,2-14 3 16,0-12-27-16,-4-7 0 15,-5-3 22-15,-11 6 8 16,-5 10-1-16,-4 16-16 0,0 14 22 16,0 13 29-16,-4 12-94 15,-2 1 0-15,3 1 0 16,0 20 0-16,3 7 0 16,0 2 0-16,10 4 0 15,15-2 0 1,10-4 0-16,5-2 0 0,7-4-27 15,-1 0-9 1,-4-2 18-16,-5 2-2 0,-11 0 5 16,-8 3 14-1,-7-4-23-15,-11 4 7 16,0-3-13-16,-9-2-49 16,-51 0-86-16,2-6-288 15,-4-8-562-15</inkml:trace>
  <inkml:trace contextRef="#ctx0" brushRef="#br0" timeOffset="23968.82">9366 7949 2045 0,'0'0'1156'16,"0"0"-879"-16,0 0 3 15,0 0-109-15,0 0-171 16,0 0-31-16,0 0-155 15,69-31-656-15</inkml:trace>
  <inkml:trace contextRef="#ctx0" brushRef="#br0" timeOffset="24535.72">10823 7702 2237 0,'0'0'1091'0,"0"0"-815"16,0 0-90-16,0 0-59 16,0 0-109-16,0 0-17 15,14 104-1-15,3-47 8 16,4 2-7-16,1 0 11 15,3-9-11-15,-1-10 0 16,2-12-1-16,-1-10-30 16,0-14-12-16,0-4 3 15,-2-14 25-15,4-22 14 16,-4-12 14-16,-3-14-2 16,-7-7 3-16,-9-1 10 15,-4 4 10-15,0 10-7 16,-17 14 17-16,-1 16 43 0,5 14-88 15,-1 12 0-15,8 0 0 16,-1 18 0-16,7 14 0 16,0 8 0-16,0 2 0 15,17 0 0-15,18-6 0 16,7-3-9-16,6-8-32 16,6 0 13-1,-3-3 7-15,-4-4-17 0,-11 1 16 16,-10 2 1-16,-10-3-11 15,-12 4 17-15,-4 2 15 16,-2 2 0-16,-22 0 8 16,-3-2-8-16,-2-2-12 0,5-10-78 15,4-8-112-15,13-4-42 16,7-36-282-16,22-8-178 16,9-4-43-16</inkml:trace>
  <inkml:trace contextRef="#ctx0" brushRef="#br0" timeOffset="24805.47">11581 7758 365 0,'0'0'1257'0,"0"0"-614"16,0 0-68-16,0 0-207 16,0 0-122-16,0 0-95 15,0 0-76-15,35 24-19 0,-12 16-26 16,4 5-23-16,4-4 4 16,2-2-5-16,3-14 0 15,-5-11-5-15,0-11 5 16,-2-3 7-16,-4-18 5 15,-6-14 51 1,-5-12-1-16,-5-5-22 0,-9-5-4 16,0 0-5-1,-25 4-37-15,-17 10 0 0,-14 12 0 16,-17 14 0-16,-12 14 0 16,-42 22-89-16,18 16-287 15,15 0-780-15</inkml:trace>
  <inkml:trace contextRef="#ctx0" brushRef="#br0" timeOffset="24976.33">10781 7437 1326 0,'0'0'1853'0,"0"0"-1272"0,0 0-368 16,0 0-131-16,0 0-82 15,0 0-337-15,0 0-632 0</inkml:trace>
  <inkml:trace contextRef="#ctx0" brushRef="#br0" timeOffset="26306.6">12372 7479 2499 0,'0'0'681'0,"0"0"-373"16,0 0 45-16,0 0-98 15,0 0-255-15,0 0 0 0,0 0 0 16,27-56 0-1,6 80 0-15,7 10 0 16,4 13 0-16,-1 4-29 0,-3 3-53 16,-11-1-32-16,-8-7-17 15,-11-10 43-15,-8-12 28 16,-2-12 27-16,0-12 33 16,0 0 24-16,-10-22 31 15,0-14 37-15,1-8-22 16,7-8-16-16,2-2-6 15,0 4-25-15,9 7 2 0,11 14-14 16,1 10-11 0,0 13-1-16,2 6-20 0,2 16 4 15,-1 18 8-15,1 10-3 16,-3 6-33-16,-2 3-45 16,-3-9-24-1,-1-10 26-15,-3-12 1 0,-3-14 30 16,-2-8 19-16,1-8 38 15,-1-24 36-15,0-8-21 16,-1-8 23-16,1-3 14 16,2 8-22-16,1 4-6 15,-1 13-7-15,2 11-2 16,1 12 1-16,1 3-14 0,3 12 5 16,6 16 38-16,-1 7-33 15,2 2 0-15,1-1-12 16,-3-3-18-16,1-11 11 15,-6-6-8-15,4-12 8 16,-1-4 7-16,2-10 0 16,4-20-11-1,-1-10-2-15,-2-9 12 16,-6 1 1-16,-3 6 0 0,-10 8 8 16,-4 12 37-16,0 12 42 0,0 10 6 15,0 0-80-15,0 16-13 16,5 16-6-16,10 10-1 15,3 5 7 1,7-3 5-16,4-8-4 0,0-8-2 16,-3-10-44-16,-4-10 14 15,-6-8 14-15,-7 0 17 16,-9-10 11-16,0-16 23 16,-2-4-13-16,-17-6-1 15,-2-3-11 1,-4 1-2-16,0 2 26 0,5 6-4 0,5 4 17 15,8 6 23 1,5 4-28 0,2 4-41-16,11 0 0 0,18 4 0 15,11 2 0 1,9 6 0-16,9 0 0 16,0 0 0-16,-5 16 0 15,-3 6-64-15,-15 2-68 16,-12 6-34-16,-17 0 1 15,-6 0 22-15,-11 0 43 16,-18-4 58-16,-2-8 24 16,4-7 18-16,5-11 1 15,11 0 29-15,11-22 29 16,2-17-51-16,29-11-8 0,11-12-49 16,12-8-130-16,2-6-153 15,-2-1-227-15,-12 5-6 16,-13 8 164-16,-17 12 285 15,-12 12 116-15,0 8 501 16,-21 8-20-16,-4 8-2 16,3 4-207-16,7 4-34 15,3 3-24-15,10 5-63 16,2 0-73-16,0 21-54 16,0 19 18-16,14 18 54 0,11 28 12 15,16 29-28-15,17 21-32 16,9 4-23-16,-5-22 4 15,-11-29-16-15,-17-29-11 16,-8-8 7-16,-1 4-9 16,-5 2-46-16,-5 1-41 15,-10-18 1-15,-5-10-32 16,-3-13-26-16,-14-17-18 16,-8-1-181-16,-6-55-235 15,2-3 83-15,7-9-95 0</inkml:trace>
  <inkml:trace contextRef="#ctx0" brushRef="#br0" timeOffset="26998.62">14126 7204 1445 0,'0'0'682'0,"0"0"-206"15,0 0-151-15,0 0-89 16,0 0-167-16,0 0-46 16,0 0-23-16,120-4 0 15,-82 43-65-15,-7 5-157 16,-14 6-9-16,-11 0-24 15,-6-2 82-15,-14-5 119 16,-13-7 54-16,0-11 135 16,5-8 66-16,8-13 18 15,12-4 24-15,2-14-46 0,11-21-133 16,23-15-45-16,8-12-19 16,8-14-30-16,-2-6-33 15,-5-5-55-15,-10 1 12 16,-13 6 60-16,-14 4 46 15,-6 10 88-15,0 12 50 16,-17 9-19-16,-1 13 0 16,3 14 34-16,6 16 6 15,4 2-108-15,3 30-51 16,2 37 0-16,0 33 0 0,16 2 13 16,6-8 1-16,6-14-13 15,1-22 6-15,8-1-7 16,3-5-7-16,-5-14 7 15,-6-16-2-15,-6-14-20 16,-6-8 20-16,-3-8 2 16,-5-22 32-16,-1-14-16 15,2-8-14 1,-4-4 10-16,1 1-11 16,-3 14 0-16,0 10 8 0,4 21-9 15,0 10-24-15,3 20 24 16,7 20 4-16,2 13 14 15,5 1-17-15,1-2-1 16,-1-10-43-16,0-10-17 16,-4-14 15-16,-2-12 9 15,-6-6 36-15,1-4 18 16,-6-22 23-16,3-10-22 16,3-6 4-16,-3-2-8 15,3 2-3-15,-1 10-3 0,-3 11-9 16,4 14-9-1,1 7-9-15,-1 7 18 0,4 19 35 16,0 6-35-16,2 3-9 16,0-7-108-16,4-12-225 15,-5-8-370-15,-7-8-233 0</inkml:trace>
  <inkml:trace contextRef="#ctx0" brushRef="#br0" timeOffset="27176.08">15072 6643 2756 0,'0'0'839'0,"0"0"-600"0,0 0-94 15,0 0-145-15,0 0-138 16,0 0-310-16,0 0-671 0</inkml:trace>
  <inkml:trace contextRef="#ctx0" brushRef="#br0" timeOffset="27471.39">15736 6800 728 0,'0'0'1639'0,"0"0"-1060"16,0 0-274-16,0 0-46 15,0 0-73-15,0 0-88 16,0 0-79-1,-95 24-8-15,68 40-11 0,11 8 6 16,11-4-5-16,5-12 0 16,29-13 27-16,27-24 23 15,17-19-6-15,12-14-10 16,2-28-28-16,-8-12-1 16,-15 0-6-16,-22 6-1 0,-17 14-8 15,-23 16-42-15,-22 18-222 16,-22 24-573-16,-12 12-1334 0</inkml:trace>
  <inkml:trace contextRef="#ctx0" brushRef="#br0" timeOffset="28229.22">10946 8999 1393 0,'0'0'513'0,"0"0"-7"16,0 0-25-16,-49-102-162 15,37 78-4-15,4 4-56 16,-1 8-52-16,5 8-104 16,-1 4-103-1,5 0 0-15,0 26 0 0,0 16 0 16,18 20 0-16,15 14 0 15,8 7 0-15,5-3 0 16,6-10 0-16,0-12 0 16,2-18 0-1,-2-15 0-15,-6-20 0 0,-5-5 0 16,-10-14 0-16,-9-20-20 0,-6-8 11 16,-6-4 3-16,-5 6 6 15,-5 10 1-15,3 12 0 16,-1 18 1-16,5 0-2 15,8 26-17-15,7 14 17 16,12 6 6-16,5 0-5 16,9-6 6-1,1-10-6-15,-3-13 8 0,-1-11-8 16,-9-6-1-16,-12 0-1 16,-10-23-5-16,-12-3 6 0,-2-6 18 15,-21-4-6-15,-18-2-12 16,-20 2-3-1,-30 0-72-15,-31 10-132 16,-30 16-309-16,26 8-355 0,24 2-1290 0</inkml:trace>
  <inkml:trace contextRef="#ctx0" brushRef="#br0" timeOffset="28409.14">10692 9240 2671 0,'0'0'617'0,"0"0"-159"0,0 0-108 0,0 0-350 16,0 0 0-16,0 0 0 31,187-90 0-31,-46 36 0 0,-19 4-339 0,-3 3-867 0</inkml:trace>
  <inkml:trace contextRef="#ctx0" brushRef="#br0" timeOffset="28993.94">12530 8370 2041 0,'0'0'717'0,"0"0"-257"16,0 0-142-16,0 0-84 15,-122-34-83-15,68 38-77 16,-6 26-25-16,0 16 3 16,-1 16-52-16,11 12 0 15,9 10 0-15,19 1 0 16,17-5 0-16,5-10 0 16,31-12 0-16,23-16 0 15,15-16 0-15,14-16 0 16,4-10 0-16,-2-6 0 0,-8-22-30 15,-15-4-158-15,-19-2-92 16,-21 0-39-16,-20 2-48 16,-2 4 42-16,-35 8 86 15,-12 8 125-15,-11 10 114 0,0 2 97 16,5 0 87-16,8 8 34 16,12 2 48-16,13-2-30 0,11-4-43 15,9 0-55 1,0-4-54-1,6 0-9-15,21 0 15 0,9-2-1 0,6-14-40 16,5-3-26-16,-5 0-13 16,-6 2-9-16,-10 3 0 15,-10 6 5-15,-9 5-4 16,-5 1 98-16,-2 2-100 16,0 0 0-1,0 2 0-15,0 18 0 0,2 10 0 16,5 10 0-16,2 6 0 15,4 6 0-15,3 0 0 0,2-1 0 16,2-7 0-16,-1-6-69 16,10-16-379-16,-4-13-282 15,-2-9-140-15</inkml:trace>
  <inkml:trace contextRef="#ctx0" brushRef="#br0" timeOffset="29197.92">12980 8675 1726 0,'0'0'1126'0,"0"0"-530"0,0 0-224 16,0 0-96-1,0 0-276-15,0 0 0 0,7 118 0 16,4-60 0-16,2 4 0 0,3 0 0 16,-3-4 0-16,1-1 0 15,-1 3-65-15,-1-14-582 16,-6-14-996-16</inkml:trace>
  <inkml:trace contextRef="#ctx0" brushRef="#br0" timeOffset="99762.7">24898 824 778 0,'0'0'266'0,"0"0"-266"16,0 0-9-1,-53-129-112-15,22 101 121 16,-8 10 7-16,-7 14 25 16,-4 4-11-16,-2 14-20 15,-2 22-1-15,2 9 8 16,6 7 53-16,3 4 7 15,3 2-43-15,7 1-18 16,2-5 2-16,2-3 2 16,2 0-11-16,0-5-19 15,0-6-1-15,-13 8-51 16,7-12 43-16,2-6-138 0</inkml:trace>
  <inkml:trace contextRef="#ctx0" brushRef="#br0" timeOffset="101109.07">24326 1213 2208 0,'0'0'694'0,"0"0"-390"16,0 0-25-16,0 0-149 16,0 0-92-16,0 0-13 15,0 0-19-15,-2-2 14 16,2 2 5-16,0 4-25 15,-3 4 0-15,1 0 6 16,2 2-6-16,0-2 6 16,0-2-5-16,0-4-1 15,0-2 15-15,-2 0-8 0,-3 0 25 16,-6-8 10-16,-7-6-32 16,-8-2 8-16,-7 2-17 15,-8 8 17-15,-6 6 19 16,-6 8-35-16,-5 28-2 15,-5 14-8-15,5 18-7 16,5 10 15-16,11 7-6 16,15 1 6-16,16-2-6 15,11-5 6-15,15-11-10 16,30-14-7-16,20-20 4 16,12-18 5-16,12-16-31 15,1-13-30-15,-8-23-18 16,-13-9-15-16,-17-5 60 15,-25 0 11-15,-19 3 14 16,-8 5 17-16,-18 8 17 16,-15 12 53-16,-7 8 13 15,2 12-14-15,3 2-38 16,8 8-31-16,6 16-11 16,11 4 10-16,10 0-4 15,0-4-16-15,24-6 20 16,12-8-12-16,8-10 12 0,5 0 0 15,-2-20-8-15,-2-4 9 16,-12 0 0-16,-8 4 1 16,-12 6 59-16,-7 6 23 15,-6 6 1-15,0 2 0 16,0 0-35-16,0 16-46 16,0 16-2-16,2 14-1 15,8 11 20-15,-4 7-20 16,3 2 0-16,0-2-48 15,0-8-58-15,-2-8-52 16,-1-12-113-16,5-26-192 0,-1-10-190 16,-2 0-330-16</inkml:trace>
  <inkml:trace contextRef="#ctx0" brushRef="#br0" timeOffset="101407.84">24740 1630 1753 0,'0'0'1099'15,"0"0"-767"-15,0 0-137 16,0 0-110-16,0 0-11 16,0 0-25-16,116 10-20 0,-87 4-8 15,-7 2-14-15,-9 6 13 16,-13 6-20-16,0 8 1 16,-13 4 33-16,-14 5-33 15,1-5 11-15,1-7 14 16,10-8 13-16,10-9-3 15,5-8-36-15,0-2-21 16,20-4 21-16,11-2 0 16,12 0-11-16,5-8-32 15,29-24-109-15,-13 2-179 16,-15-2-614-16</inkml:trace>
  <inkml:trace contextRef="#ctx0" brushRef="#br0" timeOffset="101627.9">25143 1247 1470 0,'0'0'1259'16,"0"0"-675"-16,0 0-279 16,0 0-155-16,0 0-94 15,0 0 23-15,0 0-40 16,154 54 18-16,-101-4-36 15,-1 15-12-15,-6 25-9 0,-12 30-18 16,-32 34-48 0,-9 11-169-16,-51-11-242 0,3-44-407 15,-1-39-1289-15</inkml:trace>
  <inkml:trace contextRef="#ctx0" brushRef="#br0" timeOffset="101928.16">23474 1227 1898 0,'0'0'699'15,"0"0"-436"-15,0 0 21 0,-102 144 2 16,67-23-81-16,8 49-85 16,16 21 11-16,11 1-62 15,31-17-27-15,34-37-15 0,10-32-20 16,47-26 5 0,26-29-12-16,12-37-57 0,7-14-237 15,-60-21-545-15,-38-12-1205 0</inkml:trace>
  <inkml:trace contextRef="#ctx0" brushRef="#br0" timeOffset="102775.49">16626 1590 1500 0,'0'0'631'16,"0"0"-255"-16,0 0 90 16,0 0-125-16,0 0-56 15,0 0-125-15,0 0-49 16,10-51-19 0,-10 51-43-16,0 0-17 0,0 0-29 15,0 0 7-15,0 0-10 0,0 0 0 16,0 0-3-16,0-3-6 15,0-7 7-15,-8-6-8 16,-6-5 2-16,-4 3 1 16,-6 5 7-1,-7 8 1-15,-7 5 1 0,-9 23-4 16,-16 40-14-16,-6 48 15 16,7 41 1-16,13 15-9 15,27-25 9-15,22-37-6 16,0-43-3-16,33-12 8 15,16-2-18-15,19-8 13 16,15-8-23-16,9-26-37 0,-5-6-94 31,-14-34-170-31,-21-12-149 0,-46-26 5 16,-6 12-140-16,-21 13-540 0</inkml:trace>
  <inkml:trace contextRef="#ctx0" brushRef="#br0" timeOffset="103130.64">16541 2162 1117 0,'0'0'524'0,"0"0"-320"15,0 0-59-15,0 0 110 16,0 0 29-16,0 0 19 16,0 0-21-16,37 37-54 15,-6-38-41-15,15-24-17 16,7-4-86-16,6-10-47 0,2 5-20 16,-8 4-16-1,-10 12-2-15,-11 14 0 0,-13 4-15 16,-7 16 15-16,-6 22-15 15,-4 15-8-15,-2 9 17 16,0 7-13-16,-6 4 5 16,-10-3-1-16,1-6 16 15,-1-9-6-15,3-14 6 16,5-13-1-16,8-10 1 16,0-14-15-16,0-4 2 15,23-1-8-15,6-21 21 16,4-9-9-16,5-2-18 0,-4 2 1 15,-6 9-43-15,-3 8-69 16,2 14-109-16,-7 6-309 16,0 10-122-16</inkml:trace>
  <inkml:trace contextRef="#ctx0" brushRef="#br0" timeOffset="103572.47">17450 2216 1770 0,'0'0'884'0,"0"0"-520"16,0 0-36-16,0 0-159 15,0 0-49-15,0 0-73 16,0 0 13-16,-7 0 51 16,7 0-26-16,0 0-16 0,0 0-31 15,0 0-25 1,-5 0-13 0,-1 0-36-16,-3 0-100 0,-3 1-77 0,0 17-252 15,3-1-233-15,5-3-240 0</inkml:trace>
  <inkml:trace contextRef="#ctx0" brushRef="#br0" timeOffset="104236.61">16619 2137 727 0,'0'0'927'16,"0"0"-561"-16,0 0 117 15,0 0-137-15,0 0-66 16,0 0-97-16,0 0-10 16,-2 0-29-16,2 0-63 15,0 0-28-15,13-4-22 16,12-6 29-16,12-4-6 15,7-4-39-15,10-6-7 0,0-2-7 16,-5 0-1-16,-11 4 11 16,-9 4-11-16,-14 4 6 15,-6 8 11-15,-4 2 28 16,-5 2 12-16,0 2-29 16,0 0-28-16,0 0 0 15,0 0 0-15,0 0 0 16,0 6 0-16,2 16 0 15,9 14 0-15,7 18 0 16,4 16 0-16,2 13 0 16,1 4 0-16,0 4 0 0,-4-7 0 15,0-3 0-15,-3-12 0 16,-5-8 0-16,-1-11 0 16,-2-10 0-16,-3-10 0 15,-3-12 0-15,1-6 0 16,-3-10 0-16,3-2 0 15,6-40-126-15,-3-8-364 16,2-10-539-16</inkml:trace>
  <inkml:trace contextRef="#ctx0" brushRef="#br0" timeOffset="104763.73">17496 2280 377 0,'0'0'2196'0,"0"0"-1586"15,0 0-342-15,0 0-92 16,0 0-121-16,0 0-41 16,0 0-2-16,-4-4-11 15,2 14 43-15,-5 6-8 16,-2 2-30-16,-2-2 9 16,0-4-14-16,-3-8 0 15,6-4 24-15,-1 0-7 16,2-10 0-16,4-10-18 0,3-6 0 15,0-3-1-15,10 1 1 16,12 1-2-16,5 3-5 16,6 5-2-16,2 13 3 15,6 6 0-15,-1 6-14 16,0 28 19 0,-2 12-11-16,-4 12 7 0,-11 11-1 15,-9 1-7-15,-9 0 2 16,-5-5-7-16,-11-5-4 15,-18-12 22-15,-4-8-1 16,-3-12 1-16,0-12 20 16,4-12-11-16,7-4 72 0,4-8-29 15,7-14-19-15,10-4-1 16,4 0-32-16,4 2-11 16,23 4 11-16,12 6-24 15,5 5 8-15,5 9 7 16,4 0 6-16,1 3-5 15,-3 8 1-15,-4 4-38 16,-10-5-66 0,-8-4-123-16,-21-6-79 15,-8-9-316-15,0-9-308 0</inkml:trace>
  <inkml:trace contextRef="#ctx0" brushRef="#br0" timeOffset="105395.17">18321 1467 1356 0,'0'0'564'15,"0"0"-171"-15,0 0 235 16,0 0-150-16,0 0-204 16,0 0-71-16,0 0-80 15,2-55-69-15,-2 82-31 16,0 18-23-16,7 17 0 15,7 10-3-15,5 4-48 16,10-8-32-16,6-11-13 16,6-21-39-16,1-24 44 0,-2-12 32 15,-3-25 59 1,-6-23 9-16,-8-13 9 0,-4-8 59 16,-4 3-2-16,1 10-26 15,1 10 29-15,1 13-48 16,9 15-28-16,4 14-2 15,5 4 6-15,9 17-6 16,-1 19 0-16,-2 9-8 16,-5 12-36-16,-16 1-79 15,-14-2-61-15,-7-2-35 16,-47-5-54-16,-9-16-246 16,-6-16-245-16</inkml:trace>
  <inkml:trace contextRef="#ctx0" brushRef="#br0" timeOffset="105565.24">18265 1046 2555 0,'0'0'764'16,"0"0"-536"-16,0 0-54 16,0 0-174-16,0 0-131 15,0 0-225-15,0 0-950 0</inkml:trace>
  <inkml:trace contextRef="#ctx0" brushRef="#br0" timeOffset="108270.85">19357 734 1987 0,'0'0'639'16,"0"0"-161"-16,0 0-111 16,0 0-88-16,0 0-145 15,0 0-122-15,0 0-12 0,-43 96 6 16,64-10 9-16,8 4 16 16,2-1-30-16,2-9-1 15,1-10 10-15,-5-14-10 16,-5-12 6-16,-6-16-5 15,-4-12-1-15,-6-11 7 16,-1-5-6-16,1-18 46 16,2-25 2-16,5-9-47 15,3-8 22-15,0 3-24 16,2 12 0-16,-4 14-8 16,-1 17 8-16,3 14-16 15,2 7 5 1,7 25-5-16,2 8 14 0,4 8-19 0,3-2-19 15,0-2-64-15,0-12-17 16,-3-10 31-16,0-14 24 16,-2-8 21-16,-4-10 45 15,-5-20 1-15,-4-12 35 16,-2-4 8-16,-5-2-11 16,-2 6 7-16,-3 10 7 15,-1 10-26-15,0 15-17 16,-1 7-4-16,5 7-25 15,4 22 25-15,5 7 1 16,6 9 5-16,3-3-6 0,7-4-8 16,-1-8-24-16,-2-10 1 15,0-10 26-15,-8-10-5 16,-6 0 20-16,-7-24-7 16,-8-10 21-16,-2-8-16 15,-4-6 16-15,-21-2-23 16,-8-2 7-16,-6 8 4 15,-3 9 12-15,4 17 22 16,3 17-22 0,4 1-24-16,8 22-13 0,9 10-11 0,12 4 8 15,2-3 15-15,12-4-7 16,17-11 8-16,8-10-1 16,8-8 2-16,4-4 11 15,3-22 12-15,-2-9-9 16,0-5 12-16,-11 3-20 15,-5 1 25-15,-10 9-13 16,-10 9-17-16,-5 12-4 16,0 6-2-16,-3 4-26 15,6 26 30-15,3 10-14 16,5 9-16-16,1-1-15 16,-2-2-24-16,2-8 36 15,-6-14 11 1,-1-10 22-16,-4-14 0 0,1 0 0 15,1-26 100-15,1-14-64 0,3-9-22 16,-1-5 55-16,1-1-44 16,-1 6-23-16,-1 9 16 15,-3 14-18-15,3 16 0 16,-1 10-21 0,5 6-8-16,4 26 29 0,0 8-18 15,3 7-17-15,-6 0 4 16,0-7-41-16,-7-11 0 15,-2-11 22-15,-6-10 16 0,1-8 34 16,-3-6 46 0,2-22 7-1,3-11-28-15,0-5-25 16,2-2 18-16,1 4 36 0,2 8-15 0,1 10 12 16,1 10-49-16,3 12-2 15,4 2 0-15,6 4-12 16,4 18 12-16,4 2 0 15,3 2 6-15,2-4-8 16,5-8 2 0,-3-10-9-16,-2-4 2 15,-2-2-17-15,-9-20 22 0,-7-8 2 16,-12-6 0-16,-8-4 14 16,-2-4-7-16,-2 4-7 15,-15 5 24-15,2 12-11 16,-1 14 25-16,3 9-38 15,2 17-20-15,0 20 8 16,6 10-7-16,5 3-4 16,0-4 1-16,27-8-23 15,15-12-33-15,8-14-26 0,8-12 38 16,4 0 32 0,-5-22 2-16,-7-10 25 0,-11-8 7 15,-10-2 16 1,-10-2 52-16,-11 1 38 0,-3 4-4 15,-5 9-15-15,0 9-4 16,0 13-41-16,0 8-20 16,0 7-22-16,0 25-45 15,0 9 39-15,0 10-6 16,20-1-3-16,9-4-73 16,9-12-58-16,7-12-19 15,1-16 18-15,-6-6 71 16,-11-6 45-16,-11-18 31 0,-16-6 12 15,-2-6 55-15,-18 0 54 16,-20-1 2-16,-8 4-40 16,-3 5-28-16,2 6-26 31,11 5-16-31,10 8 23 0,12 5-13 0,10-1-16 16,4 3-7-16,0-1-4 15,8-5-7-15,19-6 2 16,9-7 9-16,9-5 2 15,-1-2-2-15,-1 4 0 16,-15 6-9-16,-8 8 10 16,-6 10-2-16,-3 0 0 0,2 26 1 15,5 14 36-15,7 10-36 16,4 6 6-16,2 1-15 16,0-9-27-16,-7-10 20 15,-4-12 7-15,-9-10 2 16,-3-12 7-16,-4-4 17 15,-2-2 112-15,0-20 61 16,1-10-190-16,3-10 0 16,4-7 0-16,0 2 0 15,1 4 0-15,3 10 0 16,-3 12 0-16,0 15 0 0,5 6-14 16,-1 14-25-16,3 22-10 15,0 9 2 1,-3 5-2-16,2-5-7 0,-5-4-26 15,-3-13-16-15,-1-10-1 16,-4-10 9-16,0-8 60 16,3 0 30-16,-1-12 87 15,6-16-63-15,3-9-16 16,1-4-7-16,1 1 5 16,2 1 12-16,-4 9-4 15,1 10-8-15,-5 14-6 0,-3 6-12 16,4 14-3-1,-3 21 15-15,-1 5 0 0,4 4-1 16,3-4-38-16,3-4-60 16,7-12-58-16,2-12-35 31,1-10 4-31,4-2 125 0,-6-14 63 0,-4-12 21 16,-5-8 103-16,-4-4 39 15,-5-1-7-15,-4-1-47 16,4 6-29-16,-6 7-29 15,2 8-30-15,-4 11 10 16,0 8-31-16,0 4-21 16,0 22-11-16,0 8 17 0,0 6 14 31,9-4 0-31,5-4-78 16,7-7-45-16,9-14-68 15,-1-6 9-15,0-5 103 16,-5-5 41-16,-11-14 39 15,-7-5 46-15,-6-5 110 16,0 1 53-16,-14 2-34 16,-7-2-34-16,4 4-10 15,1 4-23-15,7 0-27 16,5 6-42-16,4 0 27 0,0 4-21 16,20 0-36-1,11 0-9-15,9 6 0 0,10 4-4 16,2 0-4-16,4 16-1 15,-6 10-61-15,-10 4-14 16,-9 4-35-16,-11 2-2 16,-16-2-28-16,-4-3 73 15,-9-5 49-15,-17-6 18 16,-3-8 9-16,4-6 6 16,5-6 3-16,11 0 31 15,9-16 7-15,0-17-26 0,29-13-21 16,15-10-27-16,8-10-69 15,2 0-53-15,-8 2-32 16,-13 9 97-16,-10 14 84 16,-17 13 143-16,-6 13 145 15,0 12 43-15,0 3-167 16,-13 7-86-16,-1 23-59 16,6 16-13-16,4 11-1 15,4 11-5-15,4 6 0 16,23 2 0-16,4-1-7 15,2-3 0-15,1-8-10 16,-3-8-73-16,-7-8 0 16,-5-11 0-16,-6-12-15 0,-9-9-30 15,-4-10-43-15,-9-6-64 16,-13-14-470-16,-3-8-375 0</inkml:trace>
  <inkml:trace contextRef="#ctx0" brushRef="#br0" timeOffset="109203.58">23735 435 1647 0,'0'0'696'0,"0"0"-229"0,0 0-176 16,0 0-82-16,0 0-141 15,0 0-35-15,125-97-33 16,-94 119 1-16,-6 9-3 16,-14 5-40-16,-11 4-59 15,-7 4 60-15,-28 2 20 16,-15-4 20-16,-1-4 0 15,2-5 1-15,11-12 0 16,21-10 1-16,17-11-1 16,10 0 18-16,42-29 23 15,19-18-41-15,12-16-153 16,-4-11-194-16,-5-6-6 16,-20 2 40-16,-21 7 250 15,-20 13 63-15,-13 18 370 0,0 16 169 16,-17 14-323-16,-3 10-65 15,-1 10-22-15,4 26-56 16,5 14-17-16,8 10-22 16,4 11-23-16,0-3 6 15,18-4-17-15,9-8 0 16,4-12-9-16,5-10 6 16,1-14-44-16,3-13-26 15,1-7 31-15,-3-7 40 16,-5-17-8-16,-6-6 10 15,-8-4 21-15,-5 0 13 16,-5 0 35-16,-5 6-15 0,-2 6 2 16,-2 12 62-16,0 10-64 15,0 0-54 1,0 24-34-16,2 12 13 16,4 6 19-16,0 0-31 15,5-6-48-15,3-8-21 16,-1-10 9-16,5-10 45 0,-1-8 15 15,4 0 33 1,-1-10 8-16,2-12 23 0,0-4-11 16,3-4 40-16,0-4-39 15,1 0-20-15,-2 2 17 16,-1 6-17-16,-3 4 13 16,-2 10-14-16,0 4 6 15,-5 8-12-15,1 0 0 16,3 0 3-16,-1 8-7 15,3 4 10-15,2-4 0 16,-1-2-59-16,0-4-25 16,0-2 15-16,-5 0 17 15,-1-14 52-15,-8-4 15 0,-1-4 30 16,-5 0 60-16,0 0 3 16,0 4-23-16,-11 4 13 15,-3 6-68-15,1 5-17 16,-2 3-13-16,-3 12 0 15,0 16-1-15,2 8-9 16,8 3 2-16,8-1 2 16,0-2 0-16,6-8-1 15,19-6 1-15,8-8 3 16,5-10-18-16,6-4 0 0,1-4-48 16,-3-16-30-16,-4-4-68 15,-13-16-153-15,-9 6-308 16,-12 2-591-16</inkml:trace>
  <inkml:trace contextRef="#ctx0" brushRef="#br0" timeOffset="109360.71">24650 8 2739 0,'0'0'665'0,"0"0"-356"0,0 0-51 16,0 0-133-1,0 0-125-15,0 0 0 16,0 0 0-16,-2 0-369 0,-4 0-1100 16</inkml:trace>
  <inkml:trace contextRef="#ctx0" brushRef="#br0" timeOffset="110228.52">18778 2350 449 0,'0'0'1613'16,"0"0"-1248"-16,0 0 99 15,0 0-163-15,0 0 0 16,0 0-118-16,0 0-155 16,-87-30-22-16,87 124-6 15,0 34 1-15,0 1 0 16,6-25 4-16,13-34-5 15,2-26-8-15,10-2-2 16,8-6-13-16,-1-7-1 0,-5-19 6 31,-8-10 18-31,-6-8 20 0,-5-20 77 0,-5-11-23 16,-1-1-44-16,0 4-11 16,-4 12 46-1,-2 14-53-15,2 10-12 0,3 0-8 16,7 18-41-16,7 12 37 15,11 6 11-15,8 3-5 16,5-3 0-16,2-9 3 16,-3-6-22-16,-4-13 19 0,-11-8-2 15,-7 0 8 1,-8-11 12-16,-9-16 5 0,-5-12 5 16,-3-4-14-16,-23-6 2 15,-15-1-10-15,-12 6-3 16,-12 8-84-16,-9 10-51 15,-34 18-111 1,16 8-340-16,12 0-346 0</inkml:trace>
  <inkml:trace contextRef="#ctx0" brushRef="#br0" timeOffset="110401.01">18508 2669 2259 0,'0'0'833'16,"0"0"-357"-16,0 0-242 15,0 0-129 1,0 0-71-16,0 0-28 0,152-60-6 16,-21 28-243-16,-13 6-330 15,-8-1-695-15</inkml:trace>
  <inkml:trace contextRef="#ctx0" brushRef="#br0" timeOffset="111135.27">20032 1935 2087 0,'0'0'839'0,"0"0"-368"16,0 0-291-16,0 0-124 31,0 0-56-31,0 0-6 16,0 0 6-16,9 110 0 15,0-78-11-15,-3-8-31 0,4-10-22 16,-4-8 24 0,-3-6 40-16,-1 0 6 0,-2-12 88 15,0-14-43-15,0-6-51 16,-11 0 21-16,-9 0-15 16,-7 6 3-16,-7 12 39 15,-5 12-33-15,-7 2-15 16,0 38-8-16,-1 20-10 15,3 34 18-15,15 1-12 16,10 7 4-16,19-4 7 16,3-20-10-16,30-1 11 15,19-17-1-15,10-18-2 0,13-16-3 0,2-18 2 16,-2-6-19-16,-8-16-20 16,-14-16-52-16,-17-4 28 15,-20-4-17-15,-16 0 15 16,-9 1 8-16,-26 7-37 15,-10 10 53 1,-7 12 45-16,1 8 0 0,8 2 6 16,8 8 63-16,10 10-23 15,12 2 5-15,11-4-42 0,2 0-7 16,9-6 22-16,18-7 44 16,6-3-9-16,10 0-8 15,1-21-9-15,-4-5-2 16,-1-2-4-16,-14-2-6 15,-4 2 42-15,-10 2 29 16,-6 6 26-16,-3 6-2 16,-2 4-50-16,0 6-75 15,0 4 0-15,0 0 0 16,0 0 0-16,0 10 0 16,0 20 0-1,0 14 0-15,6 12 0 0,5 8 0 0,3 7 0 16,1-5 0-16,4-6 0 15,-4-8 0-15,3-10 0 16,-5-10 0-16,-4-12-12 16,0-6-84-16,-2-14-195 15,-3-2-178-15,0-16-233 16</inkml:trace>
  <inkml:trace contextRef="#ctx0" brushRef="#br0" timeOffset="111371.29">20644 2396 2096 0,'0'0'946'0,"0"0"-603"0,0 0-99 0,0 0-128 16,0 0 89-16,25 102-59 16,-13-54-146-16,-1 2 0 15,-1-1 0-15,2-3 0 16,-3-4 0-16,0-4 0 15,-3-8-65 1,4-6-229 0,7-16-220-16,1-8-271 15,1 0-286-15</inkml:trace>
  <inkml:trace contextRef="#ctx0" brushRef="#br0" timeOffset="111497.69">21230 2530 1156 0,'0'0'1220'15,"0"0"-580"-15,0 0-333 16,0 0-114-16,0 0-193 16,0 0-110-16,0 0-703 0</inkml:trace>
  <inkml:trace contextRef="#ctx0" brushRef="#br0" timeOffset="111794.57">19123 3856 857 0,'0'0'1928'0,"0"0"-1385"15,0 0-339-15,0 0 4 16,0 0-20-16,0 0-124 15,0 0-7-15,158-58-10 0,-22 13-47 16,46-15 0-16,17-6 0 16,-10 6 0-16,-43 14 0 15,-51 14-41-15,-34 12-143 16,-24 6-98-16,-10 4-48 16,-20 6-151-16,-41 4 131 15,-28 22-187-15,-17 4-375 0</inkml:trace>
  <inkml:trace contextRef="#ctx0" brushRef="#br0" timeOffset="112032.42">19225 3986 995 0,'0'0'1099'16,"0"0"-492"-16,0 0-146 0,0 0-143 16,0 0-74-16,0 0-74 15,0 0-70-15,-8 18-77 16,90-46 25-16,43-16-17 15,31-18-31-15,-7 2 0 16,-28 10 0-16,-39 14 0 16,-33 10 0-16,-1-3-12 15,0 1-54-15,-8-2-165 16,-11-6-221-16,-13 8-351 16,-8 4-883-16</inkml:trace>
  <inkml:trace contextRef="#ctx0" brushRef="#br0" timeOffset="112173.19">20642 3459 2702 0,'0'0'788'0,"0"0"-464"16,0 0-42-16,0 0-282 16,0 0-17-16,0 0-625 0</inkml:trace>
  <inkml:trace contextRef="#ctx0" brushRef="#br0" timeOffset="147397.41">12510 17784 2043 0,'0'0'770'0,"0"0"-592"16,0 0 17-16,0 0-110 15,0 0-70-15,0 0 0 0,41-66-7 16,-20 62-1 0,0 0 11-16,-6 4-6 15,-3 0 28-15,-4 0 8 0,-1 0 0 16,-3 0-16-16,-2 0-23 15,1 0-2-15,-1 0 5 16,1 0-4 0,-1 0-1-16,2-20 1 0,2-18 2 15,5-12 16-15,3-8-25 16,1-5 8-16,4 13 3 16,1 10-10-16,-1 18 2 15,4 18-4-15,-1 4 16 16,3 26 41-16,-3 24-9 15,-2 13-4-15,1 5-17 0,-4-2-21 16,-1 0 1-16,1-12-7 16,-1-10 0-16,-3-16 2 15,-1-10-2-15,-3-14 0 16,-1-4 11-16,-1-18 14 16,-3-26 23-16,1-14-25 15,-3-6-22-15,1-6 17 16,-1 8-18-16,0 16 0 15,2 15 1-15,3 13 0 16,2 18-2-16,4 0-4 0,5 18 5 16,4 13 13-1,3 5-13-15,-1 0 0 0,3 0-1 16,-5-10 1 0,-2-4 0-16,-4-8 0 0,-3-10-1 15,-2-4-6-15,1 0 5 16,1-4 2-16,1-18 16 15,-1-4-15-15,3-6 4 16,1-4-5-16,-3 0 0 16,-1 0 4-16,-2 5-4 15,-4 5 0-15,-3 12 9 16,-4 4-9-16,0 6 16 16,0 4 5-16,0 0-9 15,0 0 9-15,0 18-21 16,0 4 0-16,0 6-1 0,0-2-1 15,11 6-4 1,7-5 6 0,2-5-3-16,5-4-5 0,1-6-2 0,1-10-2 15,0-2 10-15,-2 0-1 16,-4-10 3-16,-4-8 0 16,-5 0 0-16,-2 0 3 15,-3 1-3-15,-7-2 0 16,0-2 19-16,0 2-19 15,0-4 11-15,-3 1-11 0,-8 0 0 16,-2 4 13-16,-1 6-13 31,3 2 0-31,2 10 32 0,3 0-32 16,1 0 0-16,5 26 0 16,0 6 0-16,7 4 0 15,12 4 0-15,10 1 0 16,7-5-4-16,5-10 8 15,3-8-4-15,1-10 0 16,1-8 0-16,-1 0-3 0,-3-26 3 16,-4-4 0-16,-7-7 0 15,-2-3 3-15,-6-4-3 16,-4 4 0-16,-1 2 0 16,-5 4 0-16,-1 2 0 15,-3 10 0-15,-3 4 0 16,-1 4 0-16,-2 2 0 15,-1 6 0-15,0 2 0 16,-2 0 0-16,2 4 0 16,-2 0 0-16,2 0 0 15,0 0 0-15,3 0 0 16,1 0 0-16,-1 0 0 16,0 0 0-16,-1 0 0 15,-4 0 0-15,2-4 0 0,-2 4 0 16,0-4 0-16,0 0 0 15,0-2 0-15,0 2 0 16,0 0 0 0,0-2 0-16,-8 2 0 0,-2 4 0 15,-3 0 0-15,1 0 0 16,-3 0 0-16,4 10 0 16,0 4 0-16,2 6 0 15,7-2 0-15,2 6 0 16,0-2 0-16,13-4 0 15,7-6 0-15,3-6 0 0,1-6 0 16,0 0 0-16,-1-6 0 16,-3-12 0-16,-3-4 0 15,-5 0 0-15,-7 0 0 16,-3 8 0-16,-2 2 0 16,0 6 0-16,0 2 0 15,0 0 0 1,0 4 0-16,0 0 0 0,0 0 0 15,0 0 0-15,0 0 0 16,0 0 0-16,0 0 0 0,0 0 0 16,0 0 0-16,0 0-158 15,-5 0-337-15,-6 10-248 16,0 6-141 0,-3-2-487-16</inkml:trace>
  <inkml:trace contextRef="#ctx0" brushRef="#br0" timeOffset="148772.53">14157 17267 819 0,'0'0'833'0,"0"0"-301"16,0 0-66-16,0 0-112 16,0 0-72-16,0 0-88 15,0 0-2-15,-10-48-27 0,24 30-55 16,4 4-31-16,4 0-32 16,5 6-24-16,2 8-23 15,4 0 0-15,3 14 0 16,-1 16 0-16,1 14 0 15,0 6 0-15,-5 4 0 16,-2 8 0 0,-7-4 0-16,-10-5 0 0,-8-3 0 15,-4-10 0-15,0-8 0 16,-14-14 0-16,-3-14 0 16,-3-4 0-16,0-22 0 15,2-24 0-15,7-12 0 16,9-9 0-16,2 1 0 15,13-2 0-15,18 10 0 0,7 4 0 16,2 10 0-16,-2 8 0 16,-7 5 0-16,-6 13 0 15,-10 5 0-15,-6 4 0 16,-7 4 0-16,-2 5 0 16,0 0 0-16,0 0 0 15,-17 0 0 1,-4 0 0-16,-3 0 0 0,0 9 0 15,3 9 0-15,11 5 0 16,2 3 0-16,8 2 0 16,0 2 0-16,18-2 0 0,5-2 0 15,6-12 0-15,0-6 0 16,-1-8 0 0,1 0 0-16,-2-22 0 0,-7-4 0 15,-1-6 0-15,-6 2 0 16,-5 2 0-16,-1 6 0 15,-4 8 0-15,-1 10 0 16,2 4 0-16,5 8 0 16,4 24 0-1,7 18 0-15,7 12 0 0,11 32 0 16,9 26 0-16,13 31 0 0,0 5 0 16,-5-11 0-1,-10-17 0-15,-16-30 0 0,-11-22 0 16,-11-13 0-16,-7-13 0 15,0 4 0-15,-9-10 0 16,-18-4 0 0,-7-28 0-16,-8-16 0 0,-11-58 0 15,-8-66 0-15,-1-69 0 16,16-19 0-16,19 25 0 16,23 53 0-16,4 74 0 15,17 19 0-15,12 5 0 16,6 10 0-16,8 12 0 15,-1 18 0-15,-2 0 0 0,-3 26 0 16,-4 10 0 0,-6 4 0-1,-8 1 0-15,-1-5 0 0,-7-4 0 0,-4-10 0 16,-2-10 0-16,-3-8 0 16,0-4 0-16,0-4 0 31,1-18 0-31,-1-8 0 0,4 2 0 0,5-3 0 15,1 8 0-15,3 5 0 16,-1 5 0-16,1 5 0 16,-1 6 0-16,-1 2 0 15,1 0 0-15,-3 0 0 0,1 6 0 16,0-2 0 0,-1-4 0-1,-2 0 0-15,0 0 0 16,0-10 0-16,0-8 0 15,-3-4 0-15,4 6 0 16,-4 2 0-16,3 4 0 16,5 6 0-16,1 0 0 15,5 4 0-15,7 0 0 16,6-4 0-16,5-6 0 0,0-2 0 16,0-2 0-16,-4-8 0 15,-9 0 0-15,-4-6 0 16,-10 2 0-16,-11-6 0 15,0 2 0-15,-3 6 0 16,-16 2 0-16,-1 5 0 16,2 16 0-16,2 1 0 15,6 23 0-15,7 22 0 16,3 9 0-16,0 16 0 16,16 6 0-16,8 8 0 15,3 2 0-15,-2 3 0 16,-1-13 0-16,-6-4 0 15,-7-14 0-15,-4-9 0 16,-7-18 0-16,0-8 0 0,-12-13 0 16,-12-10-125-16,-14-2-200 15,-33-51-189-15,4 10-315 0,3-16-944 0</inkml:trace>
  <inkml:trace contextRef="#ctx0" brushRef="#br0" timeOffset="148929.84">15092 17088 1994 0,'0'0'929'0,"0"0"-456"0,0 0-137 16,0 0-87-16,0 0-134 15,0 0-115-15,0 0 0 16,-56-84-60 0,52 88-755-16</inkml:trace>
  <inkml:trace contextRef="#ctx0" brushRef="#br0" timeOffset="149870.18">16565 17812 1928 0,'0'0'929'0,"0"0"-565"0,0 0-32 15,0 0-99-15,-129 26-116 16,115 19-72-16,10 5-32 16,4 4-5-16,2 2-7 0,23-10 0 15,6-10 11-15,9-18-12 16,1-18 0 0,1-6 6-16,-9-28-5 0,-8-12 0 15,-17-8 0-15,-8-4 6 16,-10 0 14-16,-31 0-4 15,-6 5 42-15,-6 13-59 16,6 8 0-16,9 14 0 16,14 6 0-16,14 2 0 15,10 6 0 1,10-6 0-16,26-10 0 0,8-4 0 0,9-2 0 16,-3-6 0-1,-8 10 0-15,-9 4 0 0,-12 9 0 16,-9 9 0-16,-3 5 0 15,1 31 0-15,1 18 0 16,5 12 0 0,7 28 0-1,11 26 0-15,15 27 0 16,3 1 0-16,-6-23 0 16,-8-35 0-16,-16-28 0 15,1-8 0-15,-1 4 0 16,2 8 0-16,1-3 0 15,-3-13 0-15,1-12 0 0,-4-18 0 16,2-12 0-16,-5-8 0 16,-1-14 0-16,-7-22 0 15,-5-20 0-15,-3-8 0 16,-13-13 0-16,-23-3 0 16,-15 6 0-16,-16 12 0 15,-9 22 0-15,-6 20 0 16,1 16 0-16,15 4 0 15,14 9 0-15,21 10 0 16,18-5 0-16,13-6 0 16,8-8 0-16,44-14-65 0,-6-17-581 15,-1-1-1167-15</inkml:trace>
  <inkml:trace contextRef="#ctx0" brushRef="#br0" timeOffset="150299.87">17357 17812 2196 0,'0'0'896'16,"0"0"-381"-16,0 0-204 16,0 0-133-16,0 0-178 15,0 0 0-15,0 0 0 0,91 117 0 16,-51-73 0 0,-3 0 0-16,-5-12 0 0,-10-6 0 15,-7-12 0-15,-5-10 0 16,-10-4 0-16,0-8 0 15,0-24 0 1,-5-12 0-16,-11-14 0 0,0-5 0 16,3 2 0-16,1 6 0 15,6 19 0-15,6 18-36 16,0 18-344-16,23 36-292 16,4 12-81-16,-1 6-85 0</inkml:trace>
  <inkml:trace contextRef="#ctx0" brushRef="#br0" timeOffset="150967.84">17787 18122 1375 0,'0'0'652'0,"0"0"-92"0,0 0-70 16,0 0-227-16,0 0 0 15,0 0-76-15,0 0-53 16,84-95-64-16,-80 53-41 16,-4-2 2-16,0 4-23 15,-4 5 5-15,-14 17 8 16,-2 17-21-16,-3 1 0 15,6 32 0-15,3 14 0 16,10 10 0-16,4-2 0 16,6 0 0-16,23-10 0 15,7-12 0-15,7-14 0 16,1-18 0-16,1 0 0 0,-5-21 0 16,-5-16 0-16,-8-5 0 15,-6-6 0-15,-6 8 0 16,-6 4 0-16,-2 6 0 15,-5 12 0-15,0 8 0 16,0 10 0-16,3 0 0 16,3 5 0-16,4 18 0 15,5 3 0-15,4-4 0 16,3 0 0-16,1-8 0 0,-1-4 0 16,3-10 0-1,-5 0 0-15,-1-10 0 0,-6-16 0 16,-1-2 0-16,-6-8 0 15,-3-4 0 1,-5-9 0-16,0-9 0 0,0-8 0 16,-5-6 0-1,-9-8 0-15,1 8 0 16,0 9 0-16,2 19 0 16,0 12 0-16,2 18 0 15,2 10 0-15,0 4 0 16,-1 0 0-16,1 22 0 0,2 10 0 15,5 16 0-15,0 7 0 16,7 3 0-16,13 8 0 16,4-2 0-16,6 2 0 15,-1 0 0-15,0-6 0 16,-3-7 0-16,1-3 0 16,-3-10 0-16,-6-4 0 15,-2-14 0-15,-7-6 0 16,-3-10 0-16,-3-6 0 15,-1-18-29-15,-2-14-594 16,0-2-608-16</inkml:trace>
  <inkml:trace contextRef="#ctx0" brushRef="#br0" timeOffset="153262.34">18283 17750 1433 0,'0'0'753'16,"0"0"-288"-16,0 0 24 0,0 0-169 16,0 0-93-16,0 0-71 15,0 0-50-15,9-64 41 16,31 38-147-16,14-6 0 15,8-4 0-15,5-2 0 16,5 1 0 0,-6 14 0-16,-8 6 0 0,-11 17 0 15,-12 4 0-15,-10 28 0 16,-9 17 0-16,-5 9 0 16,-3 4 0-1,-1 6 0-15,2-6 0 0,2-9 0 16,0-13 0-16,5-16 0 15,-1-12 0 1,3-12 0-16,1-18 0 16,-13-53-174-16,-4 3-499 15,-2 2-738-15</inkml:trace>
  <inkml:trace contextRef="#ctx0" brushRef="#br0" timeOffset="153435.73">18708 17293 2925 0,'0'0'740'0,"0"0"-498"15,0 0-53-15,0 0-189 0,0 0 0 16,0 0 0-16,118 14-65 16,-75-10-593-16,-9 2-1156 0</inkml:trace>
  <inkml:trace contextRef="#ctx0" brushRef="#br0" timeOffset="154006.91">19241 17433 1874 0,'0'0'1033'0,"0"0"-500"0,0 0-263 16,0 0-33-16,0 0-88 15,0 0-149-15,-93 111 0 16,86-67 0-16,7 2 0 16,0 2 0-16,7-8 0 15,18-8 0-15,10-10 0 16,5-10 0-16,4-12 0 16,1 0 0-16,-1-20 0 15,-8-12 0-15,-9-4 0 16,-7-4 0-16,-14-4 0 15,-6 4 0-15,0 4 0 0,0 4 0 16,-8 14 0-16,-3 5 0 16,1 13 0-16,6 4 0 15,2 27 0-15,2 5 0 16,0 4 0-16,14-4 0 16,12-4 0-16,7-10 0 15,4-14 0-15,-2-8 0 16,0-4 0-16,-3-26 0 15,-8-2 0-15,-4-8 0 16,-4 0 0-16,-8 4 0 16,-1 5 0-16,0 12 0 0,0 2 0 15,2 11 0 1,4 6 0-16,5 0 0 0,4 6 0 16,1 16 0-16,-2 9 0 15,-2 1 0-15,-11 4 0 16,-6 0 0-16,-2 4 0 15,-4-6 0-15,-11-6 0 16,-3-6 0-16,5-22-222 0,5 0-499 16,8-14-1080-16</inkml:trace>
  <inkml:trace contextRef="#ctx0" brushRef="#br0" timeOffset="154130.68">20230 17383 1780 0,'0'0'1421'0,"0"0"-757"15,0 0-433-15,0 0-231 16,0 0 0-16,0 0 0 0,0 0 0 31,-13 71-92-31,-3-35-925 0</inkml:trace>
  <inkml:trace contextRef="#ctx0" brushRef="#br0" timeOffset="154406.9">18811 18566 2979 0,'0'0'875'0,"0"0"-633"16,0 0-242-16,0 0 0 0,98-106 0 15,-13 60 0-15,13-6 0 16,6 2 0-16,2 1 0 15,-9 3 0-15,-12 6 0 16,-16 6 0-16,-19 10-72 16,-25 8-254-16,-25 16-247 15,-19 0-238-15,-16 8-471 0</inkml:trace>
  <inkml:trace contextRef="#ctx0" brushRef="#br0" timeOffset="154571.37">18971 18566 2383 0,'0'0'886'16,"0"0"-518"-16,0 0 91 16,0 0-459-16,172-48 0 15,-88 6 0-15,3-6 0 16,-10 4 0-16,-22-2 0 16,-24 12-335-16,-22 6-1885 0</inkml:trace>
  <inkml:trace contextRef="#ctx0" brushRef="#br0" timeOffset="168433.97">17860 17937 1060 0,'0'0'286'15,"0"0"-62"-15,0 0-24 16,0 0 12-16,0 0-11 16,0 0-16-1,-60 0 6-15,49 0-33 0,-3 0-29 16,-1 0 5-16,-8 0-16 0,-1 0-7 31,-6 0-4-31,-1 4 8 0,-4 2-6 0,-3 2-55 16,3 4-9-16,1-6 35 15,7-2-17 1,3 4 12-16,8-6 1 0,5-2-11 16,7 0 33-16,1 4-98 15,3-4 0-15,0 0 0 16,9 0 0-1,27-6 0-15,36-20 0 0,47-18 0 0,62-29 0 16,32-11 0 0,20-4 0-16,5 6 0 0,-15 11 0 15,-7 9 0-15,-27 12 0 16,-44 10 0-16,-45 18 0 16,-42 8 0-16,-20 2 0 15,-7 6 0-15,-6 2 0 16,-8 0 0-16,-9 4 0 15,-8 0 0 1,0 0 0 0,0 0 0-16,0 0 0 15,0 0 0-15,-10 0 0 16,-17 0 0-16,-15 22-234 16,-56 26-492-16,7-6-208 0,0 10-674 15</inkml:trace>
  <inkml:trace contextRef="#ctx0" brushRef="#br0" timeOffset="168740.18">18072 18035 1787 0,'0'0'567'16,"0"0"-197"-16,-121 40 137 16,84-30-221-16,14-2-58 15,9-4-84-15,8-4-33 16,6 0-54-16,0 0-18 0,0 0-39 15,22 0 0-15,22-14 0 16,39-16 0-16,48-18 0 16,59-20 0-16,29-3 0 15,-3 3 0-15,-27 10 0 16,-62 18 0-16,-38 14 0 16,-40 8 0-16,-25 8 0 15,-5 2 0-15,-13 4 0 16,-6 4 0-16,0 0 0 15,-16 0 0-15,1 4 0 16,4 18-18-16,6 0-702 16,5 0-1086-16</inkml:trace>
  <inkml:trace contextRef="#ctx0" brushRef="#br0" timeOffset="169329.42">20729 18262 1928 0,'0'0'636'0,"0"0"-181"16,0 0-163-16,0 0-69 15,0 0-46-15,0 0-61 16,0 0 2-16,-120-99-13 15,87 99-59-15,-1 24-46 16,3 12 0-16,2 8 0 16,11 11 0-16,9-3 0 15,9-6 0-15,0-2 0 16,27-14 0-16,4-9 0 0,9-18 0 16,1-3 0-16,-3-18 0 15,-7-14 0 1,-7-12 0-16,-11-2 0 0,-6-6 0 15,-7 2 0-15,0 5 0 16,0 9 0-16,0 14 0 16,-2 14 0-16,-1 8 0 15,3 0 0-15,0 26 0 16,0 6 0-16,17 8 0 16,7 1 0-16,4-7 0 15,9-10 0-15,3-8 0 16,20-16-24-16,-9-8-348 15,-9-14-638-15</inkml:trace>
  <inkml:trace contextRef="#ctx0" brushRef="#br0" timeOffset="170034.61">21159 18183 1844 0,'0'0'862'0,"0"0"-306"15,0 0-231-15,0 0-94 16,0 0-132-16,0 0-27 15,0 0 35-15,-39-24-107 16,23 24 0-16,-4 0 0 0,-5 6 0 16,1 20 0-16,-1 10 0 15,8 9 0-15,5 3 0 16,12-2 0-16,0-2 0 16,10-8 0-16,19-10 0 15,6-16 0-15,5-10 0 16,2-8 0-16,1-28 0 15,-6-14 0-15,-10-12 0 16,-7-4 0-16,-13-11 0 16,-7-3 0-16,0-2 0 15,-12 2 0-15,-9 13 0 16,-2 9 0-16,5 22 0 16,3 14 0-16,8 14 0 0,2 8 0 15,5 22 0-15,0 22 0 16,0 14 0-16,10 15 0 15,11 1 0-15,6-6 0 16,9-6 0-16,7-11 0 16,1-18 0-1,5-10 0-15,0-21 0 0,-4-2-35 16,-5-25-196-16,-9-6-102 16,-7-8-34-16,-7-1 137 0,-7 0 176 15,-8 4 54 1,1 4 162-16,-3 6 71 0,0 4 23 15,0 4-1-15,0 4-64 16,0 2-38-16,0 6-153 16,0 2 0-16,0 4 0 15,0 0 0-15,0 22 0 16,0 14 0-16,0 12 0 16,0 10 0-16,0 6 0 15,10 2 0-15,7 1 0 16,3-3 0-16,-1-4 0 15,0-4 0-15,-9-8 0 0,-3 0 0 16,-7-8 0 0,0-3 0-16,-7-10 0 0,-15-4 0 15,-4-7 0-15,-5-14 0 16,-4-2 0-16,-15-64 0 16,5-7-375-16,5-9-1091 15</inkml:trace>
  <inkml:trace contextRef="#ctx0" brushRef="#br0" timeOffset="170207.08">21371 17682 2063 0,'0'0'1080'16,"0"0"-519"-16,0 0-281 0,0 0-168 16,0 0-112-16,0 0 0 15,114-84 0-15,-61 84-326 16,-6 0-929-16</inkml:trace>
  <inkml:trace contextRef="#ctx0" brushRef="#br0" timeOffset="170600.03">22151 18031 2645 0,'0'0'698'0,"0"0"-368"0,0 0-40 16,0 0-157-16,0 0-133 16,-58-112 0-16,32 104 0 15,-9 8 0-15,2 12 0 16,0 20 0-16,4 16 0 16,7 2 0-16,8 4 0 15,12-2 0-15,2-7 0 16,14-18 0-16,14-4 0 0,6-19 0 15,0-4 0 1,-1-17 0-16,-6-11 0 0,-3-12 0 16,-6 0 0-1,-5 4 0-15,-4 2 0 0,-4 10 0 16,1 16 0-16,1 8 0 16,2 0 0-16,6 22 0 15,4 14 0-15,4 0 0 16,6 4-24-16,19-10-344 15,-9-8-496-15,-1-16-511 0</inkml:trace>
  <inkml:trace contextRef="#ctx0" brushRef="#br0" timeOffset="171505.41">22564 17941 1467 0,'0'0'861'15,"0"0"-184"-15,0 0-227 16,0 0-177-16,0 0-84 15,0 0-99-15,0 0-28 16,-39 14-35-16,35 26-27 16,1 8 0-1,3-2 0-15,3-2 0 16,19-4 0-16,9-8 0 16,7-10 0-16,9-14 0 0,2-8 0 15,4 0 0 1,1-26 0-16,-5-2 0 0,-7-10 0 15,-6 2 0-15,-11-4 0 16,-10-2 0-16,-9-2 0 16,-6 8 0-16,0 6 0 15,-8 7 0-15,-10 19 0 16,-4 4 0-16,-3 18 0 16,3 23 0-16,4 11 0 15,12 2 0-15,6 4 0 16,0-10 0-16,24-12 0 15,12-8 0-15,4-20 0 0,2-8 0 16,-2 0 0-16,-4-26 0 16,-9-6 0-16,-8-8 0 15,-7 4 0-15,-3 2 0 16,-7 6 0-16,0 10 0 16,-2 6 0-16,0 12 0 15,4 0 0-15,3 8 0 16,2 14 0-16,2 8 0 15,4-2 0-15,1 4 0 0,1-6 0 16,-2-8 0 0,-2-4 0-16,1-14 0 0,-4 0 0 15,0-10 0-15,1-20 0 16,-3-6 0-16,1 4 0 16,-2 2 0-16,0 8 0 15,-3 8 0-15,-2 14 0 16,5 0 0-16,2 8 0 15,7 20 0-15,4-2 0 16,5 6 0-16,6-6 0 16,0-4 0-16,4-14 0 15,-3-8 0-15,-1-8 0 16,-6-20 0-16,-8-12 0 16,-5-8-51-16,-8-6 0 15,-4-2 15-15,0-8 35 0,-8 5-8 16,-5 7 9-16,3 10 28 15,2 16 41-15,4 18-18 16,4 8-51-16,0 18 0 16,0 26 0-16,2 14 0 15,14 14 0-15,5 7 0 16,2-3 0-16,2-12 0 16,0-8 0-16,-5-20 0 15,-5-9 0-15,-6-22 0 0,0-5 0 31,-4-18 0-31,3-22 0 0,3-14 0 0,5-8 0 16,28-32 0-16,-3 19-225 16,1 11-1300-16</inkml:trace>
  <inkml:trace contextRef="#ctx0" brushRef="#br0" timeOffset="173138.77">24459 18083 1974 0,'0'0'1030'16,"0"0"-578"-16,0 0-209 16,0 0-23-16,0 0-131 15,0 0-44-15,0 0-16 16,139-66-21-16,-104 36-9 15,-8 6 1-15,-12-2-12 16,-13 0 4-16,-2 7 7 16,-17 6 1-16,-14 8 0 15,-10 5 7-15,3 9-7 0,3 19 9 32,8 8 3-32,10 4-12 0,12 0 0 0,5-4 0 15,18-6 0-15,22-8 0 16,15-12 0-16,10-10 0 15,9 0 0-15,4-24-23 16,0-10-125 0,-7-2-112-16,-9 0 43 0,-10-4 24 15,-12 8 53-15,-13-3 86 16,-12 8 54-16,-11 4 83 16,-4 5 67-16,0 4 50 15,-13 6 19-15,-14 8-43 16,-4 0-38-1,-4 22-69-15,1 14-69 0,1 9 0 0,8 5 0 16,10-2 0-16,10-2 0 16,5-12 0-16,12-6 0 15,19-20 0-15,6-8 0 16,5-4 0-16,-1-32 0 16,-3-8 0-16,-11-10 0 15,-10-8 0-15,-8-5 0 16,-9-9 0-16,0-4 0 15,-11-2 0-15,-9 8 0 16,0 19 0-16,4 19 0 16,5 24 0-16,2 12 0 15,5 26 0-15,4 23 0 16,0 15 0 0,4 10 0-16,16 6 0 0,9-4 0 0,4-8 0 15,8-9 0-15,1-15 0 16,1-18 0-16,1-16 0 15,-2-10-203-15,-3-10-173 16,-4-16-179-16,-4-2 14 16,-6-2 252-1,-6 2 195-15,-5 2 94 0,-5 3 279 16,-3 1 81-16,-1 4 17 16,-3-4-105-16,-2 4-60 15,0 0 12-15,0 4-71 0,-11 6-33 16,-9 8-59-16,-6 0-61 15,-3 14 0-15,0 16 0 16,4 2 0-16,7 4 0 16,11-1 0-16,7-12 0 15,0 0 0-15,16-15 0 16,8-8 0-16,7 0 0 16,-2-18 0-16,0-9 0 15,-4 5 0-15,-4 0 0 16,-9 8 0-1,-3 6 0-15,-4 8 0 0,0 0 0 16,-1 8 0-16,7 18 0 16,3 15 0-16,3 13 0 0,3 8 0 15,-2 6 0-15,-2 6 0 16,-1-2 0-16,-3 0 0 16,-8-5 0-1,-4-13 0-15,0-14 0 0,-7-14 0 16,-17-12 0-16,-3-14 0 15,0 0 0-15,0-28 0 16,6-14 0-16,7-14 0 16,9-14 0-16,5-7 0 15,11-3 0-15,20 4 0 16,12 10 0 0,8 8 0-16,0 12 0 0,3 7 0 15,-2 3 0-15,-4 12 0 0,-1-2 0 16,-7 4 0-16,-6 4 0 15,-8 0 0-15,-5-4 0 16,-10 4 0-16,-9-4 0 31,-2 4 0-31,0-4 0 0,-11 8 0 16,-7 6 0-16,-5 8 0 16,2 0 0-16,-2 18 0 15,3 12 0-15,9 12 0 16,7 6 0-16,4 2 0 15,6-2 0-15,23-8 0 0,9-9 0 16,9-17 0-16,4-10 0 16,4-4 0-16,-1-22 0 15,-5-14 0-15,-9-9 0 16,-8-7 0-16,-17-6 0 16,-11 4 0-16,-4-4 0 15,0 8 0-15,-13 15 0 16,-5 12 0-16,3 10 0 15,1 13 0-15,1 0 0 16,4 14 0-16,5 12 0 0,4 1 0 16,0-5 0-16,13 6 0 15,16-10 0-15,9 0 0 16,1-2 0-16,4-2 0 16,-7-4 0-1,-9 2 0-15,-8-2 0 0,-9 6 0 16,-10 2 0-16,-5 6 0 15,-22 2 0-15,-8 6 0 16,-2-2 0-16,4-8 0 16,6 1 0-16,17-23-123 15,7 0-589-15,3-9-892 0</inkml:trace>
  <inkml:trace contextRef="#ctx0" brushRef="#br0" timeOffset="173304.5">26867 17566 2538 0,'0'0'750'16,"0"0"-134"-16,0 0-424 15,0 0-192-15,0 0 0 16,0 0 0-16,0 0-47 16,-42 32-1420-16</inkml:trace>
  <inkml:trace contextRef="#ctx0" brushRef="#br0" timeOffset="181337.92">13415 15629 1450 0,'0'0'319'0,"0"0"-177"15,0 0 73 1,142-10-61-16,-77 2-72 0,9-6-54 16,1-4-28-16,-1 4-9 15,-7 1-41-15,-9-1-147 0,-20 6-103 16,-19 3-403-16</inkml:trace>
  <inkml:trace contextRef="#ctx0" brushRef="#br0" timeOffset="181541.92">13390 15743 1729 0,'0'0'587'16,"0"0"-324"-16,0 0 22 15,0 0 39 1,0 0-93-16,134-22-117 0,-65 10-71 16,7-6-32-16,3 4-11 15,6-2-41-15,15-2-206 16,-21 4-240-16,-19 4-258 0</inkml:trace>
  <inkml:trace contextRef="#ctx0" brushRef="#br0" timeOffset="183111.3">18519 16509 1000 0,'0'0'353'0,"0"0"-166"15,0 0-34-15,0 0-46 0,0 0-49 16,0 0-18-16,0 0 32 15,-2 0 82-15,0 0 2 16,-1 0 3-16,3 0 12 16,-2 0-25-16,2 0-28 15,0 0 13-15,0 0-10 16,0-6 17-16,0-6 30 16,21-6-26-16,12-14-82 15,13-4-36-15,12-8-22 16,3 8 8-16,-6-1-10 15,-10 15-15-15,-12 4-103 0,-13 14-132 16,-20 4-264-16,0 22-175 16,-20 0 82-16</inkml:trace>
  <inkml:trace contextRef="#ctx0" brushRef="#br0" timeOffset="183331.93">18475 16762 2068 0,'0'0'591'0,"0"0"-310"0,0 0 56 15,0 0-60-15,0 0-111 16,0 0-101-16,0 0-1 16,66-40-22-16,-28 22-22 15,9-9-5-15,11-3-15 16,32-16-69-16,-15 10-219 15,-13 0-613-15</inkml:trace>
  <inkml:trace contextRef="#ctx0" brushRef="#br0" timeOffset="187907.78">23412 3918 2397 0,'0'0'651'16,"0"0"-441"-16,0 0 21 0,0 0-101 15,0 0-38-15,0 0-53 16,-9-18-17-16,9 18 19 16,0 0 19-16,0 0 12 15,0 0-17-15,0 4-19 16,0 12 0-16,0 10-12 16,2 4-24-16,5 2 0 15,1 2 0-15,2-3 0 16,1-9 0-16,1-8 0 15,3-9 0-15,7-5 0 16,12-9 0-16,12-30 0 0,30-31 0 16,26-40 0-1,23-34 0-15,-7 3 0 0,-24 29 0 16,-32 36 0-16,-22 32 0 16,1-1 0-16,-6 5 0 15,1 4 0-15,-16 14 0 16,-7 10 0-16,-9 6 0 15,-1 6 0-15,-3 0 0 16,0 0 0-16,0 0 0 16,0 0 0-16,0 0 0 15,4 0 0-15,1 0 0 16,0 6 0-16,-3 14-146 16,0 0-233-16,-2 2-627 0</inkml:trace>
  <inkml:trace contextRef="#ctx0" brushRef="#br0" timeOffset="193006.56">13696 11446 1872 0,'0'0'558'15,"0"0"-286"-15,0 0 79 16,0 0-68-16,0 0-84 0,0 0-94 15,-45 8 6-15,45-8-18 16,0 0-4-16,0 0-1 16,0 0-13-16,11-2-75 15,15-13 0 1,15-4 0-16,13-7 0 0,8-2 0 16,3 0 0-16,-3 2 0 15,-9 5 0-15,-10 7 0 16,-16 4 0-16,-12 6-9 15,-11 4-63-15,-4 0-59 16,-9 6-119-16,-42 32-303 16,2-4-365-16,0-1-595 0</inkml:trace>
  <inkml:trace contextRef="#ctx0" brushRef="#br0" timeOffset="193304.43">13584 11726 1793 0,'0'0'750'0,"0"0"-465"0,0 0 32 0,0 0-60 16,0 0-99-16,0 0-65 15,0 0-33-15,71-26 39 16,-9 0-38-16,17-10-34 0,10-4-5 16,7-4-22-16,-1-2-12 15,-12 6 12 1,-18 6-36-16,-21 10 27 0,-20 10-5 15,-17 5 14-15,-7 8 24 16,0 1-16-16,-7 0-7 16,-8 0 2-16,4 0-3 15,4 0-20-15,1 15-142 16,4-2-310-16,2-1-523 0</inkml:trace>
  <inkml:trace contextRef="#ctx0" brushRef="#br0" timeOffset="193462.77">14678 11632 2616 0,'0'0'757'0,"0"0"-599"15,0 0-92-15,0 0-66 16,0 0-155-16,0 0-563 15,0 0-816-15</inkml:trace>
  <inkml:trace contextRef="#ctx0" brushRef="#br0" timeOffset="194059.63">15036 11390 2538 0,'0'0'402'0,"0"0"-402"16,0 0-292-16,0 0-91 15,0 0-1700-15</inkml:trace>
  <inkml:trace contextRef="#ctx0" brushRef="#br0" timeOffset="195202.37">9183 6870 1332 0,'0'0'370'0,"0"0"-108"16,0 0 52-16,0 0-61 15,0 0-55-15,0 0-65 16,0 0-24-16,71-23-4 16,-52 52 3-16,1 9-42 15,2 4 7-15,-2 6-37 0,0 0-17 16,-2-1 5-1,-2-7-23-15,-3-11-1 0,-4-7 21 16,0-12-9-16,0-10 37 16,4 0 74-16,7-29 26 15,9-22-59-15,20-27-62 16,22-34-14-16,27-26 7 16,18-13-21-16,-11 25 15 15,-16 32-14-15,-29 33 1 16,-8 10-2-16,6-2-5 15,-2-1-1-15,-2 2 0 0,-13 14 12 16,-14 14-6 0,-12 8 2-16,-8 8-2 0,-5 4 11 15,0 4-11 1,-2 0-15-16,0 0 13 0,0 0-46 16,3 0-81-16,-1 4-51 15,3 6-67-15,3-5-309 16,-1 0-170-16,4-5-497 0</inkml:trace>
  <inkml:trace contextRef="#ctx0" brushRef="#br0" timeOffset="195328.74">10982 6035 1949 0,'0'0'572'15,"0"0"-326"-15,0 0-6 16,0 0-149-16,0 0-91 15,0 0-312-15,0 0-552 0</inkml:trace>
  <inkml:trace contextRef="#ctx0" brushRef="#br0" timeOffset="202739.98">20460 5490 1833 0,'0'0'620'0,"0"0"-407"15,0 0 131-15,0 0-49 16,0 0-90-16,0 0-82 15,33-44-33-15,-24 44-11 16,2 22 11-16,5 14-25 0,2 12-35 16,0 9 9-1,3-2-38 1,2-2 6-16,2-9-7 16,-3-14 6-16,3-14 5 15,6-16 13-15,11-10-3 16,23-46-21-16,32-46 0 15,35-45 0-15,11-16 0 16,-10 9 0-16,-32 36 0 16,-43 46 0-16,-20 30 0 15,-19 16 0-15,-1 4 0 16,-5 8 0-16,-3 1 0 0,-10 13 0 16,0 0 0-16,0 0 0 15,0 14 0-15,0 7 0 16,0 5 0-16,0 4 0 15,0 20-47-15,-14-8-537 16,-8-2-837-16</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4:12:42.742"/>
    </inkml:context>
    <inkml:brush xml:id="br0">
      <inkml:brushProperty name="width" value="0.05292" units="cm"/>
      <inkml:brushProperty name="height" value="0.05292" units="cm"/>
      <inkml:brushProperty name="color" value="#FF0000"/>
    </inkml:brush>
  </inkml:definitions>
  <inkml:trace contextRef="#ctx0" brushRef="#br0">2333 7700 2018 0,'0'0'787'15,"0"0"-606"-15,0 0 126 16,0 0-68-16,0 0-87 16,0 0-86-16,-17-28-29 15,17 28 26-15,0 0 2 16,0 0-8-16,0 10-17 16,14 12-10-16,10 10 24 15,7 8-54-15,6 8 0 0,-2 2 0 16,-1-3 0-16,-5-7 0 15,-3-12 0-15,-4-12 0 16,5-16 0-16,4-4 0 16,23-50 0-16,31-48 0 15,35-51 0-15,20-19 0 16,7-1 0-16,-4 26 0 16,-34 51 0-16,-24 26 0 15,-27 28 0-15,-18 16 0 16,-5 4 0-16,-10 6 0 15,-5 4 0-15,-13 10 0 16,-7 2 0-16,0 0 0 0,-2 28-173 16,-12-2-378-16,-1 2-1491 15</inkml:trace>
  <inkml:trace contextRef="#ctx0" brushRef="#br0" timeOffset="4934.68">14654 7910 1016 0,'0'0'909'0,"0"0"-586"15,0 0-37-15,0 0 70 16,0 0-121-16,0 0-100 0,0 0-15 16,-14 0 6-16,14 0-8 15,0 0-17-15,0 0-29 16,9 3-2-16,25-2 29 16,30 2-25-16,45-3-18 15,40-3-56-15,15-12 0 16,-27-2 0-16,-32 5 0 15,-41 5 0-15,-6 0 0 16,0 1-36-16,0 2-26 16,-6 0-26-16,-21 2-10 15,-16 2-19-15,-15 0-24 0,0 0 8 16,-31 0 3-16,-44 18-331 16,4-2-133-16,-6 2-270 15</inkml:trace>
  <inkml:trace contextRef="#ctx0" brushRef="#br0" timeOffset="5172.8">14843 8047 844 0,'0'0'1028'16,"0"0"-657"-16,0 0 162 15,0 0-185-15,0 0-50 16,0 0-106-16,0 0-88 0,-18 6 4 16,56-10-32-16,13-4-32 15,13-2-25-15,13-2-19 16,8-4 0-1,6-1-35-15,-3-1-55 0,-5-1-66 16,-7 2-42-16,-15 2 17 16,-17 2 28-16,-17 4-44 15,-27 9-96-15,0 0-177 16,-17 0-716-16</inkml:trace>
  <inkml:trace contextRef="#ctx0" brushRef="#br0" timeOffset="6170.57">5449 8580 1886 0,'0'0'382'16,"0"0"-45"-16,0 0 120 16,0 0-199-16,0 0-79 15,0 0-90-15,0 0-29 16,0 2-30-16,34 2 39 16,15 0-3-16,14-2-21 15,8-2 7-15,11 0-35 16,2-4-10-1,3-8 7-15,-2-2-7 0,-10 0-14 16,-9 2-26-16,-15 2-44 16,-20 2-13-16,-13 4-49 0,-16 2-1 15,-2 2 25-15,-47 0-87 16,-4 10-441-16,-5 2-214 0</inkml:trace>
  <inkml:trace contextRef="#ctx0" brushRef="#br0" timeOffset="6441.14">5398 8753 1568 0,'0'0'827'0,"0"0"-580"15,0 0 240-15,0 0-182 0,0 0-80 32,0 0-115-32,0 0-71 0,-22-8 13 0,53 6-31 15,11-2 6-15,14 0 2 16,17-5-29-16,10 0 13 15,26-9-13-15,-6 0 1 16,1 0-3-16,-2 0-11 16,-23 5-28-1,-6-1 19-15,-17 6-32 0,-25 2 31 16,-15 4-19-16,-11 2-28 16,-5-2-127-16,0 0-481 0,-5-4-1031 15</inkml:trace>
  <inkml:trace contextRef="#ctx0" brushRef="#br0" timeOffset="6599.8">6726 8600 2680 0,'0'0'538'15,"0"0"-352"-15,0 0 78 16,0 0-242-16,0 0-22 15,0 0-343-15,0 0-654 0</inkml:trace>
  <inkml:trace contextRef="#ctx0" brushRef="#br0" timeOffset="11938.32">1922 9399 2405 0,'0'0'326'0,"0"0"-45"16,0 0 93-16,0 0-106 0,0 0-157 16,0 0-88-16,0 0-4 15,-7 4-19-15,21 24 6 16,4 6 20-16,4 4-25 16,1 3 6-16,0 0-7 15,-2-7 0-15,-1-8 10 16,0-12-10-16,0-8 1 15,5-6 1-15,8-18 34 16,11-26 28-16,12-18-22 16,11-16-30-16,7-7 3 15,3 3-15-15,2 8 0 16,-6 12-6-16,-11 17-6 16,-10 18-93-16,-25 27-240 0,-12 0-443 15,-15 18-539-15</inkml:trace>
  <inkml:trace contextRef="#ctx0" brushRef="#br0" timeOffset="13070.46">8814 9408 1320 0,'0'0'532'15,"0"0"-330"-15,0 0 116 16,0 0 28-16,0 0-68 16,0 0-110-16,0 0-9 15,-56 0-5-15,53 0-27 16,1 0-25-16,2 0-30 15,0 0 6-15,0 0-9 16,0 0-12-16,27 0-6 16,18 0 12-16,37 0-63 15,43 0 0-15,40-4 0 16,15-10 0-16,-4 0 0 0,-18 5 0 16,-42-2 0-16,-26 5 0 15,-26 4 0-15,-14 0 0 16,-6 0 0-16,-5 2 0 15,-4 0 0-15,-22 0 0 16,-9 0 0-16,-4 0 0 16,0 0 0-16,-9 0 0 15,-9 0 0-15,-9 0-72 16,-8 6-134-16,-9 4-119 16,-10 2-236-16,-42 8-67 15,11-4 45-15,3 1-131 0</inkml:trace>
  <inkml:trace contextRef="#ctx0" brushRef="#br0" timeOffset="13473.81">9133 9541 1013 0,'0'0'366'0,"0"0"-145"15,0 0 90-15,-123 12 60 16,99-12-57-16,3 0-13 16,6 0-37-16,3 0-46 15,6 0 0-15,1 0-58 16,3 0-47-16,2 0-31 15,0 0-43-15,18 0-6 16,25 0-19-16,17 0-7 0,19 0 25 16,31 0-32-1,-8-6 8-15,6-4-6 0,-4-2 7 16,-21 4-12-16,-2-2 3 16,-11 4-11-16,-21-1 5 15,-16 6 5-15,-13-2 1 16,-11 3 10-16,-7 0-9 15,-2 0 9-15,0 0-10 16,0 0 0-16,0 0 0 16,0 0 0-16,0 0 0 15,0 0 0-15,0 0 0 16,0 0 0-16,0 0 0 16,0 0 0-16,0 0 0 15,0 0 0-15,0 0 0 16,0 0 0-16,-4 0-117 15,-5 0-342-15,-7 3-502 0</inkml:trace>
  <inkml:trace contextRef="#ctx0" brushRef="#br0" timeOffset="15370.66">15456 9571 1728 0,'0'0'605'0,"0"0"-395"15,0 0 156-15,0 0-95 16,0 0-61-16,0 0-116 15,0 0-43-15,-14 0 8 0,21 0-26 16,11 0 28-16,6 0-11 16,10 0-10-16,8 0 17 15,9 0-33-15,5-2-7 16,2-4 1-16,-2 0-17 16,-5 2 4-1,-11 2-5-15,-11 2 0 0,-11 0-4 16,-10 0 5-16,-8 0-1 15,0 0 20-15,0 0-20 16,-13 10-120-16,-9 4-197 16,-7-2-797-16</inkml:trace>
  <inkml:trace contextRef="#ctx0" brushRef="#br0" timeOffset="16759.06">7408 10199 1277 0,'0'0'1152'0,"0"0"-869"15,0 0 40-15,0 0-42 16,0 0-95-16,0 0-118 16,0 0-67-1,13 32 31-15,-2-12 11 0,3 2-8 16,-1-1 4-16,-1 0-30 0,1-3 3 31,0-6 18-31,3-2-6 0,2-4 13 0,1-4-11 31,4-2 4-31,2 0 6 16,4-8-18-16,2-10 4 16,0-8 2-16,0-6-13 15,0-3 8-15,-7 6-5 16,-4 4-7-16,-6 11 9 16,-5 13-16-16,-3 1-2 0,3 10 1 15,3 17 1-15,3 12 18 16,5 3-10-16,3 0-7 15,1-6-1-15,2-8-3 16,1-6-6-16,0-12 8 16,0-6 1-16,4-4 2 15,0-6 4-15,3-18 7 16,-1-6-7-16,0-4-3 16,-4 0-3-16,-2 8 0 15,-4 6 0-15,-2 8 0 0,0 7-3 16,4 5-7-16,4 0 10 15,4 10-9-15,5 7-2 16,-1-3 11-16,2-2 0 16,-4-4 6-16,-3-6-6 15,-6-2 6-15,-2 0 4 16,-4 0 1-16,-3-8-11 16,-2-6 0-16,-5 0 0 15,2 0 0-15,-3 0 0 16,-3 4 0-16,-4 3 0 15,1 3 0-15,0 3 0 0,-3 1 0 16,0 0 0-16,0 0 0 16,-8 5-156-16,-11 9-552 15,-4-1-1194-15</inkml:trace>
  <inkml:trace contextRef="#ctx0" brushRef="#br0" timeOffset="41339.07">15732 10189 2004 0,'0'0'695'16,"0"0"-360"-16,0 0 15 16,0 0-61-16,0 0-97 15,0 0-94-15,-16-31-62 16,26 31-14-16,7 17 53 15,5 4-75-15,5 5 0 16,4 3 0-16,1-4 0 16,1 0 0-16,2-9 0 0,5-8 0 15,5-8 0 1,4 0 0-16,2-24 0 16,1-8 0-16,-4-2 0 0,0-2 0 15,-9 4 0-15,-5 5 0 16,-5 9 0-16,-7 13 0 15,-1 5 0-15,-2 0 0 16,-1 11 0-16,2 11 0 16,2 3 0-16,3-1 0 15,4-2 0-15,4-4 0 16,1-6 0-16,1-5 0 16,3-7 0-16,1 0 0 15,-4-4 0-15,3-15 0 0,-3-8 0 16,-1 0 0-1,-1-1 0-15,-4 3 0 0,-4 7 0 16,-7 8 0-16,-3 8 0 16,-3 2 0-16,1 6 0 15,3 16 0-15,-1 2 0 16,3 1 0-16,1-6 0 16,2-2 0-16,-1-10 0 15,-2-3 0-15,-2-4 0 16,-3 0 0-16,-11-11-108 15,-2-7-421-15,0 0-797 0</inkml:trace>
  <inkml:trace contextRef="#ctx0" brushRef="#br0" timeOffset="42606.27">4491 11155 1783 0,'0'0'669'0,"0"0"-491"15,0 0 89-15,0 0-45 16,0 0-101-16,0 0-80 16,0 0-29-16,11 2 50 15,12 14 4-15,1 0-24 16,3 0-16-16,-1-2-13 16,1-4-4-16,-2-4 9 15,0-2 11-15,1-4 8 16,3 0-5-16,5-8-7 15,-1-14 14-15,3-6-16 16,-3-2-4-16,0 0-4 0,-4 6-7 16,-6 6 1-16,-8 8-8 15,-1 8-1-15,-1 2-1 16,1 0-5-16,5 8 6 16,8 6 1-16,4-2-1 15,5-2 9-15,2-6 0 16,2-4 3-16,-4 0-2 15,-1-6-9-15,-2-8 6 16,-4 0-5-16,-4-2-1 16,0 2 9-16,-6 2-9 0,-3 2-1 15,-1 4 7-15,-1 2-6 16,-3 2 0-16,1 2 6 16,1 0-6-16,3 0 7 15,1 0-8-15,6 0 0 16,1 0 0-16,25 0-127 15,-8 0-192-15,1-2-626 0</inkml:trace>
  <inkml:trace contextRef="#ctx0" brushRef="#br0" timeOffset="42735.02">6443 10997 2751 0,'0'0'729'0,"0"0"-653"16,0 0-76-16,0 0-636 0</inkml:trace>
  <inkml:trace contextRef="#ctx0" brushRef="#br0" timeOffset="44664.65">10819 11394 2011 0,'0'0'693'0,"0"0"-342"15,0 0 7-15,0 0-43 16,0 0-141-16,0 0-88 15,-7-25-62-15,25 48 19 16,4 4-2-16,5 6-41 16,-2-3 0-16,1-4 0 15,1-8 0-15,0-8 0 16,7-10 0-16,8-4 0 16,7-28 0-16,9-18 0 0,7-13 0 15,3-10 0-15,3-4 0 16,-4 3 0-16,-11 10 0 15,-9 16 0-15,-16 16 0 16,-11 16 0-16,-11 12 0 16,-2 4 0-16,-5 0 0 15,2 5 0-15,-2 14 0 16,-2 9 0-16,0-2-255 16,0-6-1168-16</inkml:trace>
  <inkml:trace contextRef="#ctx0" brushRef="#br0" timeOffset="53460.68">1938 12615 2210 0,'0'0'635'16,"0"0"-510"-16,0 0 77 15,0 0-22-15,0 0-62 16,-18-10-89-16,18 10-22 15,0 0 26-15,0 0-16 16,16 14 65-16,3 10 16 16,6 8-43-16,2 6 4 15,0 6-40-15,0-4-19 16,-3-1 13-16,-2-10-13 0,-2-8 7 16,1-11-5-16,-2-10 10 15,8-5 48-15,6-31 1 16,23-38-10-16,23-36-30 15,-2 0-21-15,-3 7 0 16,-9 21 0-16,-19 30 0 16,-1 4 0-16,-5 6 0 15,-13 18 0-15,-14 12 0 16,-7 8 0-16,-6 4 0 16,0 0 0-16,0 0 0 15,0 0 0-15,3 0-8 16,6 18-236-16,0-2-384 15,-5-2-959-15</inkml:trace>
  <inkml:trace contextRef="#ctx0" brushRef="#br0" timeOffset="76135.57">3135 12914 1515 0,'0'0'938'15,"0"0"-619"-15,0 0-35 16,0 0-101-16,0 0-52 16,-19-103-68-16,11 88 20 15,-6-2 19-15,-3 1 7 16,-6 4-23-16,-6 4-38 15,-7 2-8-15,-3 4-13 16,-9 2-26-16,2 0 14 0,-1 14-15 16,1 8 1-16,5 4 1 15,3 6-2-15,7 3-1 16,4 5 0-16,6 4 1 16,0 4 3-16,5 6-2 15,3 2 0-15,2 4-1 16,0 3 0-16,4-1 0 15,3 0 0-15,2-4 1 0,2-2 3 16,0-4-3-16,4-6 1 16,14-6 8-16,6-1-10 15,3-7 0-15,4-3 14 16,4-2-14-16,2-3 12 16,5-4-6-16,0-2 0 15,5-4 7-15,4-4-12 16,0-4 8-16,3-4-4 15,-6-2-4-15,0 0 9 16,-4 0-10-16,-1-10 0 16,-3 0 13-16,-3-4-13 15,-3 0 1-15,-3 2-1 16,0-6 1-16,-4 0 9 0,0 0-9 16,-3-4 7-16,-1 0 9 15,-2-6-17-15,2-1 0 16,-3 0 0-16,-2-4 0 15,0-1 0-15,-5 0 0 16,-1 0 0-16,-6 0 0 16,-2 0 0-16,-1 0 0 15,-3-2 0-15,0-1 0 16,0 1 0-16,-15-2 0 16,-6 0 0-16,-8-4 0 15,-6 2 0-15,-7-2 0 16,-10 2 0-16,-6 6 0 15,-4 2 0-15,-7 10 0 0,-1 5 0 16,-24 17 0-16,19 0-38 16,8 0-801-16</inkml:trace>
  <inkml:trace contextRef="#ctx0" brushRef="#br0" timeOffset="80872.11">12098 13932 1534 0,'0'0'678'16,"0"0"-442"-16,0 0 132 16,0 0-52-16,0 0-83 15,0 0-120-15,-27-22-47 16,27 22-42-16,0 2 15 16,9 14 22-16,9 6-7 15,5 0 0-15,6 3-36 16,4-1 0-16,5-12 14 0,4-2-31 15,7-10 23 1,5 0-8-16,3-10-7 16,3-16 17-16,-2-6-25 0,-4-3-1 15,-10 1 26-15,-8 4-20 16,-12 8 4-16,-6 8 1 16,-9 8-11-16,1 6 29 15,-2 0-28-15,5 16 7 16,8 8 32-16,3 2-38 15,5 0 11-15,5-4-13 16,1-8 1-16,5-8 10 16,0-6-11-16,-2 0 0 15,0-6 5-15,-5-12 7 0,-4 0-12 16,-4 2 0-16,-8 2 0 16,-1 4-3-16,-5 6 3 15,3 4 0-15,1 0 0 16,8 2 3-16,2 14-3 15,8 0 0-15,5 0 0 16,6-2 0-16,5-8 0 16,0-6 0-16,0 0 0 15,-2-2 0-15,-5-12 0 16,-2 0 0-16,-4-8 0 0,-2 4 0 16,-5 2 0-16,-6 4 0 15,-2 4 0-15,-5 4 0 16,-3 4 0-16,0 0 0 15,1 6 0-15,3 10 0 16,3 2 0-16,7-2 0 16,7 0 0-16,5-6 0 15,7-4 0-15,4-6 0 16,4 0 0-16,-5-6 0 16,-2-10 0-1,-12-2 0-15,-8 4 0 0,-9 4 0 0,-7 4 0 16,-7 2 0-16,-4 2 0 15,8-2 0-15,-4 0-62 16,0-4-633-16</inkml:trace>
  <inkml:trace contextRef="#ctx0" brushRef="#br0" timeOffset="85999.56">23543 832 469 0,'0'0'1823'0,"0"0"-1319"0,0 0-176 16,0 0-35 0,0 0-98-16,0 0-94 0,-2-30-32 15,0 30-20-15,-3 0 14 16,-3 18-30-16,1 6-16 0,-2 8 10 15,2 2-17 1,3-2-2-16,4-8-8 0,0-6-4 16,0-10 3-16,11-8-15 15,7 0 16-15,2-9 14 16,-2-16-7-16,-7-5 2 16,-6-2 12-16,-5 2-12 15,0 2 14-15,-12 8 2 16,-8 6-5-16,0 10-20 15,-2 4 0-15,2 2 0 16,0 20 0-16,5 2 0 16,3 2 0-16,10-4 0 15,2-4 0-15,0-4 0 16,18-6 0-16,6-6-13 16,0-2 12-16,-1 0-5 0,-5 0 6 31,-7-8 1-31,-7-4-1 0,-4-2 19 15,0 0-19-15,-4 2 0 0,-10 4 0 16,1 4 0-16,0 4 0 16,-3 0 0-16,1 0 0 15,-1 0 0-15,5 8 0 16,7-2 0-16,4 0 0 0,0-4-68 16,17-2 2-1,10 0 29-15,4 0 4 0,-2-10 1 16,-11 0 7-1,-7 2 25-15,-11 0 7 0,0 0 7 16,-16 2 11-16,-10 2 20 16,-3 4-37-16,2 0 1 15,7 0-9-15,7 0 0 16,9 2-1 0,4 4-17-16,0-2-11 0,0-2-20 15,0 2 2-15,6-4 38 16,-2 2-3-16,-4-2 11 15,0 0-7-15,0 4-41 16,-2 4-82-16,-39 20-113 16,4-2-556-16,-3 2-757 0</inkml:trace>
  <inkml:trace contextRef="#ctx0" brushRef="#br0" timeOffset="86771.72">21465 2671 436 0,'0'0'995'0,"0"0"-657"16,0 0 31 0,0 0-3-16,0 0 94 0,0 0-213 15,0 0-8 1,-25-97-33-16,16 104-89 0,-7 18-57 0,1 11-42 15,1 3-12-15,8-1 8 16,6-6-14-16,0-8-7 16,6-12 5-1,15-10 4 1,1-2 13-16,-2-12-14 16,-4-16 8-16,-10-2 15 15,-4-2-14-15,-2 2 37 16,0 8 2-16,-4 6-14 15,-7 10 7-15,-3 6-42 16,-1 0 0-16,-3 14 0 16,1 8 0-16,3 4 0 0,5-2 0 15,7-6 0-15,2-4 0 16,0-6-11-16,9-6-17 16,7-2 17-16,-1 0-7 15,-1-10 15-15,-10-8 3 16,-4-2 2-16,0-2 26 15,-6 2-11-15,-13 1 7 16,-1 8-24-16,1 7 0 16,-2 4 0-16,10 10-24 15,11 36-174-15,20-6-481 0,15-4-1004 16</inkml:trace>
  <inkml:trace contextRef="#ctx0" brushRef="#br0" timeOffset="87703.87">24689 2627 2036 0,'0'0'699'0,"0"0"-373"16,0 0-31-16,0 0-105 0,0 0-100 15,0 0-51 1,0 0-16-16,0 28 10 0,0-14-12 16,0-2-14-16,0-4 10 15,4-4-10 1,3-2-6-16,-3-2 14 0,-2 0-9 15,-2 0 14-15,0 0-1 16,0-4-8-16,0-5 5 16,0 6-14-16,-2 1 8 15,-11 2 22-15,-5 0-25 16,-1 18-7-16,-4 6-8 16,5 2 2-16,7 0-1 15,5-2 5-15,6-4 2 16,0-6-6-16,4-6 6 15,11-4 0-15,3-4-1 16,-5 0 2-16,1-8 5 16,-7-8-6-16,-5-2 12 15,-2 0 11-15,0 0-16 16,-15 4 10-16,-4 4 2 0,-3 8 5 16,2 2 3-16,-2 0-27 15,1 6 1-15,6 10-7 16,6 0-2-16,4-2 7 15,5-2-7-15,0-4-18 16,0-2 11-16,5-4-7 16,2-2 22-16,-3 0-1 15,-1 0 2-15,-3-6 16 16,0-10-1-16,0-2-15 16,0 0 14-16,0 4-15 15,-12 6-9-15,-14 12-87 16,-1 22-415-16,0 8-835 0</inkml:trace>
  <inkml:trace contextRef="#ctx0" brushRef="#br0" timeOffset="88529.8">23341 4253 1215 0,'0'0'631'0,"0"0"-101"15,0 0-71-15,0 0-192 16,0 0 21-16,0 0-47 15,0 0-79-15,-16-66-36 16,7 66-57-16,-4 13-31 16,-5 8-27-16,3 1-10 15,3 0-2-15,8-4-2 16,4-6-12-16,0-4 3 16,14-8-33-16,5 0 37 15,4-4 8-15,-3-14 0 16,-5-4 10-16,-8-2-10 15,-5 4 12-15,-2 4 17 0,-5 8-14 16,-17 8 16-16,-4 0-18 16,-1 12-12-16,-2 12-2 15,4 4-8-15,7-2 1 16,10-4 7-16,8-6-16 16,0-6 2-16,22-10-10 15,5 0 11-15,4-2 13 16,-6-18 0-16,-8-2 1 15,-8-6 18-15,-9 2-4 16,0 0 7-16,-20 8-9 16,-11 6-12-16,-31 14-113 0,4 18-372 31,0 6-741-31</inkml:trace>
  <inkml:trace contextRef="#ctx0" brushRef="#br0" timeOffset="90000.26">23492 892 925 0,'0'0'410'16,"0"0"-108"-16,0 0 6 31,0 0-29-31,0 0-94 0,0 0-67 16,0 0-38-16,69-64-1 16,-62 56-12-16,-3 4 21 15,-2 0 30-15,-2 4 45 16,0 0-26-16,0 0-25 15,0 0-31-15,-6 0-36 16,-5 0-36-16,-5 0-9 16,-1 4-10-16,-8 10 9 15,-4 4-4-15,-4 6 5 16,-1 2 10-16,-3 4-9 0,-6 7 13 16,1 0-3-16,-2 7-11 15,-2 2 19-15,-3 5-13 16,1 1-5-16,-4 4 17 15,-2 4-18-15,-1 2 10 16,-5 3 6-16,0-1-15 16,0 2 24-16,-3-2-7 15,-1 0-3-15,2 0 10 16,1-1-8-16,-1-3 2 0,4 2-8 16,2-2-4-1,0 0-3-15,2 1-4 0,4 1 0 16,-2-1 6-16,1-3-5 31,2-1 7-31,2-3-8 0,1-4 0 0,-2-4-1 16,2 0 1-16,3-3 0 15,1-4 2-15,2 1-1 16,5-3 1-16,1-3-2 16,8-4 0-16,3-4 8 15,3-4-8-15,3-2 0 16,-2-2-3-16,4-2 10 15,-1-3-8-15,3-2 1 0,1-3 0 16,2 0-1-16,1 1 1 16,1-4 0-1,4 0 2-15,0-4-2 0,2 2 0 16,2-3 0-16,0 0 0 16,0 0-1-16,0 0-37 15,0 0-16-15,0 0-29 16,0 0-89-16,0 0-60 15,-5 5-329-15,-3 1-165 16,-2 1-182-16</inkml:trace>
  <inkml:trace contextRef="#ctx0" brushRef="#br0" timeOffset="90661.5">21305 3016 965 0,'0'0'323'16,"0"0"-177"-16,0 0-41 15,0 0 14-15,0 0-8 16,0 0-6-16,0 0 33 16,-17-109 16-16,17 100 21 15,5-2 0-15,-3 3-8 0,1 4-23 16,-1 0-3-16,0 2-41 16,1 2-34-16,1 0-8 15,4 0-44-15,9 0 56 16,2 10 11-16,8 5-23 31,6 0 7-31,3 6-22 0,4 2-2 0,2 5 37 16,4 5-20-16,2 3-10 15,4 4-25-15,3 4-8 16,6 6 4-16,3 2-18 16,3 3-1-16,2-1 17 15,-1 1-16 1,0 2 10-16,-1-3-5 0,-7-2 0 0,-2 0 17 15,-5-4-23-15,-2-2 17 16,-1-3 1-16,-2-6-9 16,0-1 18-16,-2-1-14 15,1-5-4-15,-5-2 5 16,2-2-14-16,-3-2-5 16,-3-2 5-16,-1 0 0 15,-1 0 9-15,-5-1-9 16,3-2 8-16,-6 2-8 15,-1-3-6 1,0 0 4-16,-7-3 2 0,1 0 2 0,-4-3 7 16,1 0-8-1,-3-4 5 1,-1 2-6-16,-1-2-8 16,0 0 8-16,1 0 0 15,1 0 0-15,1 2 8 16,-1-2-8-16,4 2 1 15,-1-2-1-15,1 0-1 16,0 0 0-16,-4-4 0 16,1 0 1-16,-8-2 7 15,-1 0-7-15,-3-2 0 0,-4 0-11 16,0 0-92-16,0 0-175 16,-11-10-438-16,-4-6-1045 0</inkml:trace>
  <inkml:trace contextRef="#ctx0" brushRef="#br0" timeOffset="91631.56">24835 2759 955 0,'0'0'786'0,"0"0"-279"16,0 0-189-16,0 0-19 15,0 0-101-15,0 0-67 16,0 0-71-16,-6-18-11 16,4 18-1-16,-3 0-29 15,-3 0-2-15,-6 12-17 16,-6 12 1-16,-4 6 35 16,-7 10-3-16,-7 4 18 15,-5 9-3-15,-1 1-30 0,-1 4 2 16,1 0-8-1,-4 0-6-15,4 0 13 0,-3-1-11 16,-1-2 4-16,-2 2 10 16,2-3-21-16,-6-2 9 15,0 2-9-15,0 0 0 0,0 2 4 32,-2 0-5-32,2 3 0 0,0-1 5 0,4-4-4 0,2-2-2 31,6-6 1-16,5-3 0-15,6-7 12 0,2-7-11 16,2-3 15-16,0-4-1 16,2-1-14-16,0-5 13 15,-1 0-13-15,2 0 8 16,-1-4-4-16,3 0-5 16,-1 0 1-16,6-2 7 15,-2-2-1-15,4 0-2 16,1 0-5-16,4-2 0 15,1 0-6-15,4-4 3 16,3 0 3-16,2-2 0 16,0 0-52-16,0 0-119 0,7-28-66 15,2 0-512-15,-3-2-552 16</inkml:trace>
  <inkml:trace contextRef="#ctx0" brushRef="#br0" timeOffset="92861.88">23372 1119 811 0,'0'0'236'0,"0"0"-157"0,0 0-17 16,0 0 27-16,0 0 38 15,0 0 23-15,0 0 79 16,31-67-10-16,-31 60-5 16,0-4-29-16,0 0-61 15,-2-4 10-15,-4 1-3 16,0 0-10-16,2 0-8 15,0 2 5-15,-1-2-24 16,3 4-11-16,2 2 38 16,0 2 2-16,0 0-35 15,0 4-31-15,0-2 11 0,0 2-8 16,0 2-12-16,0 0-20 16,-2 0-7-16,2 0 7 15,0 0-28-15,0 0-14 16,0 10 14-16,7 6 0 15,13 4 1-15,5 4 7 16,4 5-7-16,2 0-2 16,4 6 1-16,1 1 0 15,-1 4 0-15,3 4 0 16,3 4 8-16,-4 4-7 0,3 2 0 16,0 2 11-1,1 2-12-15,-1 3 0 0,-1 3 15 16,4 2-13-16,-1 2 16 15,0 3-6-15,3-1-6 16,2 0 8-16,2-4-14 16,-3 0 0-1,4-6 0-15,-3 1 6 0,-1-6 1 16,-4-2 1-16,1-5-2 16,-7-2 5-16,-3-4-11 15,-4-2 0-15,-2-2 6 0,0-4 1 16,-2 0-7-16,-4-4 0 15,0-2 0-15,-1 1 0 16,-3-3 0-16,1-2 0 16,-2 0 0-16,2 0 0 15,-5-4 0-15,1-2 0 16,-1-2 0-16,-3-4 0 16,0 0 0-16,-1-2 0 15,-1 0 0-15,0-2 0 16,-2 2 0-16,1-2 0 15,-3 2 0-15,2 0 0 16,0-2 0-16,-2 2 0 0,2-2 0 16,-3 1 0-16,1-4 0 15,0 4 0-15,-2-4 0 16,1-1 0-16,-1 0 0 16,1 2 0-16,-1-2 0 15,-2 0 0-15,0 0 0 16,2-4 0-16,-2 2 0 15,0-2 0-15,0 0 0 16,-31 0-62-16,-8 0-407 16,-11-6-1075-16</inkml:trace>
  <inkml:trace contextRef="#ctx0" brushRef="#br0" timeOffset="94426">21476 2953 121 0,'0'0'957'0,"0"0"-808"16,0 0-89-1,0 0-40-15,0 0-10 0,0 0 31 16,0 0-6-16,-24-106 11 15,21 92 57-15,0 0 14 16,1 2-11-16,0 4-11 16,0 0 49-16,2 4 38 15,0 0 7-15,-2 4-21 16,2 0 26-16,-2 0-15 16,2 0-15-16,0 0-20 15,0 0-21-15,0 0-21 0,0 0-50 16,0 0-11-16,0 0-14 15,0 0-20-15,0 0 16 16,0 0-23-16,0 0 0 16,0 0 0-1,0 0 0-15,0 0-1 0,0 0-5 16,0 0 0-16,0 0 0 16,0 0 6-16,0 0 0 15,0 0 10-15,0 0-9 16,0 0 6-16,0 0-7 15,0 0 0-15,0 0-3 16,0 0 9-16,0 0-4 16,0 0 19-16,0 0-20 0,0 0 12 15,0-2-4-15,0 2-7 16,0-2 7-16,0 2-9 16,0 0 0-16,2 0 0 15,4 0 7-15,4 0 4 16,3 0 17-16,5 0 5 15,8 0 18-15,11 0-25 16,7 0-4-16,12 0 7 16,6 0-20-16,9-2 12 15,5-2-9-15,2 0-3 16,0 2 27-16,0-2-14 0,-4 0-14 16,-6 0 23-1,1 0-30-15,2-2 19 0,1 2-11 16,1-2-8-16,2 2 17 15,0-2-18-15,-2 0 0 16,-1 0 10-16,1 0-10 16,-2 0 12-16,-1 2-11 15,-6 0-1-15,1 0 3 16,-3-3-3-16,-1 4 0 16,1-3 8-16,-2 0-8 0,2 0 0 15,-1-2 0 1,-1 1 0-16,-2 0 0 0,-3 0 0 15,1 2 0-15,-5 1 0 16,-4-2 0-16,0 3 0 16,-3-1 0-1,-1 3 0-15,-1-2 0 0,3 3 0 16,-1-1 0-16,3-1 0 16,0 0 0-16,2 0 0 15,-5-1 0-15,-1-1 0 16,-3 3 0-16,-7-2 0 15,-4 2 0-15,-4-2 0 16,-1 1 0-16,-2 2 0 0,1-1 0 16,2 1 0-16,-2-3 0 15,0 3 0-15,-3 0 0 16,-3-1 0-16,0-2 0 16,-9 3 0-16,-1-1 0 15,-2 1 0-15,-5 0 0 16,0 0 0-16,0 0 0 15,0 0 0-15,0 0 0 16,0 0 0-16,0 0 0 16,0 0 0-16,0 0 0 15,0 0 0-15,-12 0 0 0,-36 0 0 16,0 0-321-16,-7 0-1173 16</inkml:trace>
  <inkml:trace contextRef="#ctx0" brushRef="#br0" timeOffset="95373.07">20563 1899 2254 0,'0'0'730'0,"0"0"-408"15,0 0-79-15,0 0-126 16,0 0-96-16,-10 170 78 15,10-70-45-15,0-3-14 16,-4-11 1-16,-1-24-28 16,1 0-2-16,0-6-1 15,2-19-8-15,-1-18 3 16,3-11-4-16,0-8 52 16,0-9 27-16,0-30-80 15,0-31 0-15,0-38 0 16,0-32 0-16,0 7 0 0,0 31 0 15,0 42 0-15,3 38 0 16,1 10 0-16,0 10 0 16,7 2 0-16,7 32 0 15,9 24 0-15,4 12 0 16,5 10 0-16,1 5 0 16,-1-7 0-16,-3-8 0 15,-2-10 0-15,-8-14 0 16,-5-10 0-16,-9-14-93 15,-9-10-194-15,-7-10-164 16,-19-14-205-16,-6-8-666 0</inkml:trace>
  <inkml:trace contextRef="#ctx0" brushRef="#br0" timeOffset="95505.01">20493 2282 2022 0,'0'0'799'15,"0"0"-421"1,0 0-35-16,0 0-209 15,0 0-86-15,159-115-48 16,-32 33-8-16,-19 10-359 16,-4 2-939-16</inkml:trace>
  <inkml:trace contextRef="#ctx0" brushRef="#br0" timeOffset="96291.87">23981 365 2169 0,'0'0'808'0,"0"0"-253"16,0 0-240-16,0 0-66 16,0 0-249-16,0 0 0 15,0 0 0-15,-17-27 0 16,15 58 0-16,2 11 0 16,0 8 0-16,0 6 0 15,0 2 0-15,0-2 0 16,0-7 0-16,5-9 0 0,1-11 0 15,-1-8 0-15,0-9 0 16,-5-6-9-16,0-6 8 16,0 0 2-16,0-14 8 15,-10-16-9-15,-3-12 0 16,0-12 0-16,-1-7 0 16,1-3 0-16,2 0 0 15,2 8 0-15,0 12 0 16,3 13 0-16,1 13 0 15,2 10 0-15,3 7 0 16,0 1 0-16,0 0 0 0,10 15 0 16,7 11 0-1,6 6-39-15,-1 3-41 0,-7 1-16 16,-4-4-15 0,-5-2 30-16,-6-6 50 0,0-6 11 15,-8-8 20-15,-5-4 14 16,0-6 7-16,-1 0 58 15,6-2 8-15,1-12-12 16,7-2-9-16,0 0-36 16,0 0-15-16,9 0-15 15,8 4-1-15,3 4 0 0,1 6-6 16,1 2-5 0,-2 0 11-16,0 18-19 0,0 8-1 15,-4 2-12-15,-1 4-19 16,-3 0 26-16,-6 0 4 15,-2-1 16-15,-4-5 0 16,0-6 4-16,-2-2 2 16,-9-4 20-16,-3-6 2 15,2-4 13-15,-2-3-26 16,-1-1-9-16,4 0-317 0,1 0-1468 16</inkml:trace>
  <inkml:trace contextRef="#ctx0" brushRef="#br0" timeOffset="96998.77">25809 2707 1560 0,'0'0'837'0,"0"0"-314"15,0 0-189-15,0 0-75 0,0 0-40 16,0 0-63-16,0 0-71 16,-129-30-20-16,90 32-26 15,-9 22-32-15,4 10 5 16,8 8-12-16,16 2 0 16,18 2 0-16,2-3 0 15,40-10 0-15,20-7 0 16,15-9 0-16,13-13 0 15,-1-4 0-15,-5-8 0 16,-15-14 0-16,-21-6-8 0,-46-15-202 16,-4 9-549-16,-38 0-1473 15</inkml:trace>
  <inkml:trace contextRef="#ctx0" brushRef="#br0" timeOffset="98203.67">24132 419 662 0,'0'0'781'0,"0"0"-386"15,0 0 121-15,0 0-145 16,0 0-33-16,0 0-19 15,0 0-81-15,-7-45-79 0,5 45-46 16,2 0-71 0,0 9-29-16,0 21-13 0,0 12 0 15,0 14 21-15,9 10-15 16,4 2-5-16,5-3 5 16,-3-4 0-16,4-8-6 15,-4-9 1-15,-1-10 0 16,-4-10 4-16,-3-8-5 15,-3-8 0-15,-4-8 13 16,0 0-7 0,0-6 29-16,-4-18-23 0,-13-10-11 15,-4-8 14-15,-1-10-15 16,0-6 0-16,-3-6-1 0,5-3 7 16,0 3 0-16,7 2 3 15,2 10-9-15,9 5 0 16,2 14 0-16,0 7 0 15,4 8 0-15,11 5 0 16,6 9 0-16,1 4 0 16,2 0 0-16,3 14 0 15,-5 11 0-15,1 5-3 16,-6 6-30-16,-3 0-43 16,-8 4 10-16,-6-2 25 0,0 0 5 15,-4-2 35-15,-16-5-11 16,-5-4 12-16,1-4 6 15,2-8-4-15,6-4 17 16,5-5-4-16,9-5 18 16,2-1 20-16,0 0-7 15,0 0 4-15,17-6-9 16,10-3-38 0,8-1-6-16,8-1-6 0,9 7 8 15,1 2 1-15,0 2-21 16,3 4-36-16,-7 14 20 0,-6 10-31 15,-14 4 17 1,-14 5 5-16,-15 3 11 0,-2 0 34 16,-32-2-17-16,-8-2 18 15,-5-6 23-15,-1-6 3 16,5-6 20-16,9-7-13 16,14-8-12-16,18-3-21 15,2-7-87-15,5-10-727 0</inkml:trace>
  <inkml:trace contextRef="#ctx0" brushRef="#br0" timeOffset="99040.42">23582 4535 1373 0,'0'0'1361'0,"0"0"-866"16,0 0-262-16,0 0-51 16,0 0-85-16,0 0 47 15,-2 117-58-15,2-61-35 16,0 4 23-16,8-5-74 0,3-5 0 15,1-10 0-15,-4-10 0 16,-1-12 0-16,-5-8 0 16,-2-10-51-16,0-4-51 15,0-50-240-15,-13 1-396 16,-3-5-170-16</inkml:trace>
  <inkml:trace contextRef="#ctx0" brushRef="#br0" timeOffset="99335.87">23524 4395 1452 0,'0'0'883'0,"0"0"-263"16,0 0-243-16,0 0-95 0,0 0-92 16,0 0-80-16,0 0-70 15,26-8-10-15,14 26 29 16,14 0-40-16,13 4 15 16,6-1-34-16,3-2 0 15,-7 3 0-15,-9-1-9 16,-16 3 8-16,-17-1-24 15,-13 8-5-15,-14 5 15 16,0 8 6-16,-27 4 9 16,-13 2 2-16,-9 2-1 15,-7-2-1-15,0-5 18 16,6-5-18-16,5-8 18 0,9-8-18 16,13-8 0-1,13-8-1-15,10-8-74 0,0 0-390 16,10 0-586-16</inkml:trace>
  <inkml:trace contextRef="#ctx0" brushRef="#br0" timeOffset="99500.51">24390 5193 1283 0,'0'0'2023'0,"0"0"-1805"16,0 0-218-16,0 0-298 16,0 0-818-16</inkml:trace>
  <inkml:trace contextRef="#ctx0" brushRef="#br0" timeOffset="103133.97">1400 13746 1262 0,'0'0'1604'16,"0"0"-1400"-16,0 0 96 31,0 0-24-31,0 0-123 0,0 0-81 0,-23-10-63 16,29 10 9-16,17 10-17 15,8 14 24-15,9 8 24 16,4 8-29-16,1 6 11 16,-1 0-13-16,-5-4-17 0,-4-6 11 15,-8-11-12 1,-3-11 0-1,1-14 24-15,1 0-7 16,10-30-17-16,11-25 0 16,6-15 0-16,7-14 0 15,-2-1 0-15,-4 8 0 16,-10 16 0-16,-15 19 0 16,-11 16 0-16,-11 16 0 15,-5 8 0-15,-2 2 0 16,0 0 0-16,0 0 0 15,0 0 0-15,0 0 0 16,0 6 0-16,4 4-35 16,14 14-272-16,3-2-398 0,-4 0-599 0</inkml:trace>
  <inkml:trace contextRef="#ctx0" brushRef="#br0" timeOffset="141402.93">14968 14167 2097 0,'0'0'744'16,"0"0"-214"-16,0 0-173 15,0 0-147-15,0 0-52 16,0 0-158-16,-15-40 0 15,15 40 0-15,0 6 0 16,2 12 0-16,21 10 0 0,16 6 0 31,10 4 0-31,9-4 0 0,0-4 0 0,-9-13-78 16,-9-8-53-16,-11-9 13 16,-16 0 83-16,-7-14 35 15,-6-16 0-15,0-10 28 16,-11-6-27-16,-11-2 18 15,0 6 8-15,0 8 7 16,4 12 73-16,2 18 39 0,5 4-146 16,-2 19 0-1,0 28 0-15,1 13 0 0,1 10 0 16,7 0 0-16,2-6 0 16,2-14 0-16,0-14 0 15,0-13-12-15,0-17-60 16,0-6 33-16,2-12 21 15,-2-27 18-15,0-11-2 16,0-12 2-16,-10-6 0 16,-5 0 5-16,-1 12-4 15,1 14 7-15,6 17 36 16,4 20 13-16,3 5-38 16,2 10-19-1,0 22-20-15,0 12 20 0,0 8 2 0,7 2 11 16,4-2-13-16,-4-2-6 15,-3-9-101-15,-4-1-130 16,0-12-114-16,-33-8-231 31,-3-6-212-31,-1-12-368 0</inkml:trace>
  <inkml:trace contextRef="#ctx0" brushRef="#br0" timeOffset="141528.69">14847 14430 1071 0,'0'0'891'16,"0"0"-240"-16,0 0-287 0,0 0-90 15,0 0-103-15,0 0-90 16,0 0-44-16,137-113-37 16,-85 81-9-1,9-12-221-15,-12 8-527 0,-13 8-668 0</inkml:trace>
  <inkml:trace contextRef="#ctx0" brushRef="#br0" timeOffset="142096.51">15257 13814 1500 0,'0'0'534'15,"0"0"-175"-15,0 0-63 16,0 0-86-1,-131-38-29-15,91 38-89 0,-3 2-37 16,-3 22 11-16,-6 6 25 16,4 8 22-16,3 4-29 15,7 4-8-15,7 4-8 16,10 3-38-16,8 5-2 0,9-4 10 16,4 0-8-1,0-2 9-15,13-4-17 0,14-6-2 16,4-2 1-16,7-5-20 15,7-3-1-15,3-8 8 16,4-2-8-16,4-4 7 16,0-4-7-16,4-8 1 15,0-4 5-15,-1-2-6 16,-3-2 0-16,-2-18 0 16,-5-4 1-16,-5-6 18 15,-6-2 12-15,-2-8 1 0,-5-1 5 16,-2-3-37-16,-5 2 0 15,-3-2 0-15,-8 2 0 16,-4 0 0 0,-9 2 0-16,0 0 0 15,-2 0 0-15,-18 3 0 0,-11-3 0 16,-7 4 0-16,-9 6 0 16,-5 6 0-16,-3 4 0 15,-3 10 0-15,0 4 0 16,-18 6 0-16,19 0-240 0,7 2-1319 15</inkml:trace>
  <inkml:trace contextRef="#ctx0" brushRef="#br0" timeOffset="143539.57">19156 721 2143 0,'0'0'848'0,"0"0"-373"15,0 0-220-15,0 0-89 16,0 0-76-16,0 0-49 15,-10-54-17-15,14 63 5 16,15 23-28-16,18 12 23 16,7 12-24-16,12 6 0 15,4 0 0-15,2-8 0 16,-4-10-20-16,-7-11-70 0,-14-15-33 16,-14-12 11-1,-11-6 38-15,-12-10 74 0,0-25 9 16,-14-9 5-16,-15-12 1 15,-2-6 15-15,-5 2-6 16,5 10 16-16,7 11 29 16,4 20 23-16,8 15 34 15,4 4-126-15,3 27 0 16,1 26 0-16,4 11 0 16,0 8 0-16,0-2 0 15,0-9 0-15,0-15 0 16,7-19-27-16,1-10 4 15,-4-16-5-15,2-1 28 0,-6-18 12 16,0-19 9-16,0-16-21 16,-8-9 11-16,-7 0-11 15,-1 8 0-15,5 16 0 16,3 16 1-16,0 16 14 16,6 6-9-16,2 10-6 15,0 18-21-15,0 12 9 16,10 8 10-16,1 2-37 15,-5-1-60-15,-4-8-90 16,-2-5-39-16,-2-5 13 16,-23-9-80-16,-8-8-62 15,-9-8-121-15,-5-6 172 16,3-6 15-16,-1-18 223 16,9-6 68-16,12-1 220 15,8 5 252-15,10 7-86 16,6 2-25-16,0 3-133 15,8 0-87-15,17 0-7 16,8-4-38-16,9-4-55 16,12-2-26-16,6-4-15 15,19-10-87-15,-15 6-208 16,-15 6-704-16</inkml:trace>
  <inkml:trace contextRef="#ctx0" brushRef="#br0" timeOffset="144170.18">19426 323 1407 0,'0'0'509'0,"0"0"-199"0,0 0 3 16,-120-49 21-16,73 49-98 15,-4 0-84-15,-5 23-4 16,-2 13 6-16,2 8-40 16,2 8-49-16,8 8-26 15,11 6-24-15,8 2 3 16,9 4-9-16,11 1-3 16,7-1 24-16,0-2-18 15,4-4 0-15,17-4-11 16,4-4 5-16,6-3 6 0,2-5-12 15,7-6 0-15,5-8 2 16,3-6-2-16,6-6-5 16,4-6 4-16,5-8 2 15,3-8 7-15,1-2-7 16,2-4 12 0,-2-16 6-16,-4-4-11 0,-6-2 1 15,-6-4 1-15,-1 0 1 16,-8-2 11-16,-5-3 8 15,-1-1-4-15,-5 0 1 16,-2-1-14-16,-6-2-13 0,-5 1 0 16,-5-4 0-16,-9-2 0 15,-4-2 0-15,0-6 0 16,0 0 0-16,-13 0 0 16,-7 2 0-16,-5 0 0 15,-4 3 0-15,-4 1 0 16,-5 6 0-16,-4 2 0 15,-5 4 0-15,1 4 0 16,-8 8 0-16,-2 5 0 16,-9 14 0-16,-10 3 0 15,-50 40-8-15,16 6-529 0,4 6-921 16</inkml:trace>
  <inkml:trace contextRef="#ctx0" brushRef="#br0" timeOffset="145502.03">27804 2538 962 0,'0'0'131'0,"0"0"-76"16,0 0-1-16,0 0 14 0,0 0-9 15,0 0-15-15,-18 13 101 16,-2-12-17-16,-7-1-64 15,-2 0-32-15,-2 0-32 16,-7 0-42-16,6 0-249 16,9 0-308-16</inkml:trace>
  <inkml:trace contextRef="#ctx0" brushRef="#br0" timeOffset="146037.18">27523 2552 487 0,'0'0'371'0,"0"0"-98"16,0 0 49-16,0 0-48 15,0 0-12-15,-136-14 26 0,102 8-88 16,-1 0-51-16,-3 0-24 15,-3 2-29-15,-1 2-5 32,3 0 2-32,-1 2 7 0,3 0-4 0,8 0-6 15,8 0 22-15,5 0-3 16,7 0 4-16,7 0-1 16,2 0-35-1,0 0-19-15,0 0-1 0,6 0-37 16,19 0-11-16,13 7 43 15,15-2 8 1,18 1-60-16,29-2 0 0,37-4 0 16,38 0 0-16,18-18 0 0,-2-2 0 15,-17 0 0-15,-22 2 0 16,-6 0 0-16,-7 0 0 16,-2 2 0-16,-4 4 0 31,-7 0 0-31,-19 2 0 15,-22 2 0-15,-19 2 0 16,-1 0 0-16,11-2 0 16,6 0 0-16,9 0 0 15,-4 0 0-15,-4 0 0 16,-3-2 0-16,-2 0 0 0,-2 0 0 16,0-1 0-16,-5 2 0 15,-2 0 0-15,-7 2 0 16,-8 0 0-16,-14 2 0 15,-16 2 0-15,-12 3 0 16,-10 0 0-16,-2 0 0 16,0 0 0-16,-22 3 0 15,-7 9-126-15,-9-2-768 0</inkml:trace>
  <inkml:trace contextRef="#ctx0" brushRef="#br0" timeOffset="146839.67">26915 2573 1809 0,'0'0'517'0,"0"0"-182"0,0 0 129 15,0 0-215-15,0 0-60 16,0 0-117-16,0 0-30 15,-13-17 4-15,17 31-26 16,15 11 92-16,13 11-26 16,13 10-20-16,13 8 23 15,17 8-89-15,14 6 0 16,25 20 0-16,26 20 0 16,23 23 0-16,8 9 0 15,-10-3 0-15,-21-11 0 16,-21-11 0-16,-24-17 0 15,-21-20 0-15,-19-16 0 16,-5-10 0-16,0 7 0 0,6-1 0 16,0 0 0-16,-12-12 0 15,-3-10 0-15,-10-8 0 16,-2-6 0-16,-5-8 0 16,-1-2 0-16,-3-6 0 15,-7-4 0 1,-4 0 0-16,-4-2-17 0,-5 0-133 15,-8 0-370-15,-7-2-734 0</inkml:trace>
  <inkml:trace contextRef="#ctx0" brushRef="#br0" timeOffset="147805.41">30306 2332 1181 0,'0'0'510'0,"0"0"-295"16,0 0 55-16,0 0-17 15,0 0-64 1,0 0-82-16,0 0-25 0,-11-65-1 0,15 58 1 15,-2 3 25-15,0 1-26 16,1 2-36-16,-3 1-3 31,0 0-4-31,0 0 21 0,0 0 60 16,0 0-13-16,0 0-22 16,0 0-45-16,-5 5-13 15,-5 12-7-15,-7 11 1 16,-5 12 26-16,-7 10-19 15,-4 12-6-15,-5 8-3 16,-6 5-9-16,-6 5 27 16,-3 2-6-16,0 0-1 0,-3 2 1 15,-2-1-2 1,2-1-8-16,2-2 27 0,2 0-47 16,0-1 0-16,0-5 0 15,2 0 0-15,-4-2 0 16,0-2 0-16,1-3 0 15,2-7 0-15,2-2 0 16,7-8 0-16,1-4 0 16,5-4 0-16,7-4 0 15,2-4 0-15,6-2 0 16,1-2 0-16,2-2 0 16,2-3 0-16,5-6 0 0,2-5 0 15,4-3 0-15,1-5 0 16,0-2 0-16,2-2 0 15,2-2 0-15,0 0 0 16,0 0 0-16,0 0 0 16,0 0 0-16,0 0 0 15,0 0 0-15,0-8-11 16,0-7-278-16,0-4-652 0</inkml:trace>
  <inkml:trace contextRef="#ctx0" brushRef="#br0" timeOffset="148567.01">26229 2035 1159 0,'0'0'545'0,"0"0"-217"16,0 0 136-16,37-126-188 15,-24 94 27-15,-1 4-43 16,-5 7-14-16,-5 9-40 16,-2 5-37-1,0 7-67-15,0 0-64 0,0 15-38 16,-9 42 0-16,-14 41 0 0,-1 38 0 16,1-3 0-16,8-29 0 15,6-38 0 1,7-36 0-16,-1-4 0 0,3-8 0 15,0-9 0-15,0-9 0 16,0-13 0-16,0-25 0 16,8-20 0-16,0-30 0 15,3-32 0-15,-1 3 0 16,-4 17 0-16,1 20 0 16,-3 38 0-1,-2 10 0-15,0 10 0 0,0 19 0 0,6 3 0 16,3 32 0-1,11 17 0 1,9 17 0-16,9 12 0 0,2 2 0 0,5 0 0 16,-7-9 0-1,-4-8 0 1,-9-12-81-16,-13-13-60 16,-8-12-108-16,-8-14-202 15,-21-8-77-15,-6-4-207 0</inkml:trace>
  <inkml:trace contextRef="#ctx0" brushRef="#br0" timeOffset="148706.16">26186 2246 1687 0,'0'0'851'0,"0"0"-323"16,0 0-226-16,0 0-84 16,0 0-149-16,0 0-45 15,194-70-24-15,-81 39-219 16,5 1-802-16</inkml:trace>
  <inkml:trace contextRef="#ctx0" brushRef="#br0" timeOffset="149373.01">30303 1632 654 0,'0'0'759'0,"0"0"-441"16,0 0 56-16,0 0 130 15,0 0-168-15,0 0-41 16,0 0-24-16,5-16-57 16,-7 16-56-16,-7 0-55 15,-9 0-43-15,-5 10-25 16,-5 10-35-16,-6 10-2 15,3 8 2-15,2 6-1 16,11 3 1-16,10-3-6 0,8-4-3 16,8-8 8-16,28-8 0 15,13-10-4-15,6-12 5 16,8-2 14-16,-3-6 12 16,-9-12-26-16,-11 0 0 15,-13 0 0-15,-13 4 0 16,-8 4 0-16,-3 2 0 15,-3 3 0-15,0 5 0 16,-7 0-3-16,-11 13-615 16,1 5-1930-16</inkml:trace>
  <inkml:trace contextRef="#ctx0" brushRef="#br0" timeOffset="150071.22">28989 4963 1822 0,'0'0'606'0,"0"0"-92"0,0 0-160 16,0 0-77-16,0 0-112 15,0 0-80-15,0 0-77 16,-20 24 5-16,18 20 58 15,2 10-7-15,0 2-13 16,0 1-24-16,0-7-12 16,0-9-10-16,4-8-4 15,3-13-2-15,-3-10-95 16,-2-10-72-16,-2-8-26 0,0-26-153 16,-2-49-391-1,-11 7 110-15,-1 2-219 0</inkml:trace>
  <inkml:trace contextRef="#ctx0" brushRef="#br0" timeOffset="150338.53">28989 4963 1242 0,'-96'-132'687'16,"94"128"-12"-16,0 4-171 16,2-3-298-16,0 3-31 15,0 0-69-15,0 0-43 16,13 14 60-16,9 3-54 16,11 5-24-16,13 0-16 15,9 2-20-15,12 0 4 16,4 0-13-16,0 2-13 0,-11 2 12 15,-15 2-48-15,-18 6 17 16,-22 6 7-16,-5 6 23 16,-27 5 2-16,-21 1 12 15,-10-2-4-15,-8 0 11 16,-1-8-19-16,-2-6 9 16,7-10-9-16,8-10 5 15,10-12-13-15,13-6-59 16,10-20-265-16,15-4-744 0</inkml:trace>
  <inkml:trace contextRef="#ctx0" brushRef="#br0" timeOffset="152361.37">26796 2484 773 0,'0'0'312'0,"0"0"-111"31,0 0-35-31,0 0-53 0,0 0 8 0,0 0-69 16,0 0 7-16,0-68 17 15,0 58 18-15,0-2-15 16,0 0 0-16,0-2-35 16,0-2-11-16,3-2-11 15,3-2-22-15,4-2-1 16,-2 0-10-16,3-4-37 0,1-1 29 15,1-1-3-15,1-2-4 16,-1-2 15-16,0 0 10 31,0-4 1-31,-2 0-1 0,1-2 1 16,1 0 0-16,-2 0-11 16,3-2-1-16,-4 2 10 15,-1 3-7-15,1 1 2 16,-2 6 7-16,1 2-1 0,1 4-1 15,-2 0 2 1,5 0 0-16,1 2 0 0,1-2 0 16,8-2-1-16,-1 2-1 15,5-2-15-15,-1 2 10 16,1 2 6-16,-2 2 1 16,1 4 0-16,-3 3 2 15,4 1 7-15,-1 1-1 16,3-1-8-16,4-1 1 15,1 1-2-15,0 2-11 16,-1 1 12-16,0 0-1 16,-1 3 1-16,-3-2 12 15,0 1 18-15,2-2 7 0,2 1 17 16,5 0-21-16,2 0-1 16,0 2-8-16,5 0-7 15,2 0-2-15,-1 2-14 16,1 0 8-16,2 2-7 15,0 0 0 1,0 0 15-16,0 0 3 0,1 0 22 16,-2 2 2-16,1 0-8 15,2-2 3-15,1 0 14 16,-1 0-11-16,0 2 5 16,2 2-18-16,1 0 15 0,2 0-6 15,2 0-16 1,2 2 21-16,1 0 2 0,-2 1-15 15,1 0 30-15,0-1-12 16,0 4-18-16,1 0 10 16,-6 2-18-16,1 1 10 15,-2-2-11-15,-3 3-20 16,2 1 14-16,1-1-14 16,-3 1 5-16,2-1 5 15,-1 1-11-15,-4-1 0 0,2 0 1 16,-3 0-1-1,-3 0 11-15,-6 0-4 0,-3 0 14 16,-6 0-3-16,0 0-6 16,-4-2-1-16,0 0 1 15,-3 2-3 1,-2-2 12-16,0 2-14 0,-3 0 5 16,2 2 15-16,-3 0-14 15,1 3-5-15,-1-1 1 16,-3 0-8-16,3 0-2 15,-3 0 2-15,0 0-1 16,-1-3 9-16,1 6-9 16,-1-3 26-16,-2 4-17 15,1-2-2-15,1 2-11 16,-4-2 4-16,3 0 0 0,1 0 2 16,-3-2-1-16,-1 0-1 15,2-2 0-15,-4 2 6 16,1 0-3-16,-1 1-3 15,1-1 0 1,0 0 3-16,2-4-3 0,0 1 0 16,0-3 0-16,-2 1-10 15,1-3 10-15,-3-2-15 16,-3-2 14-16,0-1 1 16,-2-1-8-16,0 0 8 15,0-1 9-15,0-3-9 16,0 0 13-16,0 0-13 0,0 0-16 15,0 0-78-15,-4-7-513 16,-3-2-1385-16</inkml:trace>
  <inkml:trace contextRef="#ctx0" brushRef="#br0" timeOffset="152503.31">30444 2276 1283 0,'0'0'1578'0,"0"0"-1290"15,0 0-98-15,0 0-190 16,0 0-1301-16</inkml:trace>
  <inkml:trace contextRef="#ctx0" brushRef="#br0" timeOffset="160574.59">22345 1690 1460 0,'0'0'385'15,"0"0"-114"-15,0 0-65 0,0 0-85 16,0 0-52-16,0 0 9 15,-3-14 47-15,3 14 20 16,0 0 21-16,0 0-27 16,8 0-27-16,4 0-1 15,9 8-54-15,4 0-17 16,6 0-8-16,2 2-22 16,5 0-4-16,4 3-6 15,1 0-103-15,15 3-230 16,-12-2-324-16,-8-3-302 0</inkml:trace>
  <inkml:trace contextRef="#ctx0" brushRef="#br0" timeOffset="161236.81">24374 1421 453 0,'0'0'1529'0,"0"0"-1187"16,0 0-20-16,0 0-17 16,0 0-132-16,0 0-78 15,0 0-37-15,-21-16 9 16,18 16 17-16,-4 0 41 16,-6 4 7-16,-16 21-51 15,-13 12-51-15,-18 16-21 16,-14 15-9-16,-20 26-148 15,-17 34-148-15,22-17-466 0,13-13-1401 16</inkml:trace>
  <inkml:trace contextRef="#ctx0" brushRef="#br0" timeOffset="-163531.72">10870 8446 1073 0,'0'0'1116'0,"0"0"-824"16,0 0-85-16,0 0 64 16,0 0-25-16,0 0-103 15,38 0-59-15,-24 8 33 16,-1 8-30-16,5 6-9 15,-3 6-36 1,1 6-28-16,-1 2 14 0,-3 0-27 16,-1-2 1-16,-5-5 14 15,1-11-14-15,0-10 5 0,2-8-6 16,6-4-1-16,10-32 20 16,14-17-20-16,15-15 8 15,11-10 11 1,9 0-19-16,1 8 10 0,-2 9-10 15,-7 14 1-15,-16 12 2 16,-16 13-3-16,-14 10 0 16,-13 8 13-1,-5 4 4-15,-2 0 38 16,0 0-16-16,0 0-28 16,0 0-2-16,0 6-9 15,0 0-6-15,0 0 4 16,0 0-41-16,4 2-29 0,12 8-129 15,-1-4-327-15,-1 1-514 16</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4:17:41.440"/>
    </inkml:context>
    <inkml:brush xml:id="br0">
      <inkml:brushProperty name="width" value="0.05292" units="cm"/>
      <inkml:brushProperty name="height" value="0.05292" units="cm"/>
      <inkml:brushProperty name="color" value="#FF0000"/>
    </inkml:brush>
  </inkml:definitions>
  <inkml:trace contextRef="#ctx0" brushRef="#br0">5570 7694 889 0,'0'0'1441'15,"0"0"-954"-15,0 0-185 16,0 0-41-16,0 0-141 16,0 0-53-16,0-12-28 15,2 12-24-15,-2 16 0 16,0 20 32-16,0 14 38 16,0 12-32-16,0 10-41 15,0 0-5-15,0-5-7 0,-7-13 0 16,0-14 5-16,5-14-4 15,2-16 0-15,0-10 15 16,0-4-10-16,12-28 36 16,-2-14-25-16,4-12-16 15,-3-8 14-15,-2-7-14 16,-5 1 5-16,1 0-5 16,-5 6-1-16,0 14 0 15,0 14 0-15,0 16 2 16,0 14 25-16,5 8-19 0,3 1-7 15,5 28-1 1,10 9 6-16,2 10 2 0,4 6-2 16,2 2-5-16,-4 0-1 15,-1-2 0-15,-2-5-2 16,-1-9-37-16,-5-6-13 16,-3-8-20-16,-3-10-56 15,-8-6-95-15,-4-10-105 16,0 0-265-16,-16-8-265 0</inkml:trace>
  <inkml:trace contextRef="#ctx0" brushRef="#br0" timeOffset="173.05">5507 8007 2290 0,'0'0'564'0,"0"0"-328"16,0 0-26-16,0 0-61 15,114-26-89-15,-49-2-60 16,-12 2-165-16,-15 6-638 0</inkml:trace>
  <inkml:trace contextRef="#ctx0" brushRef="#br0" timeOffset="1363.71">2615 9954 1874 0,'0'0'629'0,"0"0"-165"15,0 0 10-15,0 0-226 16,0 0-88-16,0 0-68 0,0 0-47 16,15-14-23-16,4 56 66 15,1 16-88-15,4 8 0 16,-2 3 0-16,-1-4 0 15,-4-8 0-15,-3-15 0 16,-5-14 0-16,-7-16 0 16,-2-12 0-16,0 0 0 15,0-30-14-15,-15-16-56 16,-8-8 2-16,-2-10-14 16,-2-4-8-16,4-1 40 15,0 5 26-15,9 10 24 16,6 10 1-16,8 8 8 0,0 5 24 15,14 9-6-15,9 3 3 16,8 2 6-16,1 7-25 16,3 6 10-16,-4 4-14 15,-6 0-6-15,-2 10 11 16,-10 12-12-16,-4 6 0 16,-9 7 17-16,0-1 1 15,0-2 3-15,-16 0-9 16,1-6-6-16,1-6 0 0,8-6-6 15,1-6 0-15,5-6-1 16,0-2 2-16,0 0 3 16,0 0-4-16,2 0-1 15,17 0 0-15,2 0-8 16,8-2 3-16,2 0 6 16,3 2 0-16,-3 0-6 15,-4 10-8 1,-5 12 5-16,-9 6 9 0,-7 4-15 15,-6 5-5-15,-4 0 20 16,-17 2 1-16,-8-3 30 16,-4-2 5-16,-3-8-1 15,5-6-1-15,4-8-13 0,7-8 2 16,7-4 3-16,3 0-26 16,8-4 0-16,0-6-15 15,-3 2-108-15,3 4-392 16,-4 4-810-16</inkml:trace>
  <inkml:trace contextRef="#ctx0" brushRef="#br0" timeOffset="2901.75">8705 5737 1056 0,'0'0'820'16,"0"0"-482"-16,0 0-84 15,0 0-65-15,0 0-89 16,0 0-33-16,2-2-29 16,-2 2 11-16,0 0-9 15,0 0-20-15,0 0 28 16,0 0-4-16,0 0 6 15,0 4 1-15,0-4-38 16,0 2 5-16,2-2-7 16,-2 0-11-16,0 0 16 15,0 0-15-15,0 0 5 0,2 0 27 16,-2 0-27 0,0 0 12-16,3 0-2 0,-3 0-10 15,0 0 10-15,0 0-16 16,0 0 0-16,0 0 10 15,0 0-8 1,0 0-2-16,0 0 0 0,0 0 6 16,0 0-8-16,0 0 2 15,0 0 0-15,0 0 8 16,0 0-6-16,0 0 11 16,0 0-6-16,0 0-6 15,0 0 9-15,0 0-10 16,0 0 0-16,0 0-5 15,0 0 6-15,0 0-2 16,0 0 1-16,0 0 0 16,0 0-1-16,0 0-2 15,0 0 3-15,0 0 7 16,0 0-6-16,0 0-1 16,0 0 3-16,0 0 3 15,0 0-4-15,2 0-2 16,0 0 0-16,2 0-6 0,6-2-70 15,-6-4-551 1,3 0-1697-16</inkml:trace>
  <inkml:trace contextRef="#ctx0" brushRef="#br0" timeOffset="4067.32">6833 10980 1521 0,'0'0'261'0,"0"0"-35"15,0 0 68-15,0 0-135 0,0 0-55 16,0 0 54 0,0 0 55-16,0-31-48 15,-4 26-53-15,-4 0-7 0,0-2-14 16,-5 1-14-16,-3 2 2 15,-6 3-8-15,-5 1-5 16,-4 0 7-16,-2 23-28 16,-2 12-15-16,4 9-3 15,10 6-19-15,5 6 13 16,16-4-16-16,0-4-4 16,16-8-2-16,17-9 1 15,9-13 0-15,7-13 8 16,2-5-7-16,3-4-2 0,-5-15-1 15,-7-8 1-15,-9 1-7 16,-6 2-41-16,-8 4-41 16,-7 4-59-16,-5 4-176 15,-5 4-603-15</inkml:trace>
  <inkml:trace contextRef="#ctx0" brushRef="#br0" timeOffset="4763.96">8622 9615 1378 0,'0'0'676'0,"0"0"-314"16,0 0 146-16,0 0-212 31,0 0-80-31,0 0-59 0,0 0-41 0,11-18-52 0,-4 42 5 31,4 8 0-31,0 10-30 16,3 8 0-16,-5 1-30 16,-1-1 3-16,-4-6-2 15,2-4-9-15,-2-10-2 16,-4-10-6-16,0-8-10 0,0-8-55 16,0-4-93-1,0-12-153-15,-16-40-416 0,-1 2-39 16,-2-3-137-16</inkml:trace>
  <inkml:trace contextRef="#ctx0" brushRef="#br0" timeOffset="5062.89">8622 9615 1315 0,'-47'-2'772'15,"47"0"-179"-15,0 0-137 16,0-2-223-16,0 2-63 16,0 2-74-16,0 0-29 15,5 0-26-15,10 0 22 16,8 8 9-16,6 4-44 15,4 0-11-15,5 0-1 0,-1 2-14 16,2-2 10-16,-3 2-12 16,-7 2 1-16,-6 0-1 15,-2 4-4-15,-5 1 4 16,-10 0 6-16,-6 4-5 16,0 1 13-16,-14 3 22 15,-15 2 3-15,-4 1-1 16,-7-2-32-16,3-2-6 15,1-4 6-15,9-6-6 16,7-6-17-16,11-6-58 0,9-6-164 16,5-8-381-1,13-10-821-15</inkml:trace>
  <inkml:trace contextRef="#ctx0" brushRef="#br0" timeOffset="6306.18">9351 7863 1109 0,'0'0'406'16,"0"0"-46"-16,0 0 34 15,0 0-52-15,0 0-43 16,0 0-47-16,0 0-2 15,19-43-54 1,-19 43-52-16,0 0-58 0,3 0-28 16,-1 8-41-16,5 18-17 15,0 10 19-15,1 9-18 0,1 5 4 16,1 2 1-16,-2-6-6 16,-1-4-12-16,-1-8-37 15,-3-10-25-15,-1-6-4 16,-2-10-85-16,0-8-70 15,0-12-79-15,-9-14-450 16,-4-8-179-16</inkml:trace>
  <inkml:trace contextRef="#ctx0" brushRef="#br0" timeOffset="6541.89">9322 7758 1307 0,'0'0'923'15,"0"0"-577"-15,0 0-11 0,0 0-145 16,0 0-121-16,0 0 33 16,0 0-20-16,71-24-38 15,-40 16-11-15,3-4-33 16,1 2 10-16,-4-2-10 16,-4 0 6-16,-4 2-10 15,-8 4 4-15,-1 0-83 16,-10 4-42-16,-4 2-199 15,0 2-269-15,-13 10-323 0</inkml:trace>
  <inkml:trace contextRef="#ctx0" brushRef="#br0" timeOffset="6744.21">9360 8003 1083 0,'0'0'736'16,"0"0"-517"-16,0 0 47 15,0 0-26-15,0 0-28 16,0 0-77-16,0 0-85 16,22-6 44-16,-2-5-13 15,2-3-66-15,7 0 0 16,0-1-15-16,2-1-14 0,-4 3-89 0,-5 6-144 16,-10 7-101-16,-6 0-239 15,-6 0-183 1</inkml:trace>
  <inkml:trace contextRef="#ctx0" brushRef="#br0" timeOffset="7028.17">9397 8197 1166 0,'0'0'616'16,"0"0"-377"-16,0 0 89 15,0 0-50-15,0 0-123 16,0 0-39-16,0 0-23 15,141-12-45-15,-108 2-21 16,-3-2-26-16,-4 2 0 16,-6 2-1-16,-2 2 1 15,-7 0 8-15,-3 2-9 0,-2 2 1 16,0 0-2-16,-1 0 0 16,-3 0 1-16,2 0-1 15,0 2 2-15,1-2-7 16,0 0-43-16,1-6-127 15,1 0-173-15,-3-2-663 0</inkml:trace>
  <inkml:trace contextRef="#ctx0" brushRef="#br0" timeOffset="7973.91">8323 6064 1612 0,'0'0'524'0,"0"0"-241"0,0 0 22 15,0 0-138-15,0 0-112 16,0 0 11-16,0 0 55 15,2 78 11-15,10-32-15 16,1 4-33-16,1 0-44 16,1-2 2-16,-4-3-18 15,1-9-12-15,-6-10-4 0,1-6-7 16,-5-8 7 0,-2-6-8-1,2-6 1-15,-2 0-1 0,0-9-34 0,0-14-53 16,0-13-18-1,-11-9 46-15,-2-9 11 0,-5-2 10 16,3 2 24-16,1 8 14 16,3 10 0-16,2 14 86 15,6 10 32-15,1 6 5 16,2 2-5-16,0 4-47 16,0 0-32-16,0-3-2 15,0 3-29-15,2-3 0 16,19-3-8-16,4-3 0 0,8-2 10 15,2-1-10-15,3-5 0 16,-2 6-6-16,-5-2 5 16,-9 5-38-16,-8 4-20 15,-5 2-37-15,-7 2-39 16,-2 0-157-16,-16 14-372 16,-6 0-207-16</inkml:trace>
  <inkml:trace contextRef="#ctx0" brushRef="#br0" timeOffset="8240.34">8362 6288 1363 0,'0'0'358'16,"0"0"12"-16,0 0-57 16,0 0-73-16,0 0-31 15,0 0-70-15,113-12-27 16,-93 2 0-16,-2 0-43 15,2 0-17-15,-2 2 1 16,-3 0-23-16,-1 2 1 16,-3 0-13-16,-5 2-17 0,-3 4 17 15,-3 0-18 1,0 0-1-16,0 0-59 0,0 4-323 16,-9 6-579-16</inkml:trace>
  <inkml:trace contextRef="#ctx0" brushRef="#br0" timeOffset="10061.35">12510 5322 902 0,'0'0'981'15,"0"0"-654"-15,0 0 1 16,0 0-18-16,0 0-131 16,0 0-76-1,0 0-8-15,-54-26-22 16,37 26 6-16,-6 0-2 16,-4 8 4-16,-2 6-20 15,0 6-17-15,-2 6 2 16,2 6-20-16,3 8-2 15,6 4 4-15,4 4-17 16,5 2 2-16,5-1-2 16,6-3-11-16,0-6 14 15,0-6-14-15,0-2 0 16,15-8 3-16,3-4 3 16,7-6-12-16,4-6 3 15,4-6-15-15,5-2 2 0,1 0-35 16,0-14 1-16,-6-2-4 15,-9 0-12 1,-8 2 26-16,-9 2 31 0,-7 0 9 16,0 4 1-16,-5 0 1 15,-11 0 10-15,-3 2 12 16,-4 2 10-16,3 0-4 16,1 2-17-16,2 0-12 15,2 2 17-15,7-3-9 16,-2 3 6-16,8-1 18 15,0 1-10-15,2-2 7 0,0 2 1 16,0-2-5-16,0 2 10 16,0 0-23-16,6 0-13 15,8 0-1-15,6 0-2 16,9 0-3-16,4-4-1 16,6-1-22-16,-4 0-1 15,-4-1-4-15,-6-1 17 16,-8 3 16-16,-10 3 2 15,-2-1-1-15,-3 0 9 16,-2 2 25-16,0 0 29 16,0 0-18-16,0 0 3 15,0 0 21-15,0 0-19 16,0 0-5-16,0 0-45 0,0 0 0 16,0 5 0-16,0 12 0 15,0 7 0-15,0 2 0 16,0 4 0-16,0 0 0 15,0-2 0-15,0-2 0 16,9-2 0-16,-3-4 0 16,-1 0 0-16,-1-4-74 15,-4 2-169-15,0-5-349 16,0-3-677-16</inkml:trace>
  <inkml:trace contextRef="#ctx0" brushRef="#br0" timeOffset="11376.09">11837 10531 1662 0,'0'0'615'0,"0"0"-241"16,0 0 78-1,0 0-201-15,0 0-93 0,0 0-50 16,0 0-18-16,0 4-38 15,2 26 59-15,5 15-19 16,0 7-37-16,-3 6-13 16,1 2-30-16,-1 0-3 15,-2-4-9-15,-2-6 2 16,2-10-7-16,1-11 5 16,0-14-63-16,3-15-145 15,0-11-292 1,-1-19-455-16</inkml:trace>
  <inkml:trace contextRef="#ctx0" brushRef="#br0" timeOffset="11596.08">12017 10593 2051 0,'0'0'546'16,"0"0"-285"-16,0 0-27 15,0 0 13-15,0 0-65 16,0 0-58-16,48 131 26 15,-44-89-55-15,0 2-46 16,-1 0-21-16,-1-6-27 16,0-4-2-16,0-6-17 15,2-7-84-15,-4-10-94 0,0-11-170 16,0 0-330-16,-15 0-153 0</inkml:trace>
  <inkml:trace contextRef="#ctx0" brushRef="#br0" timeOffset="11769.29">11795 10906 1735 0,'0'0'605'15,"0"0"-124"-15,0 0-188 16,0 0-95-16,0 0-82 16,0 0 9-16,0 0 8 15,49 0-62-15,-23-10-59 16,9-4-12-16,22-20-104 0,-8 6-202 15,-7-2-530-15</inkml:trace>
  <inkml:trace contextRef="#ctx0" brushRef="#br0" timeOffset="13336.84">13509 7240 1440 0,'0'0'616'16,"0"0"-277"-16,0 0 132 16,0 0-235-16,0 0-17 15,0 0-101-15,0 0-7 16,-8-18-14-16,8 18-22 15,8-1-16-15,11-3-31 16,12-2 10-16,5-1-19 16,9-4-17-16,-1-1 4 15,-1-1-6-15,-8 2-78 0,-8 0-53 16,-12 7-52 0,-8 2-71-16,-7 2-111 0,0 0-120 15,-7 0 88 1,-12 10 58-16,1 0 153 0,-1-2 186 15,4 1 60-15,5-5 129 16,2-3 117-16,4-1 55 16,2 0 17-16,2 0-85 15,0 0-51-15,0 0-46 16,0 0-62-16,0 0-49 16,0 8-43-16,0 11-18 15,0 5 36-15,0 8-21 16,0 4-19-16,0 4-13 0,0 0-6 15,0-2-1-15,0-2 0 16,0-3 0-16,0-10-1 16,0-2-60-16,0-7-77 31,2-8-66-31,0-2-131 0,-2-4-166 0,0 0 177 16,0 0-245-16,-6 0 68 15,-10 0 235-15,-2 0 266 16,0 0 204-16,3 0 83 15,-1 0 26-15,5 0 20 0,5 0-42 16,1 0-23 0,3 0-4-16,2 0-56 0,0 0-4 15,0 0-57-15,0 0-9 16,0 0-35-16,0 0-40 16,11 0-19-16,4-4-37 15,10-2 4-15,6-2-8 16,4-5-3-16,2 1-8 15,-4 1-13-15,-4 1 4 16,-9 1 16-16,-7 3 1 16,-4 3 0-16,-5 0 0 15,-4 3-45-15,0 0-48 16,0 0-78-16,0 0-190 0,-8 0-549 16</inkml:trace>
  <inkml:trace contextRef="#ctx0" brushRef="#br0" timeOffset="15204.89">15564 5302 937 0,'0'0'645'0,"0"0"-303"16,0 0-6-16,0 0-69 15,0 0 19-15,0 0-67 0,0 0-22 16,-19-53-14 0,19 52-41-16,-2-2-14 0,2 3-32 15,0 0-39-15,0 0-17 16,0 0-25-16,0 12-13 16,0 13 10-16,0 9-12 15,0 6 0-15,0 6 0 16,0 0 1-16,0 0 5 15,0-2-6-15,0-4 1 16,0-5-1-16,0-7 1 16,0-6-1-16,0-8 0 15,-2-5 0-15,-8-4 9 16,-3-3-8-16,-5-2 6 0,-4 0 5 16,-2 0-10-16,-5-12 4 15,2-5-5-15,2 2-1 16,8 1 10-16,3 3-10 15,7 5 0-15,3 5 0 16,4 1-9-16,0 0-40 16,0 0-109-16,0 0-112 15,0 3-68-15,4 4-469 16,3-6-483-16</inkml:trace>
  <inkml:trace contextRef="#ctx0" brushRef="#br0" timeOffset="15740.03">15325 5307 1545 0,'0'0'580'0,"0"0"-240"0,0 0 41 16,0 0-145-16,0 0-75 15,0 0-3-15,0 0-3 16,-4-3-34-16,4 3-20 16,0 0-32-1,0 0-36-15,0 0 12 0,0 0-24 16,0-2-6-16,0 2 7 15,0 0-22-15,19 0 8 16,8 0-7-16,10 0-1 16,15 0 11-16,8-4-11 15,4-2-2-15,1-1 2 16,-5 0-23-16,-8 0 14 0,-15 2 8 16,-10 3-5-16,-12-1 0 15,-8 3 7-15,-4-1-1 16,-1 1 40-16,-2 0-5 15,0 0-2-15,0 0-21 16,0 0-11-16,0 0 1 16,0 0-2-16,2 0 0 15,0 0 6-15,1 0-6 16,1 0-6-16,0 0-51 16,-4 0-199-16,0 0-451 15,0 0-1076-15</inkml:trace>
  <inkml:trace contextRef="#ctx0" brushRef="#br0" timeOffset="17495.09">15179 10565 712 0,'0'0'580'0,"0"0"-320"16,0 0 71-16,0 0 53 16,0 0-47-16,0 0-45 15,0 0-9-15,-60-34-41 16,56 28-35-16,2 0-16 16,2 4-50-16,0 0-5 15,0 2-136-15,-2 2 0 16,-1 20 0-16,0 14 0 0,-1 13 0 15,0 5 0-15,2 6 0 16,-1 0 0-16,3-6 0 16,0-3 0-16,0-14 0 15,0-6 0-15,0-13 0 16,0-10 0-16,0-8-57 16,0 0-36-16,0-17-56 15,5-42-158-15,3 2-375 0,0 1-190 16</inkml:trace>
  <inkml:trace contextRef="#ctx0" brushRef="#br0" timeOffset="17902.53">15269 10568 1239 0,'0'0'653'16,"0"0"-368"-16,0 0 22 16,0 0 2-16,0 0-84 15,0 0-43-15,0 0-17 16,42-29-26-16,-42 29-25 15,0 0-30-15,-18 16-13 16,-4 8-22-16,-5 5-37 16,-2 0 2-16,0 3-6 15,2-1-7-15,4-3 17 16,8-6-17-16,7-6 6 0,3-4 15 16,5-4-21-16,0-2 6 15,9-4-7-15,10 2 1 16,6 0 35-16,2-2-18 15,2 2-9-15,2-2 2 16,5 0-11-16,-1 0 0 16,2 2 0-16,0 0 8 15,-5 0-11-15,-6 2 3 16,-6 0-14-16,-6-2 13 16,-6 0-18-16,-5-2 6 15,-3 0-4-15,0-2-29 16,0 0-41-16,0 0-144 15,-7 0-382-15,-2-8-472 0</inkml:trace>
  <inkml:trace contextRef="#ctx0" brushRef="#br0" timeOffset="19406.05">16596 7000 1098 0,'0'0'514'15,"0"0"-266"-15,0 0 10 16,0 0-63-16,0 0-70 16,0 0-59-16,0 0 21 15,0 0 24-15,0 0 0 16,0 0-13-16,0 0-23 0,0 0-34 16,0 0-4-16,0 0-1 15,0 0 0-15,0 0 1 16,0 0-4-16,-2 0-13 15,0-2-2-15,2 0-18 16,-2-2 0-16,0 2 6 16,2-2-6-16,0 2 9 15,0 0-9-15,-2 0 2 16,2 0 4-16,0-2-6 16,-3 0 9-16,3 0 5 15,0-2-2-15,0-2 22 0,-3 2 2 16,3-2 3-1,0 2 10-15,0 0-8 0,0 2-5 16,-2-2 10-16,2 4-4 16,0-2 11-16,0 2-22 15,0 0-7-15,0 0 0 16,0 2-10-16,0-2-1 16,0 0-4-16,0 2-1 15,0 0 20-15,0 0 1 16,0 0-2-16,0 0 3 15,0 0-21-15,-2 0 7 16,2 4-16-16,0 16 1 16,0 10 2-16,0 6-3 0,0 8 1 15,0 0 0-15,0 2 0 16,0-6-1-16,0-1 0 16,0-9 1-16,0-6 2 15,0-6-3-15,0-4 0 16,0-4 6-16,0-2-6 15,0-2 0-15,0-2 0 16,0-2 0-16,10-2-7 16,3 0 7-16,9 0 0 15,9-4 9-15,7-10-9 0,4-2 0 16,3-2 0-16,-3 0-19 16,-6 4 19-16,-10 1-7 15,-7 8 7-15,-9 1 0 16,-5 2 0-1,-3 2-27-15,-2 0-102 0,0 0-129 16,0 0-346-16,0 0-434 0</inkml:trace>
  <inkml:trace contextRef="#ctx0" brushRef="#br0" timeOffset="20634.73">18085 5627 1570 0,'0'0'568'16,"0"0"-290"0,0 0 43-16,0 0-62 0,0 0-65 15,0 0-52-15,0 0-53 16,-7-36-35-16,7 65-6 15,0 14 24-15,0 7-26 16,4 4-35-16,3-2-1 16,2-6-9-16,-2-8-1 15,-3-12 8-15,1-10-8 0,-3-9 0 16,-2-7 6-16,0 0 7 16,0-11 17-1,0-13-16-15,-5-10-7 0,-1-8 22 16,-3-2-23-16,2 0 3 15,5 4 16-15,0 8 17 16,2 8 14-16,0 8-19 16,0 10-8-16,0 6-5 15,0 0-24-15,4 0 1 0,8 14 1 16,3 5-1-16,-1 10 7 16,1 1-7-16,-4 0 1 15,0-2-2-15,-2-4-12 16,-5-8-29-1,4-4 19-15,-4-6-1 0,0-6 23 16,5 0-2-16,2-8 2 16,5-22 2-16,2-10-2 15,4-12 0-15,2-8 0 16,-1 2 0-16,-1 5 9 16,-6 15-8-16,-6 12-1 15,-4 14 30-15,-2 10-4 0,-2 2-16 16,0 0-1-16,5 22-9 15,-1 10 27-15,4 9-13 16,1 4-2-16,-1 0-3 16,0-3-9-1,-1-4-1-15,-1-8 1 0,1-8 0 32,0-4 5-32,0-6-5 0,0-2 0 0,0-2-32 15,9-4-149 1,0 0-197-16,-7-4-510 15</inkml:trace>
  <inkml:trace contextRef="#ctx0" brushRef="#br0" timeOffset="21665.86">21357 5577 1829 0,'0'0'628'16,"0"0"-284"-16,0 0-66 15,0 0-137-15,0 0-1 16,0 0-39-16,-6 108-38 16,6-60 16-16,0 2-13 15,0-2-37-15,0-6-5 16,0-6-18-16,0-8-6 15,2-10 13-15,-2-10-12 16,0-5 7-16,0-3 12 16,0-3 53-16,0-19 5 15,0-12-58-15,-9-8-11 16,3-10 7-16,-1-2-15 0,5-1 8 16,2 5 0-16,0 10-8 15,0 12 27-15,0 12-16 16,0 12-4-1,2 4 2-15,11 7-4 0,8 19-3 16,6 7-3-16,6 10 0 16,2-1 3-16,1 0-3 15,-1-6 0-15,-1-8-2 0,-3-4-7 16,-2-8-1 0,-6-8-10-16,-3-6-5 0,-7-2 25 15,-5 0-1-15,-3-18 1 16,-5-10 10-16,0-10-8 15,0-6 7 1,0-10-1 0,-5-5-7-16,-1 1 24 0,2 8-10 0,-3 10 0 15,5 12 7 1,-3 8-22-16,5 8 0 16,-2 6 0-16,2 2 0 15,0 4 0-15,0 0 0 0,0 0 0 16,0 0-74-1,0 8-269-15,0 4-405 0,0 0-749 0</inkml:trace>
  <inkml:trace contextRef="#ctx0" brushRef="#br0" timeOffset="23727.01">20723 8026 1177 0,'0'0'501'16,"0"0"-248"-16,0 0-75 0,0 0-102 15,0 0-41-15,0 0 52 16,-11 0 42-16,4 13 66 16,-2 5 44-16,-2 4-59 15,2 4-22-15,-2 4-21 16,2 2-53-16,3 2-27 15,3 0-28-15,0 1-19 0,3-2 17 16,0-3-27-16,0 1 11 16,8-5-11-16,5-4 0 15,3-4 5-15,-1-4-4 16,3-6-1-16,2-6 26 16,0-2-17-16,3 0 7 15,0 0-11-15,2 0-4 16,2-8 8-16,-2-4-9 15,-1 0 0-15,-2-4 15 16,-4 0-14-16,-3 0 37 16,-3-4-4-16,-3 2-10 0,-3-4 18 15,-4 1-15 1,-2 3 5 0,0-1 8-16,0 1-28 0,-2 1 15 0,-7 1-4 15,1 0-16-15,-6 0 16 16,1 2-23-16,-3 0 1 15,1 4 26-15,-1 4-16 16,-2 2 8 0,0 2-13-16,1 2 2 15,-1 0-16-15,3 0 8 0,-1 0-13 16,5 0-56-16,-1 0-120 16,1 0-267-16,3 0-569 0</inkml:trace>
  <inkml:trace contextRef="#ctx0" brushRef="#br0" timeOffset="25840.74">19198 9065 1175 0,'0'0'335'0,"0"0"-18"0,0 0-17 15,0 0-83-15,0 0-45 16,0 0 1-16,0 0 18 15,0-12-44-15,0 12-52 16,0 0 7-16,0 0-19 16,0 0-4-16,0 0-19 15,0 0-23-15,0 0 7 16,0 0-11-16,0 8-21 16,0 10 9-16,0 11-12 15,0 3 0-15,0 6 6 16,0 4-15-16,0-2 12 15,0-2-12-15,0-4 1 16,0-3 8 0,0-9-9-16,0-7 0 0,0-5 0 0,0-3 0 15,0-6 0-15,3-1 0 16,-3 0 1-16,0 0 8 16,0 0-9-16,0-1 1 15,0-16 8-15,0-2-3 16,-3-8-4-16,-1-3-2 31,2 0 0-31,2 2-1 16,0 4 1-16,0 0 0 0,0 2-5 15,0 2 11 1,2-2-6-16,2-2 0 0,2 0 1 16,-2 0 0-16,-2-2-1 15,-2 2 0-15,2-1 2 16,-2 6 4-16,2-2-6 15,1 3 0-15,-1 4 0 16,0 4-5-16,2 2 5 16,-2 2 0-16,3 0 1 15,-2 2 5-15,3 0-12 16,1 2 6-16,4 0 0 16,3 2-5-16,1 0 5 15,5 0 0-15,3 0-6 0,-2 8 8 16,2 6-3-16,-1 4 1 15,-2 2-1-15,-4 0-8 16,-8 0 1-16,0-2 8 16,-8-1-7-16,0-2 11 15,0 2-4-15,-21-2 1 16,-3 2 8-16,-7-1 18 16,-3 0-26-16,1-2-1 15,2-1 6-15,4-2 2 16,4-1-5-16,8-2-3 0,3 0 0 15,4-4-4-15,6 0 4 16,-1-4 0-16,3 2-2 16,0-2 2-16,0 0 0 15,0 0-64-15,21 0-83 16,3 0-147-16,2-8-775 0</inkml:trace>
  <inkml:trace contextRef="#ctx0" brushRef="#br0" timeOffset="27029.82">22803 10276 1375 0,'0'0'693'15,"0"0"-386"-15,0 0 233 16,0 0-216-16,0 0-59 16,0 0-105-16,0 0-23 15,-17-45-38-15,-1 72-66 16,-2 9-8-16,0 9 7 15,2 1-16-15,5 0 8 16,9 0-12-16,4-2 2 16,0-4-4-16,6-5-10 15,17-5 0-15,3-8-1 16,3-6 1-16,3-8 3 0,3-8-2 16,3 0 4-16,-1-3-5 15,1-12 6-15,-1-10-6 16,-4 0 0-16,-4-4 0 15,-8-4 7-15,-2-4 2 16,-6-3-9-16,-6-4 0 16,-5-4 0-16,-2 0 0 15,0-2 0 1,-7 6 0-16,-6 6 0 0,-5 12 0 0,-2 9 0 31,-7 13 0-31,-4 4 0 0,-4 4 0 16,-3 17 0-1,-1 4 0-15,4 1 0 0,2 1 0 16,6-3 0 0,6-4 0-16,6-2 0 0,4-8 0 15,6-4 0-15,3-4 0 16,2-2 0-16,0 0 0 16,0 0 0-16,0 0 0 15,7 0 0-15,6-8 0 16,8 0 0-16,-2 6 0 15,6 2 0-15,0 0 0 16,4 6 0-16,2 16 0 16,2 6 0-16,3 2 0 15,1 4 0-15,2-4 0 16,-1-2 0-16,-3-4 0 0,-2-6 0 16,-4-7 0-16,-4-6 0 15,-4-5 0-15,-6 0 0 16,-5 0 0-16,0 0 0 15,-3 0 0-15,-3-5-27 16,-4-4-140-16,0 5-347 16,-2 3-723-16</inkml:trace>
  <inkml:trace contextRef="#ctx0" brushRef="#br0" timeOffset="28338.36">17278 11323 978 0,'0'0'1121'16,"0"0"-611"-16,0 0-155 15,0 0-18-15,0 0-132 16,0 0-128-16,0 0 25 16,0 75 7-16,0-25-38 15,0 6-4 1,0 2-28-16,0-4 2 0,0 1-10 0,0-9-22 16,0-9 16-16,0-6-25 15,0-11 0-15,0-10 2 16,0-6 5-16,0-4 3 15,0 0-10-15,0-8 0 16,-2-16 0-16,-7-10 0 16,-2-12 0-16,2-11 0 15,2-7 0-15,3-4 0 16,4 0 0-16,0 10 0 16,0 8 0-16,0 13 0 15,0 13 0-15,13 8 0 16,3 4 0-16,6 4 0 0,7 4 0 15,2 2 0-15,4 2 0 16,0 0 0-16,-7 14-10 16,-6 4 9-16,-6 4-7 15,-9 3 7-15,-7-1 1 16,0-1 0-16,-16-1-1 16,-8 3 1-16,-9-5-6 15,-2-2 6 1,0-2 0-16,2-4 7 0,4-2-1 0,4-4-6 15,8-2 14-15,6-2-14 16,6-2 0-16,2 0 0 16,3 0 0-16,0 0 0 15,0 0 0-15,0 0 0 16,0 2 0-16,12 2 0 16,12 2 0-16,5 0 0 15,10 2 0-15,3 2 0 16,5 2 0-16,-1 0 0 15,1 0 0-15,-3 0 0 16,-4 0 0-16,-9-2 0 0,-8 0 0 16,-7 0 0-16,-5 0 0 31,-7 0 0-31,0-2 0 0,-4-2 0 0,3 1 0 16,-3-6 0-16,0-1 0 15,0 0 0-15,0 0 0 16,0 0 0-16,0 0 0 15,0 0 0-15,0 0 0 16,0 0 0 0,0-1 0-1,0-2 0-15,0-1-3 16,0 4-136-16,2-2-358 0,2 2-504 16</inkml:trace>
  <inkml:trace contextRef="#ctx0" brushRef="#br0" timeOffset="-4199.24">4585 13615 2522 0,'0'0'687'0,"0"0"-603"16,0 0 93-16,0 0-17 16,0 0-58-16,0 0-89 15,-25-14-12-15,25 14 28 16,0 3-4-16,7 12 13 16,2 6 22-16,0 7-45 15,2-2 19-15,3 0-23 16,-1-4-11-16,3-8 6 15,3-8-6-15,10-6 0 0,12-20 19 16,10-26-7-16,20-39 11 16,13-31-23-16,-5 2 1 15,-12 12 6-15,-16 21-7 16,-20 36 0-16,-2 4 11 16,-7 5-10-16,-8 18 39 15,-12 12-22-15,-2 4-18 16,0 2 0-16,0 0 0 15,0 0 0-15,2 0 0 0,7 2-123 16,9 12-152 0,-1-2-408-16,-5-2-527 0</inkml:trace>
  <inkml:trace contextRef="#ctx0" brushRef="#br0" timeOffset="-3298.17">13709 13329 1356 0,'0'0'1163'15,"0"0"-822"-15,0 0-45 16,0 0 2-16,0 0-106 16,0 0-126-16,-11-24-40 15,20 26-4-15,1 14 22 16,2 6 22-16,-1 4-29 15,-3 0-5-15,2 2-7 0,-6-4-25 16,1-4 9-16,-3-6-8 16,0-4-1-16,0-8 15 31,5-2-13-31,2 0 16 16,9-20 3-16,11-20-14 15,11-12 3-15,9-12-10 16,2-4 0-16,0 6 5 15,-8 11-4-15,-12 15 0 16,-14 14 2-16,-7 12-2 16,-10 8-1-16,0 2 0 15,0 0-49-15,0 14-127 0,-7 2-530 16,7-6-1056-16</inkml:trace>
  <inkml:trace contextRef="#ctx0" brushRef="#br0" timeOffset="-2530.78">21739 12410 1846 0,'0'0'571'16,"0"0"-197"-16,0 0-26 15,0 0-66 1,0 0-140-1,0 0-98-15,0 0 47 0,15 18 11 16,-3 11-28 0,-4 3-4-16,-1 1-38 0,-3 0-16 15,-2-7 4-15,4-4-14 16,-2-6 2-16,5-10-8 16,7-6 0-16,5-4 30 15,15-26 10-15,11-14-40 16,9-13 0-16,8-9 0 15,3-4 0-15,-2 4 0 16,-5 8 0-16,-9 14 0 16,-13 13 0-16,-9 16 0 0,-12 11 0 15,-7 4-117-15,-6 18-192 16,-4 1-611-16</inkml:trace>
  <inkml:trace contextRef="#ctx0" brushRef="#br0" timeOffset="41099.96">3355 12519 763 0,'0'0'1371'0,"0"0"-1119"15,0 0-126-15,0 0 55 16,0 0-70-16,0 0-60 16,11 7 32-16,-7-4 7 15,1 1-2-15,2 2 29 16,2 2-42-16,-3 0-33 15,4-2-11-15,-6 2-23 16,0-4 2-16,-2-2-8 16,3-2-2-16,-3 0 12 15,4-16-12-15,4-18 8 0,3-16-8 16,1-29-96 0,-3 11-490-16,-7 14-1368 0</inkml:trace>
  <inkml:trace contextRef="#ctx0" brushRef="#br0" timeOffset="49998.74">2252 14173 684 0,'0'0'243'0,"0"0"-106"16,0 0 19-16,0 0-31 16,0 0-69-16,0 0-54 15,0 0 12-15,0 0-13 16,0 0 0-16,0 0-2 16,0 0-12-16,0 0-26 15,0 0-64-15,2 0-150 0</inkml:trace>
  <inkml:trace contextRef="#ctx0" brushRef="#br0" timeOffset="50535.09">2404 14015 1687 0,'0'0'516'0,"0"0"-130"0,0 0-30 15,0 0-164-15,0 0-95 16,0 0-76-16,0 0-9 16,12 28 44-16,-6-9-45 15,-4 2 10-15,2-3-13 16,-2-8-8-16,1-2 21 15,-3-8-21-15,0 0 35 16,0-4 74-16,0-16-26 16,-17-4-37-16,-4-4-26 15,-6-4-4-15,-2 7 19 0,-4 10-19 16,-3 8 17-16,-2 7 29 16,-2 25-43-16,-2 25 13 15,1 16-26-15,8 14 4 16,9 10-10-16,8-4-3 15,16-6 2-15,0-9 1 16,18-13 0-16,18-18 0 16,12-18 6-16,8-14-1 15,6-8-1-15,1-6-4 16,-1-18 0-16,-8-8 0 16,-9 2 0-16,-12 2-2 0,-11 6-1 15,-11 4-7-15,-4 6-4 16,-3 3-46-16,-4 8-48 15,0 1-123-15,0 0-306 16,0 6-408-16</inkml:trace>
  <inkml:trace contextRef="#ctx0" brushRef="#br0" timeOffset="50802.38">2758 14390 2009 0,'0'0'671'16,"0"0"-368"-16,0 0-50 16,0 0-127-16,0 0-65 15,0 0-10-15,-16 122 27 16,25-86 15-16,-5 2 0 16,4-2-57-16,-4-6-10 15,-2-4-16 1,2-4-9-16,-1-6-2 0,-1-2-121 15,-2-10-204-15,0-4-486 16,-11 0-807-16</inkml:trace>
  <inkml:trace contextRef="#ctx0" brushRef="#br0" timeOffset="51635.68">2385 13547 1204 0,'0'0'296'16,"0"0"-31"-16,0 0-19 16,0 0-9-16,0 0-88 15,-127-42-32-15,90 42 43 16,-5 0-35-16,-8 2 3 16,-1 14-11-16,-2 4-44 0,-3 8-13 15,5 8-22-15,2 7-23 16,0 5 37-16,7 8-13 15,1 6 10-15,5 6 7 16,10 10-20-16,4 3 16 16,6 5 1-1,9 2-26-15,7-2 28 16,0-2-20-16,3 1-19 16,17-5 21-16,7 0-36 15,8-8 6-15,5 0-7 16,4-1 0-16,6-9-6 15,3-2 6-15,3-4 0 16,5-10 18-16,3-6-12 16,3-4-1-16,4-7-5 0,7-10 1 15,2-2 11-15,3-7-12 16,-1-6 0-16,2-4 17 16,-3 0-11-16,-4-4 1 15,-5-13-6-15,-3-1 1 16,-9-1 25-16,-4-4-21 15,-7-3 6-15,-4 0 36 16,-5-2-42-16,-1-8 22 16,0-2-20-16,-1-4-7 15,-3-10 7-15,-2-2-8 16,-1-5 0-16,-5 1 33 0,-7-6-23 16,-7 0 35-16,-5 0-23 15,-5-2-21-15,-3-1 26 16,0-2-27-16,-13-2 0 15,-10-3 0-15,-8 0 0 16,-9-5 0-16,-7 2 0 16,-12 0 0-16,-9 3 0 15,-12 2 0-15,-11 6 0 16,-7 3 0-16,-7 13 0 16,1 12 0-16,0 14 0 0,9 18 0 15,-28 20-141-15,27 20-517 16,15 2-1022-16</inkml:trace>
  <inkml:trace contextRef="#ctx0" brushRef="#br0" timeOffset="52575.61">13729 16557 1523 0,'0'0'675'0,"0"0"-386"0,0 0 88 15,0 0-137-15,0 0-63 16,0 0-65-16,-81-84-17 16,55 84 22-16,-8 0-18 31,-8 4-20-31,-5 26-4 0,-1 12-42 0,-2 14 0 16,10 12-3-16,11-1-4 15,15 1 2-15,14-10-19 16,4-6-8-16,29-12 7 15,13-8-8 1,12-18-1-16,7-14-7 0,-1 0-43 16,-4-6-76-16,-4-24-325 15,-16 2-411 1,-15 8-1058-16</inkml:trace>
  <inkml:trace contextRef="#ctx0" brushRef="#br0" timeOffset="52907.25">13831 16910 1892 0,'0'0'700'0,"0"0"-341"15,0 0-94 1,0 0-123-16,0 0-88 0,0 0-33 16,0 0-15-16,125-26-4 15,-98 26-1-15,-9 8 0 16,-5 18-1-16,-9 2 0 15,-4 2 6-15,0 2-6 16,-6 4 0-16,-10-10 6 16,3 1 63-16,2-9-12 15,1-4 0-15,8-6-16 0,2-7-35 16,0-1-6 0,25 0 0-16,6-14-3 0,9-8-24 15,3-6-170-15,5-8-168 16,-11 2-504-16,-13 6-1042 0</inkml:trace>
  <inkml:trace contextRef="#ctx0" brushRef="#br0" timeOffset="53539.5">13495 16232 1333 0,'0'0'489'16,"0"0"-205"-16,-156-2 20 15,85 2-88-15,-1 10-60 16,3 12-45-16,-2 9-2 16,2 6 27-16,-1 16-17 15,8 5-15-15,5 8 19 16,5 6-13-16,15 4-4 15,8 5-38-15,13-1-44 16,11 0 22-16,5 0-34 16,5 0 6-16,22 1 11 15,8-5-23-15,10 4 1 0,8-4-2 0,7 0 1 16,12 1 4-16,3-11-10 16,6-2 0-16,6-8 14 15,1-10-6 1,7-2-5-1,-2-12-3-15,1-14 1 16,2-5-11-16,1-13 10 16,1-13 0-16,-2-19 5 15,0-12 10-15,-5-14-15 0,-8 0 0 16,-8-6 2-16,-10-2 11 16,-12-1-11-16,-5-1-2 15,-13 10 30-15,-6 0-24 16,-4 2 1-16,-10 2-4 15,-6 0 3-15,-6-1 21 16,-3-3-27-16,0 0 0 16,-23-8 21-16,-10 0-9 15,-8-11-12-15,-10-9 0 16,-13-2 0-16,-10 0 0 0,-11 7 0 16,-9 18 0-16,-21 14 0 15,-23 21 0-15,-20 28 0 16,10 10 0-16,2 30-51 15,43-4-266-15,27-9-1030 0</inkml:trace>
  <inkml:trace contextRef="#ctx0" brushRef="#br0" timeOffset="54441.59">25174 11975 1702 0,'0'0'491'15,"0"0"-202"-15,0 0 219 16,0 0-273-16,0 0-19 16,0 0-99-16,-104-92-6 15,62 118-29-15,-3 16-29 16,-2 12 17-16,2 12-13 16,8 9-6-1,8 5-9-15,13 2-41 0,16-6-1 0,3-10 1 16,34-13-1-16,19-17 26 15,11-14-26-15,8-18-9 16,1-4-62-16,-7-14-178 16,2-30-210-16,-19 5-258 15,-17 3-223-15</inkml:trace>
  <inkml:trace contextRef="#ctx0" brushRef="#br0" timeOffset="54842.16">25386 12344 1795 0,'0'0'586'0,"0"0"-74"16,0 0-269 0,0 0-128-16,0 0-62 0,0 0-3 15,0 0 12-15,132-46-40 16,-106 46-5-16,-4 0-17 16,-5 14-9-16,-13 8 9 15,-4 6-6-15,0 4 6 16,-12 0 8-16,-5-1-7 15,1-8-1 1,3-2 4-16,2-6 4 0,6-6 5 16,5-5 37-16,0-4-26 0,11 0 19 15,16 0 16 1,7-4-1-16,5-6-26 0,1 3-25 16,-3 3-14-16,-6 4 7 15,-7 0 0 1,-8 7-1-16,-10 12 2 0,-6 6 4 15,0 5-1-15,-18 4 8 16,-13 2-13-16,-9 0 1 16,-4 0-12-16,-8-6-7 15,3-6-112-15,-6-22-73 16,10-2-319-16,12-5-383 0</inkml:trace>
  <inkml:trace contextRef="#ctx0" brushRef="#br0" timeOffset="55477.2">25150 11586 1358 0,'0'0'479'16,"0"0"-144"-16,-141-8 26 15,79 8-63-15,0 12-56 0,-3 14-110 16,-1 12 25 0,-1 8-19-16,5 15-31 0,4 9 26 15,10 10-52-15,13 8-18 16,12 18 5-16,15 21-49 16,8 13 35-16,18-11-28 15,11-27-25-15,2-30 40 16,5-14-41-16,5 6 0 15,13 8 0-15,11 7 3 16,-1-7-3-16,5-8 0 16,3-10 0-16,3-8-8 15,6-12 8-15,5-9 0 0,5-17 5 0,6-8-2 16,-1 0-3-16,-1-22 0 16,-3-9 0-16,-3-7 0 15,-5-6 0-15,-1-4 0 16,-3-2 0-16,-4-4 0 15,-3-1 0-15,-6 0 0 16,-8-2 0-16,-13 3 0 16,-13 0 0-16,-10 2 0 15,-17-4 0-15,-6 0 0 16,0-3 0-16,-22-7 0 16,-10-4 0-16,-5-6 0 15,-5-10 0-15,-8-4 0 0,-5-7 0 16,-8 1 0-16,-8 5 0 15,-12 9 0-15,-25 8 0 16,-39 18 0-16,-38 20 0 16,-23 18 0-16,-8 16 0 15,54 2-147-15,28 0-1395 0</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4:25:50.733"/>
    </inkml:context>
    <inkml:brush xml:id="br0">
      <inkml:brushProperty name="width" value="0.05292" units="cm"/>
      <inkml:brushProperty name="height" value="0.05292" units="cm"/>
      <inkml:brushProperty name="color" value="#FF0000"/>
    </inkml:brush>
  </inkml:definitions>
  <inkml:trace contextRef="#ctx0" brushRef="#br0">1969 4586 2114 0,'0'0'388'0,"0"0"-121"16,0 0-21-16,0 0-117 16,0 0 13-16,0 0 26 15,0-26-32-15,-2 23 5 16,-10 3-30-16,-5 0-21 15,-6 0-18-15,-8 7-61 16,-9 17-10-16,-5 14-1 16,-1 12 1-16,4 10-12 15,8 4 11-15,12 3 0 0,16-7-1 16,6-4 1-16,8-8-9 16,21-6 7-16,11-10 2 15,4-8-7-15,6-8 7 16,3-12-81-16,1-4-14 15,-5-2-86-15,4-26-107 16,-15 2-325-16,-11 2-331 0</inkml:trace>
  <inkml:trace contextRef="#ctx0" brushRef="#br0" timeOffset="268.17">2306 4923 895 0,'0'0'1382'16,"0"0"-1034"-16,0 0-33 16,0 0-128-16,0 0-101 15,0 0-22-15,0 0-38 16,0 0-4-16,0 13 2 16,0 18 33-16,0 11 28 15,0 6-47-15,0 6-29 0,0-2 15 16,0-2-24-16,0-6 0 15,0-8 0-15,0-11-50 16,0-14-100-16,0-12-234 16,-5-20-281-16,-4-8-565 0</inkml:trace>
  <inkml:trace contextRef="#ctx0" brushRef="#br0" timeOffset="1246.41">2148 4221 1156 0,'0'0'560'0,"0"0"-326"0,0 0 45 16,0 0-86-16,0 0 13 15,0 0-56-15,-133-68 12 16,102 64-32-16,-2 4-86 16,-7 0-20-16,-2 6 4 15,-5 12-14-15,1 6 14 16,-4 6-2-16,1 8-16 15,0 6 9 1,2 8-19-16,3 6 0 16,-1 7 8-16,3 1-7 0,2 0 22 0,5 2 7 15,1 0-7-15,7-2 18 16,7 1-32 0,7-2 3-16,6 2 7 0,4-1 1 15,3 2 17-15,0-2-7 16,19 1-16-16,5-3 17 15,5-2-22-15,5-2-3 16,1-4 21-16,5 0-10 16,3-6 2-16,3-3-17 15,4-5 10-15,5-6-6 16,3-6-5-16,2-4 5 16,4-6 9-16,4-4 2 0,-3-8 11 15,1-8 5-15,-1 0-7 16,-3 0 5-16,0-14-11 15,1-6-13-15,-5-6-1 16,0-2 0 0,-2-4 6-16,-3-2-12 15,-6-5 0-15,-5 2-6 0,-5-4 6 16,-2 1 0-16,-9-2 9 16,0 2-9-16,-3-4 10 15,0 0-2-15,-4 0-7 0,-5-3 16 16,-3 1-2-1,-7 0 4-15,-4 0 16 0,0 2-8 16,0 0 15-16,-6 0-14 16,-7-2-4-1,-6 2-24-15,1-4 0 0,-1 2 0 16,-2 1 0-16,-1 1 0 16,0 6 0-16,0 2 0 15,-3 4 0-15,-2 0 0 16,-2 0 0-16,-2-2 0 15,-2 2 0-15,-1-3 0 0,-3 1 0 16,-3 0 0-16,1 4 0 16,-3 2 0-16,2 4 0 15,-3 2 0-15,-1 2 0 16,0 2 0 0,-3 4 0-16,-5 4 0 15,-6 2 0-15,-11 6 0 0,-51 6-210 16,18 16-336-16,2 6-559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30T07:09:47.743"/>
    </inkml:context>
    <inkml:brush xml:id="br0">
      <inkml:brushProperty name="width" value="0.05292" units="cm"/>
      <inkml:brushProperty name="height" value="0.05292" units="cm"/>
      <inkml:brushProperty name="color" value="#FF0000"/>
    </inkml:brush>
  </inkml:definitions>
  <inkml:trace contextRef="#ctx0" brushRef="#br0">4785 8125 2018 0,'0'0'733'0,"0"0"-479"0,0 0 22 16,0 0-16-16,0 0-155 16,0 0-49-16,65 0 61 15,-45 8-78-15,2 8-11 0,1 2 1 16,-1 4-17 0,-2-2-3-16,3-4-9 0,0-8 0 15,8-8 13-15,15-13-7 16,16-36 38-16,29-35-1 15,30-42-28-15,16-25-3 16,-12 15-12-16,-26 19-90 16,-44 49-390-16,-37 42-1249 0</inkml:trace>
  <inkml:trace contextRef="#ctx0" brushRef="#br0" timeOffset="4733.76">8094 5480 2349 0,'0'0'846'16,"0"0"-611"-16,0 0-4 16,0 0-51-16,0 0-126 15,0 0-18-15,5 18-24 16,13 10 9-16,1-2 17 16,8-5-31-16,6-16 2 15,13-5 69-15,14-37-78 16,28-42 0-16,26-43 0 15,11-34 0-15,-14-1 0 16,-35 40-525-16,-41 45-1008 0</inkml:trace>
  <inkml:trace contextRef="#ctx0" brushRef="#br0" timeOffset="5663.66">24615 4395 2170 0,'0'0'715'16,"0"0"-398"-16,0 0-2 15,0 0-113-15,0 0-139 16,0 0-25-16,6 22 41 16,2 10-62-16,-2 0 21 15,5-3-38-15,7-9 0 0,11-15 36 16,11-5-15-16,14-24 64 16,17-26-85-16,14-22 0 15,23-30 0-15,-4 0 0 16,-4-5 0-16,-9 7 0 15,-26 32 0-15,-7 6 0 16,-19 26 0-16,-18 17 0 16,-13 18 0-16,-8 1-15 15,0 30-287-15,0 8-194 16,-8 2-416-16</inkml:trace>
  <inkml:trace contextRef="#ctx0" brushRef="#br0" timeOffset="5830.33">26227 4100 3074 0,'0'0'449'0,"0"0"-449"15,0 0-307-15,0 0-1232 0</inkml:trace>
  <inkml:trace contextRef="#ctx0" brushRef="#br0" timeOffset="11963.25">9745 5396 649 0,'0'0'915'0,"0"0"-670"15,0 0 0-15,0 0-16 0,0 0 23 16,5-2-27-16,-3-4-8 16,-2-2 54-16,0-2-86 15,-2 0-41-15,-16-2-33 16,-5 2-55-16,-4 0-1 16,-6 0-26-16,-5 3-19 15,-2 3-5-15,-2 4-5 16,0 0 0-16,0 7-1 15,-1 8 2-15,3 10-1 16,0 3 0-16,-1 4 0 16,1 6 15-16,3 6-8 15,1 4 2-15,5 4-1 16,4 1-1-16,7 1 25 0,3 0-32 16,5-4 9-16,5-4-9 15,7-6 15-15,0-4-12 16,9-4-3-16,18-1 0 15,8-6-5-15,8 0 14 16,10-6-9-16,3-2 0 16,6-7 8-16,1-6-13 15,1-4 5-15,1 0-1 16,-2-8 1-16,-6-12-27 16,-3-2 21-16,-9-6 3 15,-7 2 3-15,-7-5 9 16,-4 1-3-16,-8-4 9 15,-1-4 17-15,-3-2-31 0,-3 0 42 16,-5-2-41-16,-3 2 28 16,-4 0 10-16,0-3-40 15,-4 1 0-15,-15 2 0 16,-2 2 0-16,-4 4 0 16,-4 6 0-16,-2 6 0 15,-5 8 0-15,-4 10 0 16,-40 14-185-16,11 20-563 15,-3 8-1021-15</inkml:trace>
  <inkml:trace contextRef="#ctx0" brushRef="#br0" timeOffset="13096.4">5086 8859 1154 0,'0'0'616'0,"0"0"-477"16,0 0 103-16,0 0 60 15,0 0-149-15,0 0-47 16,0 0 13-16,0-60 4 15,-6 52-1-15,-5 0-24 16,-3 0 5-16,-9 2-16 16,0 4-36-16,-9 2 15 15,-6 0 0-15,-2 16-36 16,-2 10 18-16,1 10-27 16,1 6 12-16,9 8-9 15,4 5 0-15,12 4 45 0,6 1-33 16,9 5-2-16,0-3 16 15,9 0-49-15,16-4 35 16,8-3-36-16,5-5 0 16,8-6 22-16,6-10-15 15,6-8-4-15,4-12 2 16,3-14-4-16,1 0 11 16,-1-18-11-16,-1-19-1 15,-3-6 38-15,-8-9-38 16,-5-7 54-16,-9-3-54 15,-10-4 0-15,-9 0 0 16,-8-2 0-16,-8 1 0 16,-4 5 0-16,-2 6 0 15,-21 6 0-15,-10 8 0 0,-7 8 0 16,-11 11 0 0,-10 14 0-16,-10 9 0 0,-7 2 0 15,-2 30 0-15,-9 36-62 16,22-6-580-16,20-4-607 0</inkml:trace>
  <inkml:trace contextRef="#ctx0" brushRef="#br0" timeOffset="14163.47">8830 8322 1551 0,'0'0'603'0,"0"0"-438"15,0 0 117-15,0 0-4 16,0 0-123-16,-129 50-35 16,102-21 21-16,0 12-55 15,4 11-18-15,5 8-1 16,9 6-4-16,5 3 21 16,4-5-4-16,9-4-37 15,22-10 29-15,16-8-55 16,13-10 10-16,14-12-17 15,10-12-9-15,8-8 18 16,1-6-19-16,1-20 0 16,-3-6 4-16,-8-4 11 0,-8-4-6 15,-14-4-3-15,-14-1 14 16,-14-1 58-16,-13 1-46 16,-13-2-32-16,-7 1 0 15,0 0 0-15,-10 0 0 16,-12 2 0-16,-6 0 0 15,-6 4 0-15,-4 4 0 16,-4 5 0-16,-1 8 0 16,-1 2 0-16,-2 9 0 15,-10 12 0-15,-31 8 0 16,10 20-483-16,8 6-1117 0</inkml:trace>
  <inkml:trace contextRef="#ctx0" brushRef="#br0" timeOffset="15096.36">13179 9587 1644 0,'0'0'550'0,"0"0"-353"0,0 0 141 16,-148 12-51-16,100 10-136 15,-2 8 13-15,-1 8-23 16,0 10 0-16,0 7 20 15,7 4-58-15,3 4-1 16,10-1-34-16,6-2-19 16,12-6-49-16,9-4 0 15,4-8 0-15,0-2 0 16,19-8 0-16,10-1 0 16,10-9 0-16,7-6 0 15,10-12 0-15,8-4 0 0,10-4 0 16,6-20 0-1,3-8 0-15,1-6 0 0,-1-6-12 16,-9-3 12-16,-10 1 4 16,-15-2 4-16,-18 0-8 15,-15 0 0-15,-16 0 0 16,-7-1 0-16,-29 1 0 16,-10 2 0-16,-12 2 0 15,-9 4 0-15,-33-4 0 16,15 10-207-16,13 6-820 0</inkml:trace>
  <inkml:trace contextRef="#ctx0" brushRef="#br0" timeOffset="16063.46">16699 6702 603 0,'0'0'1337'0,"0"0"-1037"16,0 0-51-16,0 0 28 0,0 0-76 15,-125-89-62 1,92 83 11-16,-5 4-24 0,-2 2-68 16,-1 0 22-16,-1 12 53 15,3 8-28-15,-4 8 23 16,3 9-32-16,2 4-35 16,5 8-8-16,2 2-53 15,6 8 0-15,7 3 0 16,5 0 0-16,8 0 0 15,5-4 0-15,0-1 0 16,16-5 0-16,13-8 0 16,10-4 0-16,11-8 0 15,6-6 0-15,6-10 0 0,5-6 0 16,4-10 0 0,3 0 0-16,1-6 0 15,-1-16 0-15,-3-4 0 0,-6-6 0 16,-9-8 0-16,-12-8 0 15,-9-8 0-15,-12-9 0 16,-12-4 0-16,-11-8 0 16,0 3 0-16,-13 2 0 15,-21 6 0-15,-8 9 0 16,-18 11 0-16,-29 12 0 16,-63 22 0-16,18 10-511 15,1 2-1887-15</inkml:trace>
  <inkml:trace contextRef="#ctx0" brushRef="#br0" timeOffset="18197.54">22373 9785 1086 0,'0'0'287'16,"0"0"-42"-16,0 0-10 15,-124 43-56-15,90-11-27 16,5 8 72-16,5 8-62 15,4 6 14-15,4 8-3 16,7 6-71-16,5 3 36 0,4-1-57 16,0-2-41-1,13-6 21-15,14-6-44 0,6-5 11 16,8-11-25 0,5-7 9-16,6-11-9 0,4-5-2 15,2-11-1-15,4-6 5 16,1 0 11-16,1-18-17 15,-4-9 1-15,-2-5 0 16,-9-6 23-16,-6-2 4 16,-12-6 91-16,-10-4 5 15,-9-4-34-15,-12-7 14 16,0-2-62-16,-9-4-19 16,-18 1-1-16,-7 4-7 15,-5 10-28-15,-28 0-13 16,9 16-262-16,2 8-412 0</inkml:trace>
  <inkml:trace contextRef="#ctx0" brushRef="#br0" timeOffset="19198.27">28390 9789 879 0,'0'0'901'0,"0"0"-701"16,0 0 78-16,0 0 50 15,0 0-73-15,0 0 28 16,-5-106-68-16,-4 96 3 16,-4 4 8-16,-8 4-103 15,-8 2-39-15,-6 0-60 16,-7 14-13-16,-5 16 29 16,-4 10-39-16,2 11 12 15,2 10 1-15,7 8-11 16,6 7-3-16,15 4 0 15,7 1 0-15,10 1 0 16,2-4 0-16,14-4 0 16,14-8 0-16,13-5 0 15,7-7 0-15,8-10 0 16,2-6 0-16,4-10 0 0,3-8 0 16,-1-10 0-16,3-10 0 15,3 0 0-15,-1-6 0 16,0-16 0-16,-5-10 0 15,-1-8 0-15,-8-8 0 16,-3-11 0-16,-6-27 0 16,-8-28 0-16,-18-30 0 15,-20-7 0-15,-10 25 0 16,-33 29-69-16,-51-1-236 16,12 26-390-16,-5 4-691 0</inkml:trace>
  <inkml:trace contextRef="#ctx0" brushRef="#br0" timeOffset="19996.96">27883 5682 1741 0,'0'0'369'0,"0"0"-173"0,0 0 92 15,0 0-99-15,-126-43-9 16,101 43-65-16,1 0-49 15,-3 3 21-15,-2 22-15 16,-2 8 16-16,0 14-3 16,0 9-46-16,8 10 17 15,8 4-20-15,8 7-17 16,7-1 34-16,13-2-22 16,25-4 14-16,14-4-45 0,12-8 0 15,12-9-6-15,8-9-63 16,10-12 11-16,2-12 32 15,-1-10-22-15,-3-6 47 16,-7 0-12-16,-10-20 13 16,-5-9 19-16,-8-4-18 15,-6-10 61-15,-10-3-4 16,-6-8-22-16,-7-4 23 16,-8-2-43-16,-11-4-5 15,-10 0 29-15,-4-1-11 16,-11 3 13-16,-25 4-39 15,-20 4-3-15,-32 6-35 16,-71 16-145-16,17 12-183 0,-5 12-770 16</inkml:trace>
  <inkml:trace contextRef="#ctx0" brushRef="#br0" timeOffset="20697.18">21970 5799 1128 0,'0'0'711'0,"0"0"-496"15,0 0 51-15,0 0 77 16,0 0-103-16,0 0-86 15,0 0-72-15,-69-30-1 16,52 50 12-16,-3 12-8 16,-1 14-14-16,4 12-23 15,3 10-15-15,12 3 24 16,2 1-47-16,14-4-2 16,23-8 8-16,12-8-5 0,13-14-13 15,10-15 2-15,8-18-28 16,5-5 19-16,2-28-23 15,-7-17 32-15,-6-14 0 16,-14-9 12-16,-18-8 67 16,-15-6-20-16,-23-3 2 15,-4 3 32-15,-31 6-48 16,-18 10 23-16,-15 11-35 16,-13 13-32-16,-10 19-1 15,-48 23-106-15,21 0-169 16,12 14-432-16</inkml:trace>
  <inkml:trace contextRef="#ctx0" brushRef="#br0" timeOffset="21763.4">28327 4493 945 0,'0'0'602'0,"0"0"-476"16,0 0-10-16,0 0 18 0,0 0 1 16,0 0-13-1,0 0-16-15,-103-110-15 0,97 92 47 16,-1 2-40-16,3 0-3 15,0 0-7-15,-1 0-29 16,0 2 27-16,3 2-45 16,0 4-4-16,-3 2 45 15,-3 4-35-15,-6 2 1 16,-6 0-12-16,-9 0-35 16,-8 12 8-16,-6 12-9 15,-3 8 0-15,-2 6 30 16,4 8-13-16,3 4 27 15,10 5-18-15,7 1-17 16,13 4 24-16,11 0-33 0,0 2 18 16,27-2-7-16,12-3-1 15,15-5-14-15,6-10 4 16,9-10-18-16,7-10 10 16,4-12 8-16,1-8 0 15,-1-2 8-15,-2-10-7 16,-6-16 26-16,-6-8 21 15,-8-9 60-15,-7-7 36 16,-10-6-39-16,-10-6-6 16,-14 0-28-16,-6 2-49 15,-11 2 31-15,0 4-53 16,-9 4 0-16,-18 1 0 16,-8 5 0-16,-7 4 0 15,-10 4-11-15,-8 6 0 16,-6 6 10-16,-3 6-40 15,2 10-12-15,7 6-46 0,6 2-193 16,19 10-427-16,16 4-1703 16</inkml:trace>
  <inkml:trace contextRef="#ctx0" brushRef="#br0" timeOffset="21896.88">29065 4588 1431 0,'0'0'1238'0,"0"0"-1238"0,0 0-875 0</inkml:trace>
  <inkml:trace contextRef="#ctx0" brushRef="#br0" timeOffset="43163.86">1668 14917 2588 0,'0'0'609'0,"0"0"-519"15,0 0 222-15,0 0-33 16,0 0-212-16,0 0-32 15,-13-18 4-15,15 18-18 16,13 16 35-16,6 6-56 16,4 8 0-16,4 2 0 15,-3-2 0-15,6-6 0 16,1-10 0-16,7-14 0 16,14-2 0-16,10-42 0 15,25-32 0-15,24-44 0 16,22-37 0-16,4-11 0 0,-25 27 0 15,-29 39 0-15,-32 46 0 16,-17 22 0-16,-2 4 0 16,-7 8 0-16,-6 8 0 15,-9 14 0-15,-1 6-203 16,-5 20-414-16,1 4-449 0</inkml:trace>
  <inkml:trace contextRef="#ctx0" brushRef="#br0" timeOffset="43296.11">3758 14287 3422 0,'0'0'551'0,"0"0"-428"16,0 0-123-16,0 0-321 16,0 0-1539-16</inkml:trace>
  <inkml:trace contextRef="#ctx0" brushRef="#br0" timeOffset="147996.46">11376 4044 1258 0,'0'0'1394'0,"0"0"-1061"16,0 0-83-16,0 0 3 16,0 0-119-16,0 0-55 15,-138 2-34-15,93 43-19 16,-10 13 55-16,-7 10-17 15,-1 8 2-15,5 0 14 0,11 0-47 16,16-5-33-16,18-9 0 16,13-12 0-16,19-10 0 15,33-14 0-15,14-16 0 16,13-10 0-16,1-8-74 16,-6-22-76-16,-18-10-70 15,-19-4-10-15,-22 1-8 16,-15 3-22-16,-4 8 122 15,-29 8 13-15,-5 11 40 16,0 6 72-16,0 7 3 16,12 0 10-16,5 2 24 0,11 4 44 15,6 2 34 1,4-2 16-16,0 2 57 0,12 0-20 16,13 2-63-16,8 0-10 15,5-3-9-15,4-3-34 16,-3-3 12-16,-6 2 2 15,-9-3-5-15,-10 0 22 16,-10 2 7-16,-4 2 61 16,0 5-21-16,0 8-56 15,0 5-61-15,0 10 0 0,0 2 0 16,-2 6 0 0,2 4 0-16,0 0 0 15,0 0 0-15,0 0 0 16,0-5 0-16,-2-1 0 0,-5 0-321 15,0-10-492 1,2-6-1287-16</inkml:trace>
  <inkml:trace contextRef="#ctx0" brushRef="#br0" timeOffset="148767.21">24925 2903 2076 0,'0'0'675'16,"0"0"-201"-16,2-108-19 15,0 70-212-15,1 12-70 16,-1 6-173-16,0 10 0 16,-2 8 0-16,0 2 0 15,0 0 0-15,0 26 0 16,-2 20 0-16,-3 22 0 15,3 16 0-15,2 9 0 16,0 3 0-16,0-6 0 16,7-5 0-16,10-13 0 0,12-17-86 15,-4-18-481-15,0-23-445 16</inkml:trace>
  <inkml:trace contextRef="#ctx0" brushRef="#br0" timeOffset="149029.88">25386 2839 2636 0,'0'0'661'15,"0"0"-357"-15,0 0-28 16,0 0-57-16,0 0-219 0,-53 128 0 16,43-70 0-16,4 7 0 15,4-1 0-15,0 0 0 16,2-4 0-16,0-7 0 15,0-11 0-15,0-8-117 16,0-12-90-16,0-12-98 16,0-10-72-16,-2-22-174 15,-3-8-556-15</inkml:trace>
  <inkml:trace contextRef="#ctx0" brushRef="#br0" timeOffset="149196.4">25012 3162 1783 0,'0'0'876'16,"0"0"-294"-16,0 0-200 16,0 0-138-16,0 0-118 0,0 0-106 15,0 0-20-15,93-46-41 16,-35 36-149-16,34 0-184 16,-12 4-525-16,-9 0-537 0</inkml:trace>
  <inkml:trace contextRef="#ctx0" brushRef="#br0" timeOffset="149300.78">25767 3118 2716 0,'0'0'799'0,"0"0"-429"0,0 0-159 16,0 0-211 0,0 0 0-16,0 0-318 0,0 0-1120 15</inkml:trace>
  <inkml:trace contextRef="#ctx0" brushRef="#br0" timeOffset="152995.49">10581 2887 1024 0,'0'0'918'0,"0"0"-627"16,0 0 202-16,0 0-179 16,0 0-54-16,-39-102-58 0,39 92-23 15,0 4-20-15,-2 2-44 16,2 4 26-16,-2 0-141 15,0 0 0-15,2 0 0 16,0 0 0-16,0 18 0 16,0 10 0-16,11 20 0 15,11 12 0-15,5 13 0 16,4 3 0-16,3-4 0 16,1-6 0-16,-4-10 0 15,-4-13 0-15,-4-17 0 16,-8-11 0-16,-3-11 0 15,-4-4 0-15,1-13 0 16,0-22 0-16,4-17 0 0,3-14 0 16,8-28 0-1,3 2 0-15,0-3 0 0,4 7 0 16,-6 28 0-16,0 6 0 16,-10 22 0-16,-6 14 0 15,-4 12 0-15,-5 6 0 16,0 0 0-16,0 0 0 15,0 6 0-15,0 28-222 16,-3 0-312-16,1-2-614 0</inkml:trace>
  <inkml:trace contextRef="#ctx0" brushRef="#br0" timeOffset="153863.07">11319 3007 1722 0,'0'0'544'0,"0"0"-214"15,0 0 188-15,0 0-317 16,0 0-59-16,0 0 42 15,0 0-1-15,-8 0-36 16,8 0-22-16,0 0-125 16,0 0 0-16,0 0 0 15,12-1 0-15,12-7 0 16,10-1 0-16,4 0 0 16,4-1 0-16,-3 2 0 15,-2-1 0-15,-6 1-69 16,-9 4-150-16,-8 2-81 15,-14 2-198-15,0 0-95 16,0 10-212-16</inkml:trace>
  <inkml:trace contextRef="#ctx0" brushRef="#br0" timeOffset="154029.72">11363 3254 1480 0,'0'0'786'16,"0"0"-563"-16,0 0 104 15,0 0-53-15,0 0-136 16,0 0 2-16,0 0-83 16,158-30-45-16,-109 12-12 15,11-4-163-15,-16 4-298 16,-10 2-271-16</inkml:trace>
  <inkml:trace contextRef="#ctx0" brushRef="#br0" timeOffset="154795.54">12570 2564 2254 0,'0'0'617'16,"0"0"-313"-16,0 0 180 0,0 0-327 16,0 0-88-1,0 0 5-15,-114-62-44 0,86 64-15 16,-3 17-15-16,0 4 1 16,4 4 26-16,6 1-27 15,9-2 0-15,4 2 0 16,8-4 6-16,0-2-7 15,0 0 1-15,16-2 0 16,1 0 14-16,6 0-13 16,2 0-1-16,-1 0 0 15,-2 0 9-15,-4-2-21 16,-7 0 11-16,-6 1-13 16,-5 0 14-16,0 5-8 15,-27 2 8-15,-11 3 2 16,-4 0 26-16,-4 0 12 0,0-5-40 15,11-6 0-15,10-4 0 16,12-6 0-16,9-6 0 16,4 0 0-16,0-2 0 15,0 0 0-15,9 4 0 16,8 2 0-16,5 6 0 16,7 4 0-16,3 4 0 15,1 6 0-15,-4 4 0 16,-4 7 0-16,-7 3 0 15,-7 3 0-15,-11 8 0 16,0-1 0-16,-5-2 0 16,-13 0 0-16,3-6 0 15,-1-6 0-15,7-5 0 0,5-12 0 16,4-2 0-16,0-8 0 16,4 0 0-16,14-5 0 15,11-3 0-15,4-1 0 16,6 0 0-16,0 0 0 15,-3-4 0-15,-9-4 0 16,-7 5 0-16,-11-1 0 16,-7 1-3-16,-2 2-38 15,0-8-184-15,-11 1-453 16,-3 2-803-16</inkml:trace>
  <inkml:trace contextRef="#ctx0" brushRef="#br0" timeOffset="155799.31">13272 3052 1625 0,'0'0'504'0,"0"0"-229"16,0 0 111-16,0 0-66 15,-102-103-128-15,69 93-5 16,-4 10 15-16,-3 0-104 15,-2 27-52-15,-1 17-17 16,8 10-1-16,10 8 28 0,10 0-7 16,15-2-22-16,0-12-15 15,25-10-11-15,13-16 23 16,8-15-18-16,10-7 3 16,2-14 11-16,-2-21-20 15,-5-9 0-15,-9-4 0 16,-11 2 0-16,-8 4 0 15,-10 12 0-15,-9 12 0 16,-2 12 0-16,-2 6 0 16,0 0 0-16,0 26 0 15,0 12 0-15,0 10 0 16,2 6-35-16,17 0-178 16,23-2-270-16,-4-13-374 0,4-17-516 15</inkml:trace>
  <inkml:trace contextRef="#ctx0" brushRef="#br0" timeOffset="155962.99">13725 3291 1980 0,'0'0'997'0,"0"0"-772"16,0 0 106-16,-56 130-142 16,54-82-116-16,2-4-73 15,8-8-132-15,34-18-90 16,-1-12-427-16,-3-6-663 0</inkml:trace>
  <inkml:trace contextRef="#ctx0" brushRef="#br0" timeOffset="156329.68">14083 2773 1781 0,'0'0'1447'15,"0"0"-1074"-15,0 0-92 16,0 0-67-16,0 0-214 15,-22 114 0-15,19-57 0 16,3 2 0-16,0-2 0 16,0-5 0-16,0-6 0 15,5-12-140-15,6-12-32 16,0-12-47-16,7-10 114 16,0-8 63-16,4-22 25 0,3-6 16 15,-1-2 1-15,1 0 0 16,-3 10 16-16,-2 7 11 15,1 12 33-15,-4 9-31 16,3 0 22-16,1 23-12 16,-4 12-12-16,-3 7 10 15,-10 4-23-15,-4 2-5 16,0-4 10-16,-16-4-19 16,-9-7 21-16,2-11-21 15,0-11-50-15,17-11-137 16,6-10-426-16,0-12-582 0</inkml:trace>
  <inkml:trace contextRef="#ctx0" brushRef="#br0" timeOffset="156495.95">14662 3232 916 0,'0'0'1586'0,"0"0"-987"0,0 0-132 15,-6 110-223-15,4-65-107 16,0-1-81-16,2-2-56 15,0 0-186-15,0-10-195 16,4-16-660-16</inkml:trace>
  <inkml:trace contextRef="#ctx0" brushRef="#br0" timeOffset="156763.07">15224 2952 2522 0,'0'0'806'0,"0"0"-494"16,0 0-33-16,0 0-102 15,0 0-177-15,0 0 0 16,0 0 0-16,-105 44 0 16,70-1 0-16,1 8 0 15,10 1 0-15,10 0 0 16,14-4 0-16,0-6 0 15,24-7 0-15,17-12-41 16,14-10-79-16,34-13-100 16,-10-9-231-16,-10-10-590 0</inkml:trace>
  <inkml:trace contextRef="#ctx0" brushRef="#br0" timeOffset="156930.28">15589 3405 2022 0,'0'0'1028'15,"0"0"-540"-15,0 0-28 16,0 0-362-16,-82 124-98 16,68-90 0-16,4-2 0 15,-2-4 0-15,1-2 0 16,2-8 0-16,9-16-111 16,0-2-606-16,0 0-658 0</inkml:trace>
  <inkml:trace contextRef="#ctx0" brushRef="#br0" timeOffset="157462.72">16309 3226 1121 0,'0'0'1195'16,"0"0"-813"-16,0 0-22 16,0 0-120-16,0 0-118 15,0 0-29-15,-67-104 27 0,43 96-15 16,-9 6-33-16,-4 2-31 16,-3 8 19-1,1 16 21-15,3 8-32 0,7 6 6 16,11 2-55-16,11 0 0 15,7-3 0-15,7-8-8 16,22-11-19-16,11-11 12 16,5-7-10-16,-1-11 24 15,-3-18-6-15,-6-16 7 16,-8-7 10-16,-8-8-2 16,-5-12 20-16,-7-8 9 15,-3-4-37-15,-4 3 0 16,0 13 0-16,0 18 0 15,-4 22 0-15,-3 18 0 0,0 10 0 16,0 20 0-16,1 24 0 16,2 16 0-16,-1 14 0 15,5 7 0-15,0 1 0 16,0-2 0-16,15-6 0 16,8-12-99-16,19-12-390 15,-7-18-294-15,4-15-690 0</inkml:trace>
  <inkml:trace contextRef="#ctx0" brushRef="#br0" timeOffset="157629.69">16708 3305 2399 0,'0'0'898'0,"0"0"-651"0,0 0 114 0,0 0-170 0,0 0-191 0,-45 104 0 15,30-68 0-15,-1 0 0 16,3-6 0-16,3-6 0 15,8-10-102-15,2-8-430 16,0-6-377-16</inkml:trace>
  <inkml:trace contextRef="#ctx0" brushRef="#br0" timeOffset="157963.16">17109 3052 2280 0,'0'0'921'0,"0"0"-652"16,0 0 60 0,0 0-154-16,0 0-126 0,0 0-48 15,115-36-2-15,-79 19-23 16,-2-2-39-16,-8-2 13 16,-8 0-1-16,-11-4 42 15,-7 1-6-15,0 2 15 16,-11 2 3-16,-14 8-1 15,-8 6 14-15,-5 6 1 16,-2 2-10-16,0 26 41 16,4 12-9-16,7 9-3 15,7 2 17-15,13 6-37 0,9-5 8 16,0-6-15-16,31-8-9 16,13-12-33-16,10-14-114 15,8-12-111-15,25-28-254 16,-16-14-330-16,-10-8-703 0</inkml:trace>
  <inkml:trace contextRef="#ctx0" brushRef="#br0" timeOffset="158462.91">17561 2614 1855 0,'0'0'1035'0,"0"0"-673"16,0 0 208-16,0 0-296 15,0 0-274-15,0 0 0 16,0 0 0-16,-2-55 0 0,29 52 0 15,4 3 0 1,0 0 0-16,-4 0 0 0,-5 0 0 16,-6 10-39-16,-12 8 12 15,-4 8 27-15,0 5-12 16,-17 7 12-16,-10 6 12 16,-2 0-2-16,2-2 46 15,6 0-56-15,11-6 0 16,7-2 0-16,3-6 0 15,16-2 0-15,15-5 0 16,7-5 0-16,-2-7-3 16,-5-2-42-16,-12-3 17 15,-7-2 11-15,-12-2 17 16,0 4 27-16,-14 4 39 16,-12 6-66-16,-3 6 0 15,0 6 0-15,5 2 0 0,8 6 0 16,11-2 0-16,5 2 0 15,0-2 0-15,16 0 0 16,6-2 0-16,0 1 0 16,-1-3 0-16,-4-2 0 15,-3 2 0-15,-10-2 0 16,-4 0 0-16,0-2 0 16,0-2 0-16,-16-4 0 15,1-2 0-15,2-8 0 16,6-8 0-16,5 0-642 15,2-18-931-15</inkml:trace>
  <inkml:trace contextRef="#ctx0" brushRef="#br0" timeOffset="158596.39">18038 3447 3211 0,'0'0'885'0,"0"0"-885"15,0 0 0-15,0 0 0 16,0 0 0-16,0 0 0 15,0 0-536-15</inkml:trace>
  <inkml:trace contextRef="#ctx0" brushRef="#br0" timeOffset="159430.75">22946 1203 2172 0,'0'0'617'15,"0"0"-259"-15,0 0 15 16,-2-111-27-16,0 100-116 15,2 11-230-15,0 0 0 16,0 18 0-16,0 36 0 16,0 38 0-16,9 4 0 15,7 1 0-15,5-11 0 0,6-18 0 16,4 0 0-16,8-4 0 16,-4-19 0-16,-1-23 0 15,-5-22 0-15,-4-8 0 16,-6-39 0-16,-3-19 0 15,-3-16 0-15,-4-3 0 16,-2 3 0-16,-3 14 0 16,-4 18 0-16,0 20 0 15,0 20 0-15,0 10 0 16,0 12-299-16,3 42 10 16,1-3-275-16,2-5-326 0</inkml:trace>
  <inkml:trace contextRef="#ctx0" brushRef="#br0" timeOffset="159696.54">23719 1117 2316 0,'0'0'681'15,"0"0"-325"-15,0 0 13 16,0 0-98-16,0 0-168 15,0 0-103-15,-118 96 0 16,91 12 0-16,10 29 0 0,17 5 0 16,0-26 0-1,27-27 0-15,2-35 0 0,6-12 0 16,9-2 0-16,10-10-14 16,25-28-248-16,-17-2-256 15,-11-26-351-15</inkml:trace>
  <inkml:trace contextRef="#ctx0" brushRef="#br0" timeOffset="159896.26">24189 1159 2483 0,'0'0'888'0,"0"0"-350"15,0 0-351-15,0 0-187 16,0 0 0-16,0 0 0 15,-15 148 0-15,11-82 0 0,4 5 0 16,0-5 0-16,0-6 0 16,2-10 0-16,29-20-210 15,0-12-511-15,0-18-414 0</inkml:trace>
  <inkml:trace contextRef="#ctx0" brushRef="#br0" timeOffset="160096.38">24469 1201 1773 0,'0'0'1081'0,"0"0"-450"16,0 0-111-16,0 0-429 16,0 0-91-16,0 0 0 15,0 0 0-15,-14 106 0 16,14-48 0-16,0 0 0 0,0-1 0 16,0-3 0-16,4-10 0 15,0-8 0-15,-1-8-350 16,-3-20-307-16,-3-8-258 15,-14 0-795-15</inkml:trace>
  <inkml:trace contextRef="#ctx0" brushRef="#br0" timeOffset="160262.91">24129 1463 2638 0,'0'0'789'15,"0"0"-328"-15,0 0-253 0,0 0-208 16,0 0 0-1,0 0 0-15,120-46 0 0,-68 37 0 16,29-12-282 0,-15 5-428-16,-8 0-510 0</inkml:trace>
  <inkml:trace contextRef="#ctx0" brushRef="#br0" timeOffset="160563.04">24722 960 1609 0,'0'0'972'0,"0"0"-394"0,0 0-261 16,0 0-104-1,0 0-48-15,0 0 6 0,0 0-100 16,78 159-71-16,-45-91 0 15,-2 10 0-15,-6 2 0 16,-7 2 0-16,-13-3 0 16,-5-5 0-16,0-4 0 15,-23-10 0-15,-2-6 0 16,2-12 0-16,-2-11 0 16,9-13 0-16,14-18-200 0,2-22-358 15,0-13-795-15</inkml:trace>
  <inkml:trace contextRef="#ctx0" brushRef="#br0" timeOffset="160730.1">25246 1327 2673 0,'0'0'770'0,"0"0"-486"15,0 0-127-15,0 0-119 16,125-16-38-16,-69 10-93 15,6 6-176-15,-16 0-291 16,-17 0-426-16</inkml:trace>
  <inkml:trace contextRef="#ctx0" brushRef="#br0" timeOffset="160867.03">25350 1612 1204 0,'0'0'1448'0,"0"0"-822"16,0 0-307-16,0 0-115 15,0 0-89-15,0 0-115 16,199-36-55-16,-119-1-241 16,-8-3-664-16</inkml:trace>
  <inkml:trace contextRef="#ctx0" brushRef="#br0" timeOffset="161396.37">26065 902 2661 0,'0'0'672'0,"0"0"-357"16,0 0-104-16,0 0-107 15,0 0-97-15,0 0-7 16,0 0-42-16,-86 22 41 16,55 14 1-16,-3 5 0 15,8-1 13-15,5-3-2 16,13-2 11-16,8 1-11 15,0-4-11-15,17 0 11 16,14-2-11-16,7-2-11 16,-2-2-11-16,-2-4-13 15,-11-2 28-15,-9-4-11 16,-9 0 7-16,-5 0 10 0,-7 5 2 16,-20 2 63-1,-8 4 11-15,-3 4-9 0,-3 1-66 16,8 1 0-16,8-3 0 15,15-6 0-15,7-4 0 16,3-4 0-16,5 0 0 16,17-4-3-16,3 0 2 15,-1 2-28-15,0 2 16 16,-5 4 1-16,-9 8-12 16,-5 2 24-16,-5 6-16 15,0 5 15-15,-5 1 1 16,-7 2 9-16,2-2 13 15,6-4-22-15,4-6-6 16,2-10 5-16,25-10-140 16,31-14-129-16,-7-22-454 0,-2-10-636 0</inkml:trace>
  <inkml:trace contextRef="#ctx0" brushRef="#br0" timeOffset="161696.41">26295 1155 2709 0,'0'0'808'0,"0"0"-448"0,0 0-141 15,0 0-219-15,0 0 0 16,0 0 0-16,-14 154 0 16,26-92 0-16,1-2 0 15,3-6 0-15,-3-7 0 16,1-13 0-16,-3-12 0 0,0-10 0 15,0-12 0-15,5 0 0 16,2-24 0-16,3-14 0 16,2-8 0-16,2-8 0 15,-5-1 0-15,-3 7 0 16,-5 12 0-16,-8 12 0 16,-4 16 0-16,2 10-261 15,1 20-571-15,-1 4-35 0</inkml:trace>
  <inkml:trace contextRef="#ctx0" brushRef="#br0" timeOffset="161897.22">26647 1562 1744 0,'0'0'894'0,"0"0"-372"16,0 0-62-16,0 0-211 16,0 0-113-16,0 0-45 15,0 0-91-15,4 94 0 16,-4-60 0-16,0 2 0 15,0-2 0-15,0-3 0 16,0-8-45-16,12-14-500 16,5-8-416-16,2-1-573 0</inkml:trace>
  <inkml:trace contextRef="#ctx0" brushRef="#br0" timeOffset="162063.04">27035 1620 2020 0,'0'0'733'0,"0"0"-272"16,0 0-106-16,0 0-112 16,0 0-63-16,-18 136-76 15,3-101-104-15,-6-2 0 16,-6-4-17-16,-2-5-118 16,6-14-243-16,4-8-466 15,15-2-766-15</inkml:trace>
  <inkml:trace contextRef="#ctx0" brushRef="#br0" timeOffset="162362.74">27378 1243 1942 0,'0'0'1260'16,"0"0"-702"-16,0 0-314 15,0 0-152-15,0 0-92 16,0 0 0-16,54 115 0 15,-33-60 0-15,2 2 0 16,-3-9 0-16,0-10 0 16,-4-10 0-16,-3-14 0 15,-4-8 0-15,2-6 0 16,0-2 0-16,7-24 0 16,5-8 0-16,1-10 0 15,0-10 0-15,3-5 0 16,-2-1 0-16,-7 10 0 15,-7 14 0-15,-5 18 0 16,-6 22-245-16,0 22-738 0,-2 10-179 16</inkml:trace>
  <inkml:trace contextRef="#ctx0" brushRef="#br0" timeOffset="162628.98">27812 1670 1707 0,'0'0'1077'0,"0"0"-518"15,0 0-74-15,0 0-217 16,0 0-268-16,0 0 0 16,0 0 0-16,119-16 0 15,-104 16 0-15,-6 0 0 16,-9 14 0-16,0 8 0 0,-4 6 0 16,-14 0 0-16,0-1 0 15,5-6 0-15,4-6 0 16,9-5 0-16,0-6 0 15,17-4 0-15,19 0 0 16,15-9 0-16,36-29-11 16,-9 2-500-16,-6-2-646 0</inkml:trace>
  <inkml:trace contextRef="#ctx0" brushRef="#br0" timeOffset="162796.26">28521 1612 2189 0,'0'0'934'0,"0"0"-700"0,0 0 268 16,0 0-265-16,0 0-237 16,-50 106 0-16,42-72 0 15,1 1 0-15,1-3 0 16,-14 5-41-16,-1-8-605 16,2-5-852-16</inkml:trace>
  <inkml:trace contextRef="#ctx0" brushRef="#br0" timeOffset="163195.79">26738 2228 2165 0,'0'0'1139'0,"0"0"-795"15,0 0 104-15,0 0-448 16,0 0 0-16,0 0 0 16,0 0 0-16,-19 160 0 15,19-92 0-15,0-1 0 16,6-9 0-16,14-15 0 0,5-14 0 15,4-15 0-15,4-14 0 16,0-3 0-16,1-24 0 16,2-14 0-16,-3-9 0 15,3-8 0-15,-5-2 0 16,0 0 0-16,-8 14-111 16,-10 24-374-16,-7 16-332 15,-6 6-650-15</inkml:trace>
  <inkml:trace contextRef="#ctx0" brushRef="#br0" timeOffset="163563.01">27064 2659 1866 0,'0'0'800'0,"0"0"-194"16,0 0-102-16,0 0-184 16,0 0-320-16,0 0 0 15,0 0 0 1,91-28 0-16,-69 21 0 0,-4 6 0 15,-7 1 0-15,-9 0 0 16,-2 14 0-16,0 8 0 16,-4 4 0-16,-7-2 0 15,-2 0 0-15,6-4 0 16,5-4 0-16,2-4 0 16,0 0 0-16,6-2 0 15,12 0 0-15,7-2 0 16,2 2 0-16,0 2 0 15,2 0 0-15,-6 2-38 16,-2 2-56-16,-10 0 26 0,-11 2 34 16,0 1 34-1,-27-1 22-15,-11 0 26 0,-4-3-10 16,-1-2-38-16,8-8-71 16,11-5-179-16,10-8-503 15,12-11-1217-15</inkml:trace>
  <inkml:trace contextRef="#ctx0" brushRef="#br0" timeOffset="163729.73">27523 2881 2191 0,'0'0'834'0,"0"0"-328"0,0 0-155 16,0 0-137-16,29 107-214 15,-25-78 0 1,-4 0 0-16,0-5 0 0,-4-6-63 15,-12-6-580-15,5-8-594 16</inkml:trace>
  <inkml:trace contextRef="#ctx0" brushRef="#br0" timeOffset="164029.35">27823 2416 2680 0,'0'0'816'0,"0"0"-482"0,0 0-68 16,0 0-266-16,25 107 0 16,-9-49 0-16,1 6 0 15,4-4 0-15,1-8 0 16,-2-12 0-16,-2-10 0 16,-3-14 0-16,-1-12 0 15,-3-4 0-15,3-10 0 16,1-18 0-16,1-10 0 15,3-10 0-15,2-6 0 16,1-6 0-16,0 2 0 16,-2 8 0-16,-2 19-303 15,-7 15-555-15,-7 16-420 0</inkml:trace>
  <inkml:trace contextRef="#ctx0" brushRef="#br0" timeOffset="164462.65">28238 2693 1500 0,'0'0'801'0,"0"0"-142"16,0 0-130-16,0 0-54 16,0 0-343-16,0 0-132 15,0 0 0-15,-35 110 0 16,25-90 0-16,4-4 0 16,1 0 0-16,5-4 0 15,0-4 0-15,0 0 0 16,11 0 0-16,16-4 0 15,4 0 0-15,10-2 0 16,3-2 0-16,-2 0 0 16,-3 0-84-16,-13 0-209 15,-8 0-271-15,-14 0-131 16,-4 0 77-16,0 0-221 0,-15 0 810 16,-3 0 29-16,5-6 746 15,1-6-130-15,8 0 39 16,4 2-140-16,0 0-67 15,0 2-306-15,0 4-142 16,0 2 0-16,0 2 0 16,0 0 0-16,0 2 0 15,0 20 0-15,-7 11 0 16,-1 11 0-16,-4 6 0 16,1 1 0-16,0 10 0 15,2-13-306-15,4-12-745 0</inkml:trace>
  <inkml:trace contextRef="#ctx0" brushRef="#br0" timeOffset="164629.75">28746 2938 1528 0,'0'0'1467'0,"0"0"-835"0,0 0-329 15,0 0-137-15,0 0-166 16,0 0 0-16,-36 134 0 15,17-92 0-15,-4 0 0 16,-2-4 0-16,1-8-275 0,7-12-548 16,5-12-765-16</inkml:trace>
  <inkml:trace contextRef="#ctx0" brushRef="#br0" timeOffset="164929.7">28945 2541 2455 0,'0'0'1046'16,"0"0"-451"-16,0 0-595 16,0 0 0-16,0 0 0 15,0 0 0-15,29 114 0 16,-17-54 0-16,2 2 0 16,1-6 0-16,2-10 0 15,-4-9 0-15,3-15 0 16,1-15 0-16,-1-7 0 0,3-7 0 15,2-24 0 1,1-9 0-16,3-12 0 0,-1-8 0 16,0-2 0-16,-3 1 0 15,-2 16 0-15,-1 27-374 16,-7 15-478-16,-1 3-342 16</inkml:trace>
  <inkml:trace contextRef="#ctx0" brushRef="#br0" timeOffset="165229.82">29387 2857 1879 0,'0'0'777'16,"0"0"-185"-16,0 0-19 15,0 0-298-15,0 0-275 16,0 0 0-16,0 0 0 0,-55 46 0 16,52-32 0-16,3 4 0 15,0 4 0-15,3 1 0 16,17 0 0-16,7 2 0 15,4-1 0-15,2 0 0 16,-1-2 0-16,-6-2 0 16,-1-4 0-16,-10-2 0 15,-5 0 0-15,-8-4 0 16,-2-2 0-16,-5-2 0 16,-23-2 0-16,-13-4 0 15,-13 0-116-15,-8-6-142 16,-16-24-105-16,16 4-212 15,15-4-284-15</inkml:trace>
  <inkml:trace contextRef="#ctx0" brushRef="#br0" timeOffset="165362.85">29327 2779 512 0,'0'0'2273'16,"0"0"-1619"-16,0 0-321 15,0 0-9-15,121-86-324 16,-74 62 0-16,26-14-72 15,-11 6-650-15,-6 2-1403 0</inkml:trace>
  <inkml:trace contextRef="#ctx0" brushRef="#br0" timeOffset="165830.29">29749 2300 2803 0,'0'0'794'0,"0"0"-448"0,0 0-193 16,0 0-153-16,0 0 0 15,0 0 0-15,0 0 0 16,156-54 0-16,-112 54 0 16,-6 0 0-16,-11 10 0 15,-14 10 0-15,-11 6 0 16,-2 10 0-16,-24 6 0 16,-16 6 0-16,-12 2 0 15,-4-2 0-15,4 0 0 16,4-3 0-16,15-7 0 0,10-2 0 15,17-2 0 1,6-2 0-16,6-2 0 16,19 0 0-16,4-4 0 0,2 0 0 15,-2 1 0-15,0-2 0 16,-6 4 0-16,-6-1 0 16,-5 2 0-16,-3 4 0 15,-7 0 0-15,-2 4 0 16,0-2 0-16,0 2 0 15,0-2 0-15,0-2 0 16,-5-3 0-16,-5-3 0 16,-2-2 0-16,3-7 0 15,3-1 0-15,-2-1 0 16,4-7 0-16,0 0 0 16,2 0 0-16,-3-4 0 0,-1 0 0 15,-4-2-48-15,2-4-176 16,-3 0-137-16,9-8-591 15</inkml:trace>
  <inkml:trace contextRef="#ctx0" brushRef="#br0" timeOffset="165996.31">30137 3423 497 0,'0'0'2496'15,"0"0"-1806"-15,0 0-414 16,0 0-139-16,0 0-137 0,0 0-260 15,0 0-1024-15</inkml:trace>
  <inkml:trace contextRef="#ctx0" brushRef="#br0" timeOffset="171062.89">13858 4917 1587 0,'0'0'794'15,"0"0"-549"-15,0 0-94 0,0 0 72 16,0 0 10-16,0 0-53 16,-98 6-47-16,98-6-19 15,0 0 32-15,0 0-28 16,0 0-23-16,0 0-18 16,9 0-77-16,11-14 0 15,16-6 0-15,18-10 0 16,32-13 0-16,46-11 0 15,39-6 0-15,25-2 0 16,2 8 0-16,-6 6 0 16,-18 6 0-16,-2 2 0 15,-5 0 0-15,-7 1 0 0,-7 5 0 16,-1 0 0-16,2 2 0 16,2 0 0-1,14-2 0-15,3 0 0 0,9 2 0 16,6-3 0-16,1 6 0 15,5-2 0-15,2 4 0 16,3 2 0-16,-1 1 0 16,-3 4 0-16,-2 4 0 15,-2 2 0-15,-4 4 0 16,-6 4 0-16,-8 6 0 16,-5 0 0-16,-4 0 0 15,-3 0 0-15,-2 10 0 16,1 2 0-16,-2 2 0 15,4 0 0-15,6 0 0 16,-6 0 0-16,-4-2 0 0,-6 4 0 16,-9 0 0-16,-26 0 0 15,-21-2 0-15,-22 0 0 16,-7 3 0-16,13 2 0 16,12 6 0-16,10 3 0 15,16 4 0-15,-12-2 0 16,2 0 0-16,3 0 0 15,-16-4 0-15,13 2 0 16,-4 0 0-16,-1 0 0 16,-5-4 0-16,-6 0 0 15,-5-4 0-15,-8-2 0 16,-5-1 0-16,-9-1 0 16,-5-2 0-16,-7-3 0 0,-4 2 0 15,-7-4 0 1,-8 0 0-16,-7-1 0 0,-7-4 0 15,-7 0 0-15,-4 0 0 16,-4-2 0-16,-1 0 0 16,-2 0 0-16,-2 0 0 15,0-2 0-15,0 2 0 16,0-2 0-16,0 0 0 16,-13 0-48-16,-3-14-18 15,-6-6-14-15,-4-7 22 16,-6-5 44-16,-4-1 13 15,-2-4-7-15,-3 1 1 16,-5 0 7-16,4 2 0 0,5 4 39 16,0 2-10-1,11 8 65-15,4 4-7 0,8 6-54 16,5 6-33-16,7 2 0 16,2 2 0-16,0 0 0 15,0 0 0-15,0 0 0 16,0 2 0-16,0 10 0 15,0 2 0-15,0 2 0 16,4 2 0-16,13 0 0 16,4 2 0-16,10 0 0 15,10 2 0-15,5 0 0 16,8-2 0-16,2 2 0 0,-2-4 0 16,-6 3 0-1,-10-3 0-15,-11 0 0 0,-9-3 0 16,-14 0 0-16,-4 1 0 15,-4 2 0-15,-23 2 0 16,-11 2 0-16,-11 4 0 16,-9 0 0-16,-4 0 0 15,-1 0 0-15,5-4 0 16,8-2 0-16,7-6 0 16,1-8 0-16,13-4-123 15,6-2-668-15</inkml:trace>
  <inkml:trace contextRef="#ctx0" brushRef="#br0" timeOffset="171629.7">18427 4499 1370 0,'0'0'1042'0,"0"0"-871"0,0 0 92 0,-29-132 94 16,4 96-98-16,-7 10-13 15,1 10-132-15,-5 12-39 16,-2 4-3-16,0 32-61 15,1 22 20-15,1 34 19 16,12 37-15-16,17 27-35 16,7 7 0-16,22-13 0 15,13-18 0-15,2-19 0 0,-6-15 0 16,-10-16 0 0,-5-16 0-16,-5-6 0 0,-4 4 0 15,-5 5 0-15,-2 1 0 16,0-14 0-16,-4-12 0 15,-14-12 0-15,-2-12 0 16,-20-18-110-16,5-22-352 16,-2-10-477-16</inkml:trace>
  <inkml:trace contextRef="#ctx0" brushRef="#br0" timeOffset="171830.28">17844 5213 1879 0,'0'0'1330'0,"0"0"-1108"16,0 0 36-16,0 0-39 16,156-58-125-16,-26 38-53 15,36-2-34-15,13 2 4 16,-32 4-22-16,-38 4-131 16,-27-2-232-16,-30 6-388 15,-10-2-797-15</inkml:trace>
  <inkml:trace contextRef="#ctx0" brushRef="#br0" timeOffset="171964.13">19270 5207 2642 0,'0'0'917'0,"0"0"-781"15,0 0-136-15,0 0-174 16,0 0-1672-16</inkml:trace>
  <inkml:trace contextRef="#ctx0" brushRef="#br0" timeOffset="186963.54">22809 12244 1239 0,'0'0'1117'0,"0"0"-869"16,0 0 47-16,0 0 207 15,0 0-238-15,0 0-124 16,0 0-26-16,-19-76-62 16,19 95-34-16,13 16 26 15,14 11-43-15,14 10 26 0,17 2-27 16,13 0 12-16,36-8-16 15,31-14 4-15,35-23-10 16,10-13 9-16,-11-28-15 16,-18-19 16-16,-25-7 0 15,-4-6 0-15,-20 6 9 16,-21 10-7-16,-22 12 41 16,-12 14-43-16,-4 6 0 15,3 9 0-15,-1 3 0 16,-11 17 0-16,-6 23 0 15,3 12 0-15,6 6 0 16,9 0 0-16,15-6 0 16,39-12 0-16,46-32 0 0,47-19 0 15,18-46 0-15,-7-21 0 16,-26-4 0-16,-38 12 0 16,-30 16 0-16,-31 16 0 15,-28 13 0-15,-18 15 0 16,-3 2 0-16,-4 8 0 15,-2 0 0-15,-6 3 0 16,2 15 0-16,0 8 0 16,6-1 0-16,6 0 0 15,12-5 0-15,8-6 0 16,15-12 0-16,10-2 0 16,13-10 0-16,26-24 0 0,19-16 0 15,-9 1 0-15,-14 3 0 16,-18 10 0-16,-24 12 0 15,2 6 0-15,0 6 0 16,-15 12 0-16,-16 0 0 16,-9 20 0-16,-3 10 0 15,-1 2 0-15,5 2 0 16,8-5 0-16,8-7 0 16,10-8 0-16,9-13 0 15,8-1 0-15,0-10 0 16,4-22 0-16,28-38 0 15,-20 4-44-15,-10 4-1350 0</inkml:trace>
  <inkml:trace contextRef="#ctx0" brushRef="#br0" timeOffset="187095.63">29238 11905 3354 0,'0'0'742'0,"0"0"-742"0,0 0 0 0,0 0 0 16,0 0 0-16,0 0 0 15,-4-102-1808-15</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4:32:41.774"/>
    </inkml:context>
    <inkml:brush xml:id="br0">
      <inkml:brushProperty name="width" value="0.05292" units="cm"/>
      <inkml:brushProperty name="height" value="0.05292" units="cm"/>
      <inkml:brushProperty name="color" value="#FF0000"/>
    </inkml:brush>
  </inkml:definitions>
  <inkml:trace contextRef="#ctx0" brushRef="#br0">7994 8125 1741 0,'0'0'601'16,"0"0"-388"-16,0 0-22 15,0 0-88-15,0 0-80 16,0 0 30-16,0 90 101 15,-9-38 7-15,-2 6-46 16,-3 0-34-16,-1-1-29 0,4-5-22 16,-1-8 6-16,4-8-15 15,1-12 0 1,5-7-12-16,2-12 0 16,0-5 26-16,0 0 11 0,0-14 37 15,4-24 20-15,19-32-62 16,10-34-19-16,1-3-14 15,-3 11-7-15,-4 16 12 16,-6 32-5-16,2 2-7 0,-3 8-1 16,-5 15 1-1,-6 16 8-15,-2 7-9 0,2 2-5 16,4 24 5-16,5 12-2 16,5 8 2-1,-4 8 0-15,4 4 4 16,-5-2-4-16,-1-4 0 0,-1-6-9 15,-3-6 8-15,-1-5-50 16,-3-9-16-16,-5-6-20 16,-2-8-39-16,-2-4-29 15,0-6-84-15,-11-2-61 16,-11-2-189-16,-7-10-260 0</inkml:trace>
  <inkml:trace contextRef="#ctx0" brushRef="#br0" timeOffset="172.41">7953 8390 1472 0,'0'0'848'16,"0"0"-382"-16,0 0-172 15,0 0-55-15,0 0-136 16,0 0-73-16,0 0-3 16,81-30 3-16,-39 17-30 15,5-6-68-15,-11 2-261 16,-16 7-718-16</inkml:trace>
  <inkml:trace contextRef="#ctx0" brushRef="#br0" timeOffset="2295">10355 5847 1528 0,'0'0'950'0,"0"0"-685"16,0 0 11-16,0 0-24 15,0 0-71-15,0 0-79 16,0 0-41-16,-2-32 2 16,2 36-16-16,0 18-32 15,0 16 28-15,9 10-1 16,3 10-13-16,-2 7-5 15,-1-5-23-15,-2-6 8 16,-2-10-8-16,-3-12 1 16,0-12 5-16,0-8-7 15,-2-10 0-15,0-2 24 0,0-8 36 16,0-22 6-16,-6-14-47 16,-10-14-13-1,1-15 5-15,-4-4-11 0,6-2 0 16,5 9 12-16,0 12-12 15,8 14 0-15,0 15 0 16,0 14 0-16,5 8 0 16,11 7-9-16,4 0-4 15,2 21 12-15,5 9-4 16,-3 8 5-16,-3 2-1 16,-8 0-30-16,-7 0 8 0,-6-4-2 15,0-2 11-15,-9-7 8 16,-7-8 0-16,1-5 6 15,2-6 7-15,6-3-1 16,3-5 5-16,4 0-10 16,0 0 10-1,0 0 4-15,0 0-15 0,20-6-1 16,11-2-7-16,9 2 2 16,7 3 5-16,-1 3-14 15,2 0 3-15,-8 17-33 0,-11 5-16 16,-14 3 19-1,-10 6 15-15,-5 1 13 16,-16 2 14-16,-17 0 14 0,-14-4 20 16,-7-2 20-16,-1-4 3 15,-3-3 3-15,6-10-22 16,10-4-23-16,11-6-4 16,10-1-11-16,15 0-77 15,6-4-127-15,9-8-462 16,9-2-1010-16</inkml:trace>
  <inkml:trace contextRef="#ctx0" brushRef="#br0" timeOffset="3232.87">13916 4489 2020 0,'0'0'622'0,"0"0"-373"0,0 0-59 16,0 0-108-16,0 0-40 16,0 0 53-16,0 0-9 15,-78 101 33-15,58-59 4 16,-2 4-42-16,3 2-18 15,9-2-5-15,8-2-10 16,2-4-10-16,10-5-17 16,22-9-8-1,13-7 2-15,7-10-15 0,6-7 0 16,0-2-17-16,-4-4 4 16,-10-12 12-16,-12 2-6 0,-12 4 7 15,-11 2 14-15,-7 5 65 16,-2 2-3-16,0 1-76 15,0 0 0 1,0 0 0-16,0 0-45 0,0 0-309 16,0 5-686-16</inkml:trace>
  <inkml:trace contextRef="#ctx0" brushRef="#br0" timeOffset="4099.24">16489 5352 1617 0,'0'0'610'16,"0"0"-317"-16,0 0 185 0,0 0-180 15,0 0-104-15,0 0-89 16,0 0-3-16,-6-32-18 16,6 32-22-16,0 14-41 15,0 14 4 1,0 12 17 0,0 6-24-16,0 6-3 15,0 0-13-15,2-4-1 16,-2-6 2-16,0-9-3 15,0-11-62-15,0-10-82 16,0-10-54-16,0-2-44 16,0-32-243-16,0-11-285 0,0-2 78 15</inkml:trace>
  <inkml:trace contextRef="#ctx0" brushRef="#br0" timeOffset="4436.64">16463 5279 35 0,'0'0'1360'15,"0"0"-771"-15,0 0-59 16,0 0-49-16,0 0-258 15,0 0-58-15,0 0-51 16,-14-26-8-16,14 26-29 16,0 0-26-16,2 7 3 15,12 7-21-15,6 0-14 16,4 2-5-16,8 2-4 16,3 2-4-16,3 2-5 15,3 2-1-15,-4 2 0 0,-3 0 0 16,-3 0-1-1,-11 2-7-15,-5-2-4 0,-10 0-1 16,-5 1 2-16,0-1 11 16,-24-2 4-16,-13-2-4 15,-9-3 0-15,-6-1 6 0,-3-3-5 16,4-5 10-16,4-4-10 16,13-2 0-16,10-3-1 15,17 2-60-15,7-3-204 16,0 2-584-16</inkml:trace>
  <inkml:trace contextRef="#ctx0" brushRef="#br0" timeOffset="5638.09">14517 7289 1205 0,'0'0'1276'0,"0"0"-759"16,0 0-235-16,0 0-4 16,0 0-107-16,0 0-78 0,0 0-55 15,0 12-5-15,-4 20 49 16,2 10-32-16,-3 6-19 15,1 0-16-15,0-2-14 16,2-6 9-16,-1-9-10 16,3-7-15-16,-2-8-54 15,-3-8-156-15,-6-8-126 0,3-18-242 16,-4-8-345-16</inkml:trace>
  <inkml:trace contextRef="#ctx0" brushRef="#br0" timeOffset="5827.1">14429 7251 1726 0,'0'0'831'0,"0"0"-445"16,0 0-89-16,0 0-98 15,0 0-70-15,0 0-41 16,0 0-38-16,113-18-7 16,-72 7-31-16,1 2-10 15,0-5 10-15,-5 1-12 16,-8 2-64-1,-6 3-77-15,-11 4-66 0,-12 4-69 0,0 0-307 16,-14 9-189-16</inkml:trace>
  <inkml:trace contextRef="#ctx0" brushRef="#br0" timeOffset="6032.88">14429 7485 1594 0,'0'0'658'15,"0"0"-345"-15,0 0-44 0,0 0-57 16,0 0-59-16,0 0-72 16,0 0-7-16,133 3-36 15,-97-6-25-15,-3-5-13 32,-2 1-98-32,-4 0-129 0,-9 7-148 0,-9 0-231 15,-9 0-137-15</inkml:trace>
  <inkml:trace contextRef="#ctx0" brushRef="#br0" timeOffset="6300.22">14484 7754 1711 0,'0'0'691'0,"0"0"-444"16,0 0 0-16,0 0-58 15,0 0-51-15,0 0-65 16,120-8-6-16,-82 4-40 15,3-2-16-15,-1 2-10 16,-3 0 0-16,-6-2-1 16,-4 2-13-1,-9 0-5-15,-9 2 3 0,-2 0-6 16,-7 2 9-16,0 0 6 16,0 0-54-16,0 0-73 15,-5 0-326-15,-6 0-349 0</inkml:trace>
  <inkml:trace contextRef="#ctx0" brushRef="#br0" timeOffset="8172.24">13276 8133 1617 0,'0'0'785'16,"0"0"-328"-16,0 0-155 16,0 0-14-16,0 0-86 15,0 0-59-15,0 0-43 16,25-38-31-16,-23 38-36 16,3 10-15-16,1 16 9 15,4 10-16-15,-2 8-4 16,1 5 2-16,-3-2-9 0,0-3 1 15,-2-5 1-15,0-11-2 16,-1-8 0-16,-1-10-24 16,-2-6 12-16,0-4 12 15,0-2 0-15,0-20 5 16,0-12-4 0,0-9 0-16,0-8 4 0,0-7-5 15,0-1 0-15,4 1 8 16,0 6-7-16,4 12 26 15,0 10-14-15,-1 12-13 16,4 5 0-16,3 8 0 0,5 3 0 16,8 2 0-1,6 0 0-15,6 0 0 0,-2 3-65 16,-1 6-115-16,-7 3-115 16,-18 6-313-16,-7-4-216 15,-4 0-1025-15</inkml:trace>
  <inkml:trace contextRef="#ctx0" brushRef="#br0" timeOffset="8371.94">13322 8247 1967 0,'0'0'850'0,"0"0"-549"16,0 0-21-16,0 0-162 15,0 0-43-15,0 0-31 16,126 0-29-1,-84-4-8-15,-2 0-7 0,-1 0-61 16,-8-2-86-16,-12 0-51 31,-12 0-266-31,-7 0-154 0,0 0-512 0</inkml:trace>
  <inkml:trace contextRef="#ctx0" brushRef="#br0" timeOffset="10334.7">7903 13437 1650 0,'0'0'553'0,"0"0"-325"16,0 0 112-16,0 0-113 16,0 0-87-16,0 0-77 0,0 0 47 15,0-20 9 1,0 20 1-16,0 16-28 0,0 14-49 15,0 14 43-15,0 8-13 16,0 8-34-16,0 3-22 16,2-1-11-16,4-8-5 15,1-6 4-15,-3-10-5 16,1-10 0-16,0-10 0 16,-1-9 0-16,-2-8 1 15,0-1 0-15,5-1-1 16,6-22-20-16,5-11 11 15,9-12 8-15,2-8 0 16,4-2-19-16,-4 3 8 0,0 7 2 16,-6 15 10-16,-8 6 3 15,-4 11-3-15,-6 8 0 16,-3 2 2 0,0 4 11-16,-2 0 11 0,0 0-12 15,0 0 3-15,0 0 12 16,0 0-21-16,0 4-5 15,-9 14-1-15,-6 0 0 0,-6 9 1 16,-3 0-1 0,-4 8 1-16,-1-2-1 0,-3 0 0 15,3-1-1-15,5-4 1 16,1-6 0-16,8-4 1 16,3-8-1-16,8-4 8 15,4-4-8-15,0 2-6 16,0-4 5-16,2 0-7 15,16 4 8-15,9 0 9 16,7 4-1 0,3 0-8-16,7 2 2 0,1 0-2 15,-5 4 1-15,-2-4-1 16,-11 0 0-16,-7-4 0 0,-9 0 0 16,-5-3 1-16,-2-2-1 15,-2-1 0-15,0 0-1 16,-2 0-5-16,0 0-76 15,0 0-133-15,0-10-320 16,-4 2-682-16</inkml:trace>
  <inkml:trace contextRef="#ctx0" brushRef="#br0" timeOffset="12362.3">13437 13726 1317 0,'0'0'283'0,"0"0"-98"15,0 0 48-15,0 0-65 16,0 0-72-16,0 0-42 16,0 0-12-16,33-57-4 15,-28 52 1-15,-3 3 1 0,1-1 5 16,-3 3 10-1,0 0 43-15,0 0 23 0,0 0-2 16,0 0-23-16,0 0-20 16,0 0 13-16,0 0 46 15,0 0-13-15,0 0-14 16,0 0-10-16,0 0-17 16,-3 0-26-16,-4 13-19 15,-2 5-7-15,1 6 5 16,-1 8-14-16,2 6-5 15,2 2-2-15,5 4-11 16,0 0-1-16,0-2 0 0,0-2 0 16,0-1 8-16,0-6-9 15,0-2 2-15,0-5 4 16,0-6-6-16,-4-4-1 16,-7-6 1-16,-5-2 0 15,-1-6 9-15,-8-2 1 16,-4 0-1-16,2 0 3 15,-2-14-3-15,7 0-1 16,4 0-7-16,5 0 1 16,4 6-2-16,7 2-27 15,0 2-96-15,2 0-198 0,0 4-488 0,0-6-765 0</inkml:trace>
  <inkml:trace contextRef="#ctx0" brushRef="#br0" timeOffset="12927.44">13205 13754 1129 0,'0'0'757'16,"0"0"-360"-16,0 0-26 15,0 0-26-15,0 0-116 16,0 0-60-16,0 0-38 16,-6-4-13-16,6 4-2 15,0 0-23-15,0 0-6 16,0 0-26-16,0 0-25 16,0-2 0-16,13-2-15 15,22 0-21-15,21-4 0 16,15-2 0-16,14 0 0 15,4 0 0-15,-4-1 0 0,-11 4-3 16,-19 0-27-16,-17 3 15 16,-20 3 15-16,-11 1 0 15,-5 0 15-15,-2 0 18 16,0 0-33-16,0 0 0 16,0 0 0-16,0 0 0 15,0 0 0-15,0 0-21 16,0 0-84-16,0 0-189 15,0 0-468-15,0 0-535 0</inkml:trace>
  <inkml:trace contextRef="#ctx0" brushRef="#br0" timeOffset="14823.6">18770 10752 1428 0,'0'0'563'0,"0"0"-217"0,0 0 148 15,0 0-225-15,0 0-25 16,0 0-44-16,0 0-25 15,-8-42-25 1,8 42-36-16,0 0-1 0,0 0-113 16,0-2 0-1,6 2 0-15,25-4 0 16,17 0 0-16,14-2 0 16,13 0 0-16,6-2 0 15,-3 2-69-15,-9-2-86 16,-20 2-13-16,-15 1-57 15,-23 4 20-15,-11 1 36 0,-4 0-57 16,-23 0-53-16,-7 0 89 16,1 0 123-16,2 0 67 15,4 1 8-15,11 2 131 16,5-3 110-16,7 2 0 16,2-2-59-1,2 0-9-15,0 0-46 0,0 4-16 16,-3 6-44-16,3 8 3 15,-2 8 39-15,2 8-45 16,-3 6-27-16,3 2-24 0,0 4-15 16,0 0 3-1,0-4-9-15,0-3 0 0,0-7-11 16,0-6-77-16,0-8-37 16,0-6-56-16,0-6-118 15,-6-6-185-15,-9 0-3 16,-6 0-127-16,-1-6-25 15,-4-6 555-15,-1 2 84 16,4 4 358-16,3 0 131 16,7 2 23-16,4 2-43 15,6 0-180-15,3 2-9 16,0 0-102-16,0 0-40 16,18 0-21-16,14 0-9 0,15 0-37 15,10 0-50-15,11-6-20 16,-2-6-1-16,-1 0-96 15,-11 0-76 1,-17 0-160-16,-12 2-243 0,-19 1-179 0</inkml:trace>
  <inkml:trace contextRef="#ctx0" brushRef="#br0" timeOffset="15736.3">20462 7939 126 0,'0'0'735'0,"0"0"-492"16,0 0 5-1,0 0-42-15,40-107 26 0,-29 83-11 16,3 2 26-16,-5 4 20 0,-3 2-8 15,1 6-8-15,-5 2-10 16,-2 6-19-16,0 2-68 16,0 0-58-16,0 0-34 15,0 20-31 1,0 18-16-16,0 12 32 0,2 14-16 16,3 4-20-16,0 5 2 15,-3-5-7-15,2-6-5 16,-2-8-2-16,-2-8-15 15,2-10-62-15,-2-5-96 16,3-17-150-16,-1-6-395 16,0-8-435-16</inkml:trace>
  <inkml:trace contextRef="#ctx0" brushRef="#br0" timeOffset="15971.82">20852 7850 2060 0,'0'0'780'16,"0"0"-453"-16,0 0 0 0,0 0-186 16,0 0-81-16,0 0 6 15,0 0 25-15,16 103-11 16,-12-59-32-16,-2 2-26 31,1-2-9-31,-3-6-13 0,0-4-7 0,0-6-88 16,0-6-139-16,-14-10-122 0,-4-6-345 15,0-6-188-15</inkml:trace>
  <inkml:trace contextRef="#ctx0" brushRef="#br0" timeOffset="16129.29">20661 8071 1640 0,'0'0'818'0,"0"0"-344"16,0 0-194-16,0 0-53 15,0 0-113-15,0 0-34 0,0 0 5 16,84-4-35-16,-33-2-47 16,9-2-3-16,14-6-188 15,-17 1-319 1,-16 2-462-16</inkml:trace>
  <inkml:trace contextRef="#ctx0" brushRef="#br0" timeOffset="17572.49">17162 7724 1731 0,'0'0'711'0,"0"0"-423"0,0 0 25 16,0 0-158-16,0 0-54 15,0 0-30-15,0 0 6 16,-69-38 19-16,40 38-14 15,-6 4-2-15,-5 14 16 16,-3 10-32-16,1 6 1 16,0 8-22-16,3 6-20 15,10 0 5-15,8-2-17 16,9-3-10-16,12-5 14 16,0-8-15-16,2-6 9 15,21-6-7-15,6-8-2 0,11-6 0 16,5-4-28-16,3 0-65 15,-1-8-26-15,-5-10-46 16,-11 0-72-16,-8-2-5 16,-14 2-66-16,-9 4 99 15,0 0 17-15,-20 4 121 16,-7 2 71-16,-2 1 38 16,3 4 94-16,3 1 49 15,8-2 41-15,3 2-45 16,6-1 4-16,3 2-21 15,3 1-46-15,0-3-70 0,0 3-10 16,0 0-19-16,0 0-7 16,9 0 4-16,9 0-12 15,7-1 0-15,4 1 3 16,2-2-1-16,-2 0-2 16,-3 2 0-16,-8-2 1 15,-5 2-1-15,-3-3 0 16,-8 3 0-16,0 0 12 15,-2 0 29-15,0 0 35 16,0 0 10-16,0-1-14 16,0 1 15-16,0 0-87 15,0 0 0-15,0 0 0 0,0 0 0 16,0 0 0-16,0 0 0 16,0 0 0-16,0 8 0 15,-2 13 0-15,-2 12 0 16,-4 7 0-16,4 6 0 15,2 2 0-15,0-2 0 16,2-2 0-16,0-8 0 0,0-5 0 16,0-8 0-1,2-6 0-15,2-7 0 0,-2-6 0 16,1-3 0-16,0-1 0 16,-1 0 0-16,0 0 0 15,2-4 0-15,3-17 0 16,-5 1-198-16,-2 0-989 0</inkml:trace>
  <inkml:trace contextRef="#ctx0" brushRef="#br0" timeOffset="128167.72">1458 4584 958 0,'0'0'522'15,"0"0"-324"-15,0 0 65 16,0 0 22-16,0 0-101 16,0 0-49-16,32 0-5 15,-25 0-2-15,0 0 2 0,-3 0-43 16,0 0-13-16,1 0 13 16,-3-2-9-16,0-8 16 15,-2-5-32-15,0 0-29 16,0-2 12-16,-13 3 1 15,-7 5 8-15,-7 5 5 16,-7 4-43-16,-10 0-7 16,-10 18-9-16,-8 14 1 15,-2 10 4-15,1 10-4 16,7 8 20-16,10 6 23 16,13 4-5-16,12-1-5 0,11-5-4 15,10-6-29 1,0-8 17-16,19-12-18 0,16-10 0 15,13-14 4-15,14-14-3 16,9 0-1-16,5-20-27 16,-5-10-57-16,-10-2 21 15,-20 0 15-15,-18 4 48 16,-21 6 9-16,-2 4 9 16,-17 2 34-16,-14 5-16 15,-8 6-34-15,-1 5 17 16,5 0-19-16,4 0 0 15,8 2 0-15,10 6 0 16,7 0 0-16,6-2-7 0,0-2-23 16,10-2 24-16,17-2 5 15,7 0 1-15,3-2 30 16,-1-12-28 0,-7 2 4-16,-9 0-5 0,-9 2 13 15,-5 6 46-15,-3 1-6 16,-3 3 6-16,0 0 3 15,0 9-54-15,0 13 6 16,0 10-1-16,0 8-13 16,0 6 11-16,0 2-12 0,0-2 0 15,0-1 0-15,0-6 9 16,0-6-12-16,0-5 3 16,0-9-61-16,0-4-49 15,0-11-125-15,0-2-372 16,-5-2-423-16</inkml:trace>
  <inkml:trace contextRef="#ctx0" brushRef="#br0" timeOffset="128697.19">2350 5095 2074 0,'0'0'868'0,"0"0"-558"16,0 0-12-1,0 0-112-15,0 0-109 16,0 0-2-16,0 0-8 16,-84-120-38-16,43 80 7 15,-1-10-35-15,-5-7-1 0,5-3 23 16,6 2-23-16,12 4 24 15,15 6-18-15,9 6 1 16,13 6-14-16,22 9 1 16,11 12-17-16,2 12 16 15,-1 3-40-15,-9 18 5 16,-11 17-33-16,-16 7 18 16,-11 6 45-16,-11 4 8 15,-31 4 4-15,-12 2 28 0,-13-3-20 16,-2-4 16-1,2-6 4-15,9-9 5 0,16-10 27 16,17-8-37-16,14-10-7 16,11-4 10-16,0-4-19 15,25 0 5-15,13 0 8 16,6-10-19-16,7-2 8 16,1-2-9-16,-8 2 0 15,-6 0 0-15,-9 6-17 16,-4 2-14-16,-5 0-56 15,5 2-137-15,23-9-158 0,-1 4-489 16,0-5-785-16</inkml:trace>
  <inkml:trace contextRef="#ctx0" brushRef="#br0" timeOffset="128934.47">2981 4554 2438 0,'0'0'778'15,"0"0"-222"-15,0 0-232 0,0 0-324 16,0 0 0-16,0 0 0 16,0 0 0-16,0 88 0 15,0-26 0-15,0 6 0 16,0-2 0-16,2-8 0 16,4-7 0-16,-1-11-123 15,1-16-153-15,2-24-226 16,-4 0-258-16,-2-14-75 0</inkml:trace>
  <inkml:trace contextRef="#ctx0" brushRef="#br0" timeOffset="129360.17">2927 4552 2029 0,'0'0'846'16,"0"0"-246"0,0 0-276-16,0 0-134 0,0 0-83 15,0 0-107-15,0 0 0 16,125-71 0-16,-74 71 0 15,-2 0-3-15,-8 7-12 16,-12 12-50-16,-14 6-1 16,-15 3-15-16,0 6 14 15,-23 4 23-15,-14 0 19 16,-5-4 25-16,-4-4 18 16,9-6 69-16,10-10 12 0,16-6-33 15,11-8-14-15,0 0-19 16,25 0-22-16,19-4-11 15,14-8 0-15,9 2 0 16,7 2-14-16,-3 4-31 16,-9 4-10-16,-13 0 8 15,-15 18-10-15,-19 6 21 16,-15 6 9-16,-4 5 27 16,-32 2 5-16,-15 2 4 15,-12-3 7-15,-3-2 1 0,1-6 11 16,7-8 4-1,13-6 8-15,17-8-17 0,14-6 4 16,12 0-27-16,2-6-9 16,8-12-83-16,26-16-145 15,-5 2-340-15,-2 4-718 0</inkml:trace>
  <inkml:trace contextRef="#ctx0" brushRef="#br0" timeOffset="130365.08">4612 4764 1979 0,'0'0'504'0,"0"0"10"16,0 0-212-16,0 0-85 15,0 0-82-15,-147-100-52 16,97 100 20-16,0 22-56 0,0 20-14 16,8 8-9-16,13 8-9 15,13-2 3-15,16-7-18 16,4-9-19-16,31-14 19 15,9-14 0-15,5-12 15 16,0 0 23-16,-2-28-31 16,-7-6 16-16,-7-9 10 15,-8 3-8-15,-10 2-25 16,-3 7 0-16,-8 8 0 16,-2 9 0-16,-2 12 0 0,2 2 0 15,3 12 0-15,6 16 0 31,4 7 0-31,8-2 0 0,4 0 0 0,2-9 0 32,0-8 0-32,-3-8 0 15,-1-8 0-15,-3 0 0 16,-2-20 0-16,-2-10 0 16,-4-7 0-16,-6-7 0 15,-6-2 0-15,-2 0 0 16,0 4 0-16,-16 8 0 15,-1 12 0-15,3 10 0 0,6 8 0 16,3 4 0-16,5 0 0 16,0 16 0-16,23 4 0 15,14-2-18-15,15 0 6 16,13-4-35-16,1-4-50 16,-3 0-52-16,-12 0-14 15,-15 0 85-15,-19 6 49 16,-15 0 29-16,-2 6 51 15,-6 4 69-15,-12 0-22 16,2 5-17-16,5-2-59 16,9 0 8-16,2-5-30 15,13-6 8-15,23-6-8 16,15-10 7-16,12-2 2 0,8-12 11 16,3-18-19-16,-5-9-2 15,-7-7 1-15,-10-2-6 16,-13 0-3-16,-14 0 9 15,-12 6 0-15,-13 8 51 16,0 12-6-16,-18 10-3 16,-10 12-18-16,-9 0-24 15,2 26 0-15,1 12 0 0,10 8 0 16,13 4 0-16,11-4-12 16,11-3 11-16,32-14-10 15,15-8 11-15,8-16 21 16,8-5-21-16,0 0 0 15,-8-18-1-15,-10 0-19 16,-18 4-22-16,-32 6-72 16,-6 4-239-16,-6 4-654 0</inkml:trace>
  <inkml:trace contextRef="#ctx0" brushRef="#br0" timeOffset="131437.6">1593 6246 1614 0,'0'0'369'15,"0"0"6"-15,0 0-10 16,0 0-150-16,-121 38-79 16,95 8 1-16,-1 13-25 15,0 9-18-15,4 4-8 16,10-2-37-16,11-6-10 15,2-10-32-15,27-11-7 16,17-15 0-16,10-14-17 16,6-14 8-16,2-5 2 0,-1-27-1 15,-3-9 8-15,-12-8 8 16,-7-1-1-16,-16 2 5 16,-7 10-10-16,-9 10 16 15,-7 12 58-15,0 14 23 16,0 2-24-16,0 22-75 15,-4 16 14-15,-1 12-14 16,5 2-12-16,0 2 3 16,13-10 8-16,14-12-12 15,2-11 13-15,4-17 1 16,1-4 14-16,-3-17 1 16,-4-16-15-16,-5-7 0 15,-7-7 8-15,-1 3-7 0,-7 8 22 16,-1 8-14-16,-3 12 16 15,-3 10 10-15,2 6-36 16,0 2-21 0,3 22 6-16,4 8 15 0,4 4 11 15,5 4-11-15,4-6 0 16,2-3 0-16,1-9-16 16,0-11-1-16,-3-7 10 0,-2-4 7 15,-2-1 3-15,0-20-2 16,-5-2 8-16,-2-6-5 15,-2-1-2-15,-2 6-2 16,-5 4 10-16,0 8-10 16,-2 6 27-16,0 6-4 15,0 0-17-15,2 2-6 16,3 14-24-16,6 2 23 16,7 2-88-16,9-4-194 15,17-16-242-15,-1 0-302 16,-8-4-1215-16</inkml:trace>
  <inkml:trace contextRef="#ctx0" brushRef="#br0" timeOffset="131926.65">2615 6092 1506 0,'0'0'596'0,"0"0"-44"0,-31-104-13 0,20 73-187 15,4 13-64 1,0 10-94-16,3 8-125 0,0 6-69 16,-1 28 0-16,1 20 0 15,1 33 0 1,-1 27 0-16,2 24 0 15,-1-9 0-15,3-29 0 0,0-32 0 16,0-24 0-16,12 3 0 16,12-3 0-16,15-4 0 15,9-18 0-15,8-16 0 32,0-6 0-32,-4-14-65 0,-6-16-181 15,-28-23-100 1,-14 7-346-16,-4 4-402 0</inkml:trace>
  <inkml:trace contextRef="#ctx0" brushRef="#br0" timeOffset="132131.47">2308 6495 2436 0,'0'0'637'0,"0"0"-284"15,0 0-87-15,0 0-89 16,0 0-93-16,154-64-41 16,-92 47-8-16,7 2-35 15,18-16-105-15,-18 8-512 16,-22-2-1022-16</inkml:trace>
  <inkml:trace contextRef="#ctx0" brushRef="#br0" timeOffset="133396.24">3689 6288 1928 0,'0'0'807'16,"0"0"-303"-16,0 0-13 16,0 0-292-16,0 0-113 15,0 0-55-15,0 0-2 16,13 93-8 0,-3-33-21-16,-1 2 0 15,-1 0 0-15,6-10 0 0,1-8 0 0,6-14 0 16,-2-14 0-16,1-12 0 15,1-4 0-15,-4-18 0 16,-1-22 0-16,-5-10 0 16,-5-10 0-16,-3 0 0 31,-3 6 0-31,0 14 0 16,0 14-8-16,0 13 8 15,0 13 0-15,0 0-24 0,0 20 0 16,5 9 23-16,16 3-12 15,11-4 6-15,11-4 7 16,5-12 1-16,8-8 16 16,0-4-11-16,-6-8-6 15,-7-15 6-15,-9-4-6 16,-14-4-1-16,-13-1 1 16,-7 0 2-16,0 2 20 15,-19 8-16-15,-2 6 5 16,-2 14-4-16,-2 2-7 15,3 16-3-15,0 22 2 16,6 13-7-16,10 4 8 0,6 2 0 16,0-3 0-16,19-8 0 15,16-12-16-15,4-8 16 16,5-12 0-16,-1-10 0 16,-1-4 15-16,-4-6-14 15,-3-16 11-15,-3-8-12 16,-1-6-3-16,0-4-8 15,-2-2 10-15,0 0-8 16,-6 7 9-16,-7 12 6 0,-6 9 3 16,-5 10 0-1,-3 4-9-15,0 5 0 0,2 22 0 16,6 9 0-16,5 4 0 16,6 0 0-16,3-2 0 15,5-6 0-15,5-10-15 16,-1-10 1-16,0-8-1 15,3-4 14-15,-3-8-5 16,3-20 3-16,-5-8 3 16,-2-12 0-16,-2-11-3 15,-3-27 3-15,-3 2-1 16,-8-8 2-16,-7 6 15 16,-6 23-3-16,0 9 15 0,0 28-28 15,-6 24 0-15,-13 8 0 16,0 38 0-16,-1 37 0 15,5 1 0-15,5 10 0 16,10 1 0-16,0-21 0 16,25 2 0-16,8-18 0 15,5-16 0-15,5-18 0 16,1-14 0-16,-1-8 0 0,-4-12 0 16,-1-20 0-1,-7-10 0-15,-4-4 0 0,-4 1 0 16,-8 8 0-16,-7 11 0 15,-2 13 0-15,-2 13 0 16,0 0 0-16,3 29 0 16,7 11 0-16,5 4 0 15,8 0 0-15,4-4 0 16,14-18-149-16,-7-10-374 16,-9-12-486-16</inkml:trace>
  <inkml:trace contextRef="#ctx0" brushRef="#br0" timeOffset="133531.51">5734 5935 2522 0,'0'0'722'15,"0"0"-236"-15,0 0-322 16,0 0-105-16,0 0-59 16,0 0-289-16,0 0-318 15,-104 22-657-15</inkml:trace>
  <inkml:trace contextRef="#ctx0" brushRef="#br0" timeOffset="133674.06">4939 6124 2569 0,'0'0'563'16,"0"0"-371"-16,0 0 87 15,207-8-222-15,-70-8-57 16,-18 0-323-16,-16 2-812 0</inkml:trace>
  <inkml:trace contextRef="#ctx0" brushRef="#br0" timeOffset="134338.1">6191 6224 1590 0,'0'0'683'16,"0"0"-428"-16,0 0 34 0,0 0-133 16,0 0-89-16,0 0-37 15,-122 46 60-15,95 0 18 16,4 6 20-16,6 2-24 16,13-1-25-16,4-7-13 31,10-8-42-31,30-12-16 0,14-12 16 0,15-14-24 15,5 0-30-15,1-28-66 16,-8-8 9-16,-13-10 49 16,-17-2 25-16,-14-2 13 15,-14 4 90-15,-9 5 9 16,0 13 57 0,0 12-29-16,-5 14-40 15,-3 2-28-15,-3 22-59 16,1 16 0-1,8 8-2-15,2 3 3 0,10-5-1 16,23-6 0-16,11-14-2 16,14-12-11-16,9-12 13 15,2-6-20-15,-3-24 5 16,-8-8-28-16,-10-9 31 16,-19-3 10-16,-14-4 2 15,-15-2 10-15,0 6-9 16,-13 10-1-16,-14 12 42 0,0 16-33 15,-2 12 3-15,4 2-12 16,10 22-15-16,7 8 15 16,8 4-27-16,4 2 13 15,25 1 5-15,15-6 15 16,8-3-13-16,1-3 5 16,0-5-32-16,-6 0 25 15,-11-4-14-15,-14 2 20 16,-11 0-3-16,-11 0 7 15,-8 4-2-15,-71 16-50 16,6-4-209-16,-14-4-561 0</inkml:trace>
  <inkml:trace contextRef="#ctx0" brushRef="#br0" timeOffset="134973.1">637 7517 1943 0,'0'0'549'16,"0"0"-41"-16,0 0-44 15,0 0-186-15,0 0-121 16,0 0-110-16,0 0-17 16,15 151 31-16,1-7-2 15,-3-6-59 1,1-25 0-1,-5-35 0-15,-3-30-23 16,1 2-188-16,2-6-260 16,-2-9-218-16,-3-25-210 0</inkml:trace>
  <inkml:trace contextRef="#ctx0" brushRef="#br0" timeOffset="135870.63">808 7728 1711 0,'0'0'1009'15,"0"0"-728"-15,0 0-66 16,0 0 71-16,27 104-98 16,-16-44-83-16,-4 6-51 15,0 5-20-15,-3-1-20 16,-4-6-14-16,2-12-17 0,0-11-19 16,0-15-28-16,3-16-8 15,2-10-20-15,2-9 92 16,4-23 9-16,5-10-3 15,0 0-6-15,4 2 0 16,-2 12 0-16,-3 10 5 16,0 14 11-16,1 4 2 15,1 14 45-15,4 20-13 16,4 6-17-16,6 4-29 16,9-2-4-16,5-5-1 0,9-14-91 15,4-10-97 1,-1-13-73-16,-1-2-247 0,-8-27 124 15,-8-7 57-15,-13-6 92 16,-11-2 159-16,-11-2 77 16,-7 6 121-16,0 4 175 15,-13 10 57-15,-10 10 147 16,-2 12-226-16,-1 4-79 16,-3 16-65-16,2 22-31 15,1 8-36-15,8 6-9 16,7-2-48-16,9-6 3 15,2-10-9-15,4-10-30 16,17-11-11-16,4-13 14 0,0 0 27 16,-3-23 20-16,-4-7-18 15,-4-6 16-15,-4 2-8 16,-3 6 7-16,-3 8 55 16,2 8-11-16,0 10-17 15,3 2-25-15,7 8-19 16,7 16-6-16,6 4 0 15,10 0-37-15,1-6-23 16,0-10-69-16,-3-12-2 16,-5 0 67-16,-10-28 31 15,-8-10 39-15,-8-12 11 16,-6-6 28-16,0-8 63 16,-2-8 3-16,-16-5-24 0,1 7 9 15,1 12-30-15,1 16 44 16,5 24-104-16,6 18 0 15,4 14 0-15,0 50 0 16,8 34 0-16,11 5 0 16,1-9 0-16,-5-16 0 15,-1-28 0-15,-1 0 0 16,-2-7 0-16,-4-20 0 0,-3-13 0 16,1-10 0-1,-3-10 0-15,2-24 0 0,5-8 0 16,7-8 0-16,7-2 0 15,6 4 0-15,8 8-50 16,3 10-110-16,-2 10-202 16,-9 12-140-16,-13 3-143 15,-14 5-238-15</inkml:trace>
  <inkml:trace contextRef="#ctx0" brushRef="#br0" timeOffset="136028.7">336 7810 2794 0,'0'0'452'16,"0"0"13"-16,0 0-307 16,0 0-116-16,154-44-25 15,-38 30-17-15,-16 4-336 16,-9-2-1114-16</inkml:trace>
  <inkml:trace contextRef="#ctx0" brushRef="#br0" timeOffset="136904.66">3164 8026 1401 0,'0'0'338'16,"0"0"-18"-16,0 0 181 0,0 0-152 15,0 0-101-15,50-112-99 16,-50 90 14-16,0 0 3 16,-11 4-41-16,-13 6-35 15,-10 6-18-15,-8 6-35 16,-7 6 4-16,-3 26-23 16,4 14-3-16,8 11 6 15,11 5-21-15,20-2 1 16,9-6 11-16,18-12-12 15,19-14 14-15,13-16 1 16,6-12-15-16,-4-13 0 16,0-28 0-16,-10-13 0 0,-11-12 0 15,-8-7 0-15,-9-3 0 16,-8-2 0-16,-6 2 0 16,0 6 0-16,0 12 0 15,-6 16 0-15,-4 13 0 16,4 19 0-16,1 10 0 15,3 14 0 1,0 31 0-16,2 15 0 0,0 16 0 16,0 9 0-16,9 1 0 15,7-4 0-15,1-4 0 16,3-12 0-16,0-12 0 16,-2-12-56-16,7-17-292 0,-6-14-427 15,-1-11-259-15</inkml:trace>
  <inkml:trace contextRef="#ctx0" brushRef="#br0" timeOffset="137403.67">3621 7812 2328 0,'0'0'727'16,"0"0"-215"-16,0 0-216 16,0 0-172-16,0 0-74 0,0 0 9 15,0 105-59-15,0-50 0 16,0 6 0-16,10-7 0 15,5-6 0-15,6-8 0 16,4-10 0-16,1-10 0 16,8-14 0-16,3-6-17 15,3-11-13 1,1-24-15-16,-1-11 2 0,-9-6-4 16,-4-6 40-16,-12 4 5 15,-5 4 2-15,-10 11 15 16,0 9 42-16,0 10 26 15,-10 8-47-15,-1 4-36 0,3 6 0 16,-2 2 0-16,3 0 0 16,1 2 0-16,2 18 0 15,2 7 0-15,2 5 0 16,0 4 0-16,19 4 0 16,12 2 0-16,10-4 0 15,3-2 0-15,3-6 0 16,-5-2 0-16,-6-8 0 15,-12-2 0 1,-11-8 0-16,-7-2 0 0,-6-4 0 16,-2 0 0-16,-25-4 0 0,-14 0 0 15,-14 0-98 1,-50-24-284-16,13-8-426 0,5-6-444 0</inkml:trace>
  <inkml:trace contextRef="#ctx0" brushRef="#br0" timeOffset="137533.76">3747 7453 789 0,'0'0'1967'15,"0"0"-1451"1,0 0-141-16,0 0-120 0,0 0-182 16,0 0-73-1,0 0-42-15,132 62-312 0,-86-27-696 0</inkml:trace>
  <inkml:trace contextRef="#ctx0" brushRef="#br0" timeOffset="138868.46">4670 7858 1876 0,'0'0'626'0,"0"0"-114"0,0 0-148 15,0 0-123-15,0 0-53 16,0 0-131 0,-114-40-44-1,78 82 10-15,3 12-22 16,6 4 8-16,13 3-9 16,14-9-3-16,6-8-7 15,31-12 7-15,14-14 3 16,11-14 12-16,8-4-12 15,-1-12-1-15,-9-14-9 16,-6-6 5-16,-17-4 5 16,-10 0 0-16,-9 0 0 15,-11 3 54-15,-5 8-9 16,-2 9 21-16,0 6-25 0,0 10-41 16,0 0 0-16,-5 24 0 15,1 12 0-15,4 8 0 16,0 0 0-16,2-4 0 15,25-6-3-15,6-12-36 16,6-12 31-16,-2-8-17 16,-3-2 17-16,-5-8-2 15,-7-16 13-15,-9-8-3 16,-11-4 0-16,-2-6 0 16,-2-3-9-16,-23 4 6 15,-6 5-16-15,-4 5 17 16,1 13-4-16,3 10 0 0,6 8 0 15,10 0-7-15,8 18 13 16,7 3-28-16,2-2 25 16,23-2 3-16,10-5 0 15,8-8 22-15,6-4-11 16,4 0-11-16,-3-8 11 16,-8-6-11-16,-9 2 0 15,-10 3 12-15,-10 8-2 16,-6 1 28-16,0 0-23 15,-1 18-2-15,3 11 28 0,0 10-41 16,0 3 0-16,0 0 3 16,-3-2-3-16,1-8-2 15,0-8-7-15,-3-10 9 16,3-6-6-16,-3-8 15 16,2 0-9-16,4-14 17 15,3-14-17-15,1-6 0 16,3-6 0-16,-1-4 0 15,-1 6 0-15,-1 6 0 16,-3 7 0-16,-4 16 0 16,-3 9 0-16,3 0 0 15,4 13 0-15,2 15 0 0,3 5 0 0,-1 3 0 16,3-4-16-16,-1-4-23 16,-2-8-18-16,-2-6 33 15,-2-8 14-15,-2-6 10 16,0 0 8-16,5-6-8 15,-2-16 0-15,5-4 4 16,0-4-3-16,3-4 18 16,3 1-18-1,-6 4 6-15,-1 7 14 0,-3 8-21 16,-6 7 14-16,-2 7 2 16,1 0-16-1,3 17 12-15,2 6-5 0,3 6 4 0,-1-1-11 16,1-4-29-16,-4-6-31 15,-1-8 20-15,1-8 12 16,-4-2 28-16,0 0 13 16,6-12 2-16,1-8-13 15,2 0-2-15,1 0 0 16,3 4 12-16,-2 6-3 0,3 6 17 16,3 4-14-16,-2 0-2 15,6 14-10-15,0 8-1 16,0 0-8-16,4-4 9 15,0-4-1-15,5-8-1 16,-1-6 2-16,3 0-1 16,-5-10 1-16,2-10-12 15,-9-6 11-15,-6-5 0 32,-4 2 1-32,-10 0 9 0,-3 3-9 15,-3 8 1 1,0 11-1-16,-16 7-1 15,-8 1-1-15,-5 23-4 0,-2 13 5 16,6 6-8-16,9 2 9 16,16-3-9-16,0-8 0 15,31-10-102-15,47-24-165 16,-2 0-70-16,-4-18-675 0</inkml:trace>
  <inkml:trace contextRef="#ctx0" brushRef="#br0" timeOffset="139403.67">6864 7822 1901 0,'0'0'778'0,"0"0"-457"0,0 0-26 15,0 0-93-15,-53 123-48 16,53-82-74-16,8-4-29 16,19-7-32-16,6-10-8 15,8-12-11-15,5-8-62 16,6-2-38-16,0-28-109 15,-6-11-45-15,-8-9-63 16,-7-9 5-16,-11-10 76 16,-7-7 165-16,-8-8 71 15,-5-3 154-15,0 7 173 16,0 12 45-16,-7 18 104 16,0 18-233-16,1 18-53 15,2 14-107-15,-1 4-83 0,3 34 0 16,-1 20 0-16,-1 16 0 15,2 13 0-15,-1 3 0 16,3-8 0-16,0-9 0 16,0-15 0-16,3-18-14 15,10-18-29-15,5-16-14 16,2-6 36-16,7-17 21 16,6-15 6-16,3-4 10 0,1 0-14 15,4 4 7 1,1 8-8-16,-2 8 10 0,-4 8-6 15,-7 8-5-15,-5 0 0 16,-8 18-1-16,-9 12 0 16,-7 4-1-16,0 4-4 15,-12-3-42-15,-10-3-7 16,-4-10-91-16,-19-16-106 16,7-6-268-16,2 0-461 0</inkml:trace>
  <inkml:trace contextRef="#ctx0" brushRef="#br0" timeOffset="139559.96">7249 7467 2422 0,'0'0'778'0,"0"0"-280"16,0 0-334-16,0 0-74 15,166-46-75-15,-102 34-15 0,-17 2-168 16,-25 6-761-16</inkml:trace>
  <inkml:trace contextRef="#ctx0" brushRef="#br0" timeOffset="140658.47">726 8636 1837 0,'0'0'549'0,"0"0"-247"16,0 0 220-16,0 0-182 16,0 0-95-16,0 0-97 15,0 0-79 1,2 28-36-16,-2 81 18 0,0 29-51 16,0-6 0-16,9-27 0 15,8-37-3-15,8-28-77 16,8-2-41-16,10-10-4 15,6-12-70-15,0-16 6 16,-7-18 26 0,-9-28-2-16,-8-12 76 15,-13-12 79-15,-12-5 10 0,0 3 35 0,0 10 42 16,-14 14 46-16,5 20 84 16,1 22-2-16,5 6-74 15,3 34-122-15,0 22 28 16,0 14-2-16,7 8-19 15,6 3-8 1,5-9-7 0,-1-12-1-16,4-16 0 15,-3-16 0-15,-3-14 2 0,-2-14 7 0,-1 0 6 16,1-25 6-16,5-14-8 16,-1-3-13-16,6-2-1 15,-1 8 1-15,1 10 0 16,-6 12-1-16,-1 14-7 15,-3 0 8-15,6 18 0 16,-2 12 0-16,3 4 0 0,3 0 1 16,4-4-1-1,4-8 18-15,2-10-11 0,0-12-7 16,1 0-1-16,-7-10-27 16,-8-18 27-1,-7-4 1-15,-8-8 0 0,-4 0 15 16,0 2-13-16,-4 6 8 15,-10 10 16-15,1 15-2 16,1 7-2-16,1 14-22 16,5 23 0-16,6 7 5 15,0 4-5-15,19-2-1 16,22-14-65-16,30-28-226 0,-8-4-314 16,-14-14-571-16</inkml:trace>
  <inkml:trace contextRef="#ctx0" brushRef="#br0" timeOffset="140800.18">726 8821 461 0,'0'0'2501'16,"0"0"-2205"-16,0 0-74 0,0 0-93 0,0 0-77 15,240-8-52-15,-126 16-453 16,-2-2-828-16</inkml:trace>
  <inkml:trace contextRef="#ctx0" brushRef="#br0" timeOffset="142094.94">2459 9071 1781 0,'0'0'1083'0,"0"0"-881"0,0 0 249 16,9-118-202-16,-9 96-117 15,-2 12-51-15,-21 10-24 16,-8 4-57-16,-6 30 0 16,-5 13-2-16,6 7-16 15,11 4 17-15,16-8-10 16,9-10 0-16,16-14 11 15,19-18-3-15,13-8 3 16,-2-10 6-16,-1-18-5 16,-10-7 17-16,-8 4 13 15,-12 3 19-15,-3 8-50 0,-10 8 0 16,0 9 0-16,1 3 0 16,-1 31 0-16,4 37 0 15,3 48 0-15,3 48 0 16,-6 21 0-16,-4 1 0 15,-2-19 0-15,0-45 0 16,-8-28 0-16,-6-31 0 16,-4-19 0-16,-6-8 0 15,-7-8 0-15,-7-12 0 16,-5-16 0-16,-1-30 0 0,-8-44 0 16,6-49 0-16,19-61 0 15,23-31 0-15,12 5 0 16,37 43 0-16,4 63 0 15,-3 42 0-15,6 26 0 16,10 6 0-16,12 12 0 16,6 12 0-16,1 6 0 15,-8 28 0-15,-9 16 0 16,-8 8 0-16,-16 6 0 16,-13 2 0-16,-11-3 0 15,-14-7 0-15,-2-10 0 0,0-12-29 16,-4-10 14-16,-8-14 8 15,1-4 7-15,-3-10 17 16,3-16-17-16,3-10 0 16,4-9 22-16,4-3-22 15,4-4 0-15,27 0 0 16,13 2-11-16,12 6 5 16,6 10-6-16,7 10-9 15,3 10 12-15,-3 10-28 16,-7 4 23-16,-4 0 2 15,-9 0-10-15,-8 6 20 0,-10-2-32 16,-10-2 25-16,-9-2 3 16,-12 0 12-16,0 0 13 15,-6-2-14-15,-17-6 5 16,-6 3-17-16,-4 5 7 16,-1 0 0-16,3 15 18 15,4 13-10-15,7 8-1 16,11 4-7-16,9-2 1 15,0-6-10-15,23-10 9 16,6-12 0-16,6-10 28 0,-1-2-27 16,-3-22 16-1,-4-6-2-15,-8-4-15 0,-5 6 42 16,-5 4 4-16,-5 10-46 16,-2 8 0-16,0 6 0 15,4 0 0-15,5 16 0 16,4 14 0-16,7 8 0 15,7 4 0-15,5-6 0 16,3-9 0-16,0-14 0 0,-2-13 0 16,-4-2 0-16,-4-27 0 15,-5-12 0-15,-4-9 0 16,-5-8 0-16,-1-6 0 16,-4 0 0-16,-3-1 0 15,-1 9 0-15,-4 14 0 16,0 14 0-16,0 16 0 15,0 12 0-15,0 10 0 16,0 36 0-16,0 36 0 16,6 48 0-16,4 43 0 0,3 14 0 15,1-9 0-15,-5-25 0 16,-3-45 0 0,-6-26 0-16,0-24 0 15,0-16 0-15,0-6-32 0,-9-11-14 16,-1-15-92-16,-6-10-120 15,-1-41-54-15,0-71-240 16,3 6-85-16,6-9-196 0</inkml:trace>
  <inkml:trace contextRef="#ctx0" brushRef="#br0" timeOffset="142625.31">4022 8959 1681 0,'0'0'643'0,"0"0"-145"0,0 0-196 15,0 0-131-15,0 0-60 16,129 0-71-16,-96 36-22 15,-2 7-18-15,-10 2-108 16,-15 4-118-16,-6-1 8 31,-18-2 124-31,-20-8 88 0,-4-8 6 0,6-8 145 16,10-10 51-16,14-12-17 16,12 0-11-16,27-20-31 15,29-20-121-15,21-12-16 16,10-6-111-16,5-7 3 15,-10 4 23-15,-17 4 52 16,-23 9 33-16,-22 8 18 16,-20 12 135-1,0 8 37-15,-18 12-7 0,-6 8-69 16,-3 0-46-16,3 26-31 16,3 16-20-16,6 14-17 15,9 10 0-15,6 3 0 16,0-5 0-1,13-10 0-15,9-12-8 0,5-16-1 0,2-16 9 16,-3-10 8-16,1-6 1 16,-2-22-9-16,-1-6 0 15,-4-4 0-15,-2 2 0 16,-4 7 0-16,-5 10 0 16,-3 9 0-1,1 10 0-15,2 2 0 0,2 29 0 16,4 12 0-16,8 7 0 15,6 0 0-15,4-10 0 16,5-12 0 0,0-18-18-16,-4-10-134 0,-19-24-157 0,-9-8-272 15,-6 0-433-15</inkml:trace>
  <inkml:trace contextRef="#ctx0" brushRef="#br0" timeOffset="143900.26">706 10561 1607 0,'0'0'731'0,"0"0"-199"15,0 0-9-15,0 0-262 16,0 0-134-16,0 0-52 16,0 0 0-16,6 159-33 15,3-87-27-15,5-2-15 16,3-7 4-16,1-13-4 15,1-14-6-15,0-14 0 16,4-16 12-16,-1-6-3 16,2-10 9-16,3-22-10 15,0-11 23-15,-1-7-24 0,-1 0 7 16,-2 6 1 0,-8 12-3-16,-1 12-2 0,-10 18-4 15,0 2-17-15,-4 26 2 16,0 18 14-16,0 10 1 15,5 2-5-15,-1-6 6 16,7-11-2-16,3-17-12 16,4-18 4-16,1-4 9 15,6-21 2-15,2-15 8 16,-2-8 11-16,-4-2-15 16,-3 4 20-16,-5 10 9 0,-3 12-35 15,-4 12 0 1,-1 8 0-16,3 2 0 0,6 22 0 15,8 10 0-15,7 4 0 16,12-2 0-16,1-8 0 16,3-9 0-16,1-16 0 15,-6-3 0-15,-1-18 0 16,-10-15-12-16,-8-12 12 16,-7-5 0-16,-7-8 1 15,-7-4 2-15,0-7 5 16,0-3-8-16,-11-2 0 15,-5 6 0-15,-3 12 0 16,4 16 0-16,-1 24 0 0,3 16 0 16,-3 22 0-16,1 36 0 15,-1 32 0-15,5 34 0 16,7-7 0-16,4-13 0 16,2-22 0-16,23-25 0 15,8-6 0-15,9-4 0 16,1-21 0-16,-1-18 0 15,-4-8 0-15,-3-14 0 16,-6-18 0-16,-2-8 0 16,-7 0 0-16,-4 1 0 15,-5 11 0-15,-4 9 0 0,-5 12 0 16,-2 7 0-16,0 4-20 16,2 25 20-16,2 8 0 15,8 8 0-15,3-3 20 16,8-4-20-16,6-8 0 15,0-10 0-15,0-10 0 16,-5-8 0-16,-6-2 0 16,-10-4 0-16,-8-16 0 15,0-4 0-15,-8-4 0 16,-23-6 0-16,-11-2 0 16,-8-5-48-16,-35-25-291 15,17 12-426-15,3 2-480 0</inkml:trace>
  <inkml:trace contextRef="#ctx0" brushRef="#br0" timeOffset="144058.24">1398 10497 2235 0,'0'0'726'0,"0"0"-501"15,0 0 55-15,0 0-142 16,174-54-138-16,-105 20-35 15,-15 4-327-15,-25 0-858 0</inkml:trace>
  <inkml:trace contextRef="#ctx0" brushRef="#br0" timeOffset="144200.73">625 10171 2061 0,'0'0'704'0,"0"0"-561"15,0 0-80-15,0 0-63 16,174 28-876-16</inkml:trace>
  <inkml:trace contextRef="#ctx0" brushRef="#br0" timeOffset="144698.29">2753 10575 2893 0,'0'0'631'0,"0"0"-286"16,0 0-118-16,0 0-227 15,64-106 0-15,-29 94 0 16,0 6 0-16,3 6 0 15,0 4 0-15,-5 24 0 16,-10 10 0-16,-11 6-68 16,-12 6 23-16,0 1 14 15,-15-5 20-15,-12-8 10 0,-2-10 2 16,5-10 37-16,4-6 31 16,11-8-21-16,7-4-48 15,2 0 0-15,4 0 0 16,21-6 0-16,12-2 0 15,11 0 0-15,3 6 0 16,0 2 0-16,-4 4 0 16,-12 18 0-16,-10 8 0 15,-18 6 0-15,-7 5 0 16,-25-1 0-16,-21 0 0 16,-15-6 0-16,-1-4 0 0,2-6 0 15,8-8 0 1,15-8 0-16,14-8 0 0,23-2-77 15,16-20-604-15,15 0-825 0</inkml:trace>
  <inkml:trace contextRef="#ctx0" brushRef="#br0" timeOffset="146933.69">3760 10678 1587 0,'0'0'784'0,"0"0"-100"15,0 0-130-15,0 0-252 16,0 0-117-16,0 0-185 16,0 0 0-16,-124 4 0 15,105 56 0-15,9 10 0 16,10 0 0-16,8-3 0 16,31-13 0-16,11-16 0 15,11-18 0-15,3-18-3 16,-6-2 2-16,-6-19 1 15,-12-10 0-15,-9-6 4 16,-9 1-4-16,-9 2 0 16,-5 4 0-16,-6 6 0 0,-2 10 0 15,0 6 0-15,0 6 0 16,-2 0 0-16,-8 24 0 16,6 10 0-16,4 8 0 15,0 1 0-15,8-6 0 16,19-6 0-16,7-11 0 15,-1-14 0-15,-2-6-9 16,-6-2 9-16,-9-22 9 16,-10-7-9-16,-6-6 0 15,0-3 0-15,-18-5 0 16,-8-1 0-16,-5 6 0 16,-3 8 0-16,3 10 0 0,5 14 0 15,5 8 0-15,5 16-20 16,8 22-10-16,8 6 24 15,0 5-9-15,14-6 15 16,15-6 2-16,6-13 5 16,7-14-7-16,2-10 1 15,1 0 0-15,-5-16 15 16,-2-9-15-16,-2-1-1 16,-10 2 21-16,-3 2-21 15,-5 6 22-15,-5 8-22 16,-4 8 0-16,2 0 0 0,-2 6 0 15,3 18 0-15,-2 9 0 16,6 4 0-16,-3 4 0 16,0-3 0-16,1-10 0 31,-1-6-8-31,-2-12 1 0,1-8 7 16,1-2 15-16,1-8-15 15,5-16 0-15,1-4 0 16,3-3 0-16,2 0 0 15,-4 4 0-15,-2 4 0 16,-4 9 0-16,-4 5 0 16,-4 9 0-16,2 0 0 15,0 13 0-15,4 10 0 16,2 8 0-16,6-1 0 16,3-2 0-16,1-6-8 15,2-10 8-15,2-8-9 16,-1-4 9-16,3-12-12 15,0-18 12-15,-2-13-1 0,-4-7-10 16,-5-8 2 0,-5-6 9-16,-5-4 0 0,-6-2 1 15,-4 4 0-15,0 7 7 16,0 18 16-16,0 12-8 16,-6 17-16-16,-2 12 0 15,2 16 0-15,0 46 0 16,-1 49 0-16,3 45 0 15,4 23 0-15,0-5 0 16,2-23 0-16,7-45 0 0,-3-26 0 16,0-24 0-16,0-14 0 15,-2-2-3-15,0-7-67 16,-4-9-44-16,0-20-152 16,0-4 61-16,0-27-164 15,-11-14-153-15,-2-18 185 16,-2-27 52-16,3-39 244 15,8-29 41-15,4 6 138 16,0 28 80-16,16 41 112 16,3 33 49-16,10 0-97 15,7 6-101-15,4 6-75 0,4 14-32 16,-4 16-62 0,-1 4 5-16,-6 8-17 0,-9 18-20 15,-10 4 11-15,-12 4-15 16,-2 2 24-16,-11-2 5 15,-18 0 7-15,-4-2 21 16,2-5-9-16,6-9 9 16,11-9 3-16,14-4-29 15,0-5-1-15,27 0-5 16,18-21-1-16,12-7-21 16,5-4-72-16,4-4 17 0,-13 6 35 15,-12 4 7 1,-18 10 34-16,-11 8 72 0,-12 6 96 15,0 2 12-15,-2 2-83 16,-16 18-56-16,-3 10-19 16,4 8-22-16,1 4-7 15,9-2 7-15,7-5-12 16,5-7-6-16,22-12-25 16,6-12 26-16,2-4 11 15,2-8-19-15,-8-18 13 16,-10-6 11-16,-12-7 1 15,-7 2 7-15,0-4 2 0,-24 5-9 16,-1 4 2 0,3 8 10-16,7 8-11 0,9 8 13 15,6 6-4-15,0 2 16 16,21 0-20-16,10 2 13 16,7 10-1-16,7 2-18 15,-1 4-5-15,-1 0 4 16,-8 4 2-16,-8 0-2 15,-10 2 1-15,-7-2-21 16,-10-2-16-16,0-2-16 16,0-6 5-16,0-2-18 0,0-6-21 15,0-4 71 1,0 0 16-16,0-8 61 16,7-14-8-16,3-2-35 15,6-2 30-15,2 4-6 16,-2 6 6-16,-1 8 7 15,-1 8-32-15,-1 0-13 0,3 8-10 16,1 12-1 0,6 6 0-16,3-2-7 0,10-6-7 15,8-6 0-15,5-12-18 16,3 0 15-16,-4-10 18 16,-5-16-25-16,-11-4 16 15,-13-2 9-15,-9 0 0 16,-10 0 33-16,0 4-10 15,-10 6 20-15,-9 8-8 16,-4 10-19-16,1 4-16 16,-1 14-17-16,6 16-2 0,1 6 17 15,11 4-7 1,5-6 8-16,5-6-8 0,24-8-71 16,8-11 32-16,8-9 20 15,0 0-1-15,-5-7 17 16,-8-7-3-16,-11 0 15 15,-9 6 11-15,-6 2 11 16,-6 6 35-16,0 0-28 16,0 0-29-16,0 16-23 15,0 10 7-15,-4 6-20 0,4 1-87 16,0-5-50 0,4-10-7-16,21-13-26 15,8-5 104-15,3-11 72 0,4-19 6 16,-5-9 24-16,-1-1 49 15,-8 2 60-15,-5 8 28 16,-5 8 9 0,-8 10-35-16,-1 10-36 0,-3 2-61 15,3 10-5-15,0 16-18 16,4 4-26-16,7 1-91 16,4-8-101-16,9-10-134 15,21-13-171-15,-8-21 48 16,-4-7-150-16</inkml:trace>
  <inkml:trace contextRef="#ctx0" brushRef="#br0" timeOffset="147232.76">7220 10724 730 0,'0'0'575'16,"0"0"-220"-16,8-156 170 16,-8 77-147-16,0 1 77 15,-5 6-164-15,-6 14 59 16,2 24-93-16,2 26-128 16,0 9-122-16,3 42-6 15,-1 39 0-15,1 4 13 16,4 10 0-16,0 3-14 15,0-21-30-15,9-4-79 16,11-18-127-16,7-22 40 0,6-22 28 16,5-12 78-16,2-15 65 15,1-16 11-15,-4 1 14 16,-3 4 42 0,-3 8 9-16,-7 12 33 0,3 6-56 15,-5 0-14-15,-2 18-11 16,-1 10-3-16,-7 6-62 15,-5 2-152-15,-7 0-158 16,0-4-115-16,-38-4 156 16,-2-7-13-16,1-9-384 0</inkml:trace>
  <inkml:trace contextRef="#ctx0" brushRef="#br0" timeOffset="147390.06">6983 10423 2819 0,'0'0'614'0,"0"0"-442"0,0 0-7 15,189-64-165-15,-91 44-187 16,-3 0-1026-16</inkml:trace>
  <inkml:trace contextRef="#ctx0" brushRef="#br0" timeOffset="147499.93">7870 10491 147 0,'0'0'2170'0,"0"0"-1952"15,0 0-218-15,0 0-806 0</inkml:trace>
  <inkml:trace contextRef="#ctx0" brushRef="#br0" timeOffset="147772.67">4876 11827 3053 0,'0'0'700'16,"0"0"-456"-16,0 0-145 0,0 0-99 16,187-29 0-1,-25 14 0-15,23-1 0 16,-6 3 0-16,-36 7-321 0,-58 5-640 16,-36-2-783-16</inkml:trace>
  <inkml:trace contextRef="#ctx0" brushRef="#br0" timeOffset="147924.97">4924 11989 2032 0,'0'0'705'0,"0"0"-196"15,0 0 24-15,0 0-216 16,0 0-317-16,133 12 0 16,56-32 0-16,33-6 0 0,-4-4 0 15,-62 8-207-15,-52 6-852 16</inkml:trace>
  <inkml:trace contextRef="#ctx0" brushRef="#br0" timeOffset="148066.72">6594 12007 2270 0,'0'0'813'16,"0"0"-276"-16,0 0-312 15,0 0-225-15,0 0-27 0,0 0-1000 0</inkml:trace>
  <inkml:trace contextRef="#ctx0" brushRef="#br0" timeOffset="151691.54">1196 12846 2268 0,'0'0'841'0,"0"0"-680"16,0 0 347-1,0 0-190-15,-16-107-318 0,14 107 0 16,0 22 0-16,2 40 0 16,0 41 0-16,0 1 0 15,0-2 0 1,0-13 0-16,0-27 0 0,-2 2 0 15,-1-8 0-15,1-18 0 16,-2-22-8-16,-3-16-47 16,-6-22 19-16,-5-30-83 15,-6-38 40-15,-1-35 37 16,4-43 12-16,9-17 4 0,12 13 25 16,0 41 0-16,12 51 1 15,11 38 1-15,8 22-1 16,9 8 14-16,12 12-13 15,10 0-1-15,-2 36-9 16,-8 23-1-16,-17 13-1 16,-18 10 11-16,-17 4-1 15,-17 0 0 1,-32-6 1-16,-14-7 0 0,-5-13 3 16,3-16 28-16,11-12 16 15,17-14 19-15,14-10-17 0,12-6 4 16,11-2-8-1,0 0-45-15,0 0-2 0,0 6-19 16,13 10 2 0,10 8 8-1,8 12 12-15,5 8-1 0,9 6 11 16,10 3-11-16,7-5 0 16,12-8 0-16,1-12-39 15,6-12-17-15,-4-16-22 16,-5 0 5-16,-7-20 49 15,-15-14 1-15,-13-6 23 16,-20-8 1-16,-12-1 6 16,-5-1 29-16,-13 8-1 0,-16 8 1 15,-5 12 28-15,-1 20-5 16,-1 2-20-16,5 34-39 16,9 19 0-16,8 6-8 15,14 4 8-15,3-5 0 16,28-10-6-16,13-16-3 15,5-14 8-15,4-18-4 16,1 0 5-16,-7-26 10 16,-5-10-8-16,-9-8 8 15,-6-2 14-15,-9 0-23 16,-7 7 39-16,-4 7-11 16,-5 13-14-16,0 12 19 15,-2 7-34-15,0 14-18 0,2 26 18 16,5 13-4-16,5 7 3 15,3-2 1-15,5-8-9 16,5-14 8-16,-1-16-25 16,-2-14 26-16,3-6 3 15,-5-16-3-15,2-18 15 16,-4-6-10-16,0-6-4 16,-5 2 14-16,-2 6-13 15,-1 9-1-15,-6 11 10 16,0 14-10-16,0 4-2 15,3 12-26-15,3 23 27 16,3 7-6-16,5 4 6 16,1-2 0-16,6-8-1 0,2-10-12 15,4-16-8-15,0-10 1 16,2-2 4-16,-4-26 8 16,0-8 4-16,-6-4 4 15,-4-2 0-15,-2 4 10 16,-7 8-10-16,0 12 0 15,-6 9 1-15,1 9-4 16,-5 3 3-16,2 23 0 0,2 12-11 16,2 6 25-1,4 0-10-15,3-6-4 0,2-6-1 16,6-12-8-16,1-8 9 16,3-12 0-16,4 0 24 15,2-10-15-15,2-16 21 16,1-4-11-16,-1 0-7 15,-4 2 23-15,-4 8-35 16,-10 6 11-16,-7 10 6 16,-5 4-17-16,-3 8 0 15,0 22 0-15,0 10 0 16,5 2 0-16,4-2 0 16,3-8 0-16,9-10 0 0,4-14 0 15,1-8 0-15,1-2 0 16,-5-22 0-16,-8-8 0 15,-8-4 0-15,-6-4 0 16,-2 2 0-16,-25 2 0 16,-8 6 0-16,-10 8 0 15,-2 8 0 1,2 14 0-16,8 0-9 0,8 14-11 16,14 10 19-16,15 2-6 15,0-4 7-15,29-8 0 16,15-12 0-16,12-2 6 0,6-14-6 15,2-14 0 1,-1-3-1-16,-5 4 10 0,-9 4-2 16,-9 10-7-16,-11 8 0 15,-7 5 8-15,-4 6-8 16,-2 20 0-16,-3 5-6 0,-4 1 6 16,0-2-1-1,-2-4-34-15,1-8-28 0,1-10-18 16,3-8-53-16,1 0 49 31,5-12 62-31,-1-12 10 0,3-6 13 0,3 2 0 31,-4 4 6-31,0 6-4 0,-1 9-2 0,-1 9 0 16,4 0 36-16,5 14-5 16,8 7 7-16,10-1-22 15,10-10-4 1,10-10-9-16,5 0-3 15,3-26-42-15,-5-13-7 0,-7-6 1 0,-14-5 4 32,-13 0 19-32,-14-1 25 15,-13 7-1-15,-6 6-2 16,-2 12 3-16,-25 14 3 16,-6 12 12-16,-7 12-3 15,-3 32 0-15,5 18 51 16,7 14 20-16,14 6-49 15,14-6-13-15,3-7-21 16,41-15-177-16,1-20-158 16,-3-16-658-16</inkml:trace>
  <inkml:trace contextRef="#ctx0" brushRef="#br0" timeOffset="152568.37">806 13971 2333 0,'0'0'322'0,"0"0"-126"16,0 0 103-16,0 184 14 15,0-42-84-15,0 9-119 0,0-23-28 16,2-36-41-1,14-38-35-15,9-10 5 0,10-9-11 16,14-7-9-16,11-18-28 16,2-10-38-16,-4-37 6 15,-6-21-21-15,-12-14 7 16,-16-8 50-16,-15-6 27 16,-9 6 6-16,0 9 0 15,0 13 8-15,-9 20 32 16,1 26 47-16,6 12-33 15,-4 38-25-15,6 27 5 16,0 17 8-16,0 10-22 16,4-2-19-16,13-6-1 0,7-12 0 15,6-22-2-15,1-18 2 16,-2-19 0-16,-5-13 0 16,-6-13 15-16,-2-20-14 15,-3-14 13-15,-5-3-14 16,2 0 1-16,-1 6 2 15,-1 12-2-15,-1 14-1 16,0 14 0-16,2 4-17 16,2 20 9-16,5 18 8 15,6 4 1-15,9 2 10 16,9-1-11-16,6-14 0 16,8-12 1-16,2-13 5 15,-2-4-3-15,-8-21-3 16,-13-8 0-16,-12-6 3 15,-15-7-1-15,-6-4-1 16,-2 0 21-16,-23 6-21 16,-4 0 10-16,-4 18 3 15,2 16 10-15,2 8 37 0,7 38-43 16,6 20-17-16,12 12 11 16,4 4 0-16,29-8-18 15,21-15 6-15,18-27-60 16,24-34-148-16,-17-28-420 15,-19-17-776-15</inkml:trace>
  <inkml:trace contextRef="#ctx0" brushRef="#br0" timeOffset="152728.62">512 14321 2808 0,'0'0'616'0,"0"0"-580"15,169 38 169-15,-4-15-80 16,29-10-125-16,-34-4-261 16,-37-9-1143-16</inkml:trace>
  <inkml:trace contextRef="#ctx0" brushRef="#br0" timeOffset="153762.37">2753 14696 1778 0,'0'0'1457'15,"0"0"-1160"-15,0 0-60 16,45-144-114-16,-3 82-48 16,5-6-56-16,-5 1-18 15,-4-5 17-15,-11 6-18 16,-11 8 0-16,-10 10 3 15,-6 14 4-15,0 18-10 16,-8 16 3-16,-15 10-40 16,-4 34 39-16,-4 18-5 0,0 12 6 15,8 12 9 1,13-5 0-16,10-4-10 0,8-8 1 16,30-15 0-16,13-16 3 15,14-16-3-15,2-16 0 16,2-6-6-16,-6-12-11 15,-10-18 16-15,-13-6-11 16,-11 0 12-16,-14-4 5 16,-10 4-4-16,-5 1-1 15,0 12 33-15,-15 5-15 16,-1 15 28-16,-2 3-32 16,4 22-5-16,6 17-18 15,8 7 6-15,0 2-2 0,18-4-5 16,13-14 2-1,9-6-13-15,2-16-30 0,-7-8-18 16,-5-2 21-16,-14-20 5 16,-14-8 43-16,-2 0 9 15,-21-6 1-15,-10 2 11 16,-4 6-10-16,1 0 7 16,10 7 19-16,11 12-19 15,13-1 0-15,0 7-15 16,22 2-2-16,18 1-2 15,14 0 1-15,3 0 0 16,5 8-6-16,-6 7-9 16,-6 8-5-16,-15 3 14 0,-10 6-9 15,-12 4 14-15,-9 4 1 16,-2 0 0-16,-2 0 17 16,5-6-17-16,6-2 0 15,7-14 6-15,8-8-5 16,11-10 14-16,0-1-6 15,-1-26 0-15,-5-9 8 16,-13-8-17-16,-15-2 0 16,-3-2 11-16,-23 0-5 15,-19 6 11-15,-7 6-16 0,-5 11 5 16,10 16 13 0,8 9-19-16,16 0-2 0,18 9-16 15,2 12 11-15,31 1 7 16,20-8-14-16,16-10-31 15,11-4-93-15,2-20-114 16,0-18 44-16,-6-11 85 16,-14-5 117-16,-14 2 6 15,-14 4 108-15,-16 8 94 16,-10 10 73-16,-4 12-100 16,-2 14-50-16,0 4-125 15,0 24 0-15,0 44 0 16,0 38 0-16,9 45 0 0,18 19 0 15,4-9 0-15,-2-37 0 16,-6-38 0-16,-10-24 0 16,-6-18 0-16,-3-3 0 15,1-5 0-15,-5-13-117 16,0-18-245-16,-21-29-185 16,-6-19-309-16,1-11-293 0</inkml:trace>
  <inkml:trace contextRef="#ctx0" brushRef="#br0" timeOffset="153997.47">4277 14359 772 0,'0'0'1438'0,"0"0"-803"16,0 0-151-16,36-102-189 15,-3 88-97-15,9 10-119 16,10 4-38-16,-1 6-25 16,-2 18-10-16,-10 10 9 15,-16 6-15-15,-17 7-11 16,-6 3-28-16,-39 0-27 15,-14 0-4-15,-9-8 1 16,-1-8 3-16,14-10-53 16,26-24-92-16,17-2-326 15,6-22-292-15</inkml:trace>
  <inkml:trace contextRef="#ctx0" brushRef="#br0" timeOffset="154334.1">5075 14223 1647 0,'0'0'948'16,"0"0"-479"-16,0 0-205 15,0 0-62-15,0 0-62 16,0 0-85-16,0 0-28 16,-91-64-24-16,51 90-3 15,-7 12 0-15,5 4 0 0,8 2-2 16,16-3 1-16,16-8-16 15,2-2-4-15,36-13 20 16,13-5-5-16,6-3 6 16,1 1 0-16,-2-1-6 15,-7 4 6-15,-12 2-6 16,-13 4-8-16,-10 6 13 16,-12 0 2-16,-12 6 11 15,-28-4 86-15,-16 2-17 16,-4-6-9-16,2-2-41 15,7-10-29-15,16-12-2 16,25-14-86-16,10-24-467 16,0-4-1345-16</inkml:trace>
  <inkml:trace contextRef="#ctx0" brushRef="#br0" timeOffset="154490.81">5523 14516 1913 0,'0'0'722'0,"0"0"-370"16,0 0-159-16,0 0-193 15,0 0-212-15,-40 110-766 0</inkml:trace>
  <inkml:trace contextRef="#ctx0" brushRef="#br0" timeOffset="154734.44">3584 15254 2763 0,'0'0'745'0,"0"0"-403"16,0 0-96-16,0 0-246 15,172-32 0-15,-18-3 0 16,22 3 0-16,-5 0 0 15,-40 6 0-15,-46 12-105 16,-27-4-476-16,-31 10-328 16,-16 2-587-16</inkml:trace>
  <inkml:trace contextRef="#ctx0" brushRef="#br0" timeOffset="154870.07">3488 15418 1984 0,'0'0'792'0,"0"0"-214"15,0 0-206-15,0 0-189 16,0 0-50-16,164 44-79 16,13-78-54-16,29-12 0 15,-9-12-129-15,-56 10-599 16,-47 16-1093-16</inkml:trace>
  <inkml:trace contextRef="#ctx0" brushRef="#br0" timeOffset="154994.26">4939 15213 1257 0,'0'0'1600'0,"0"0"-1124"16,0 0-11-16,0 0-167 15,0 0-298-15,0 0 0 16,0 0-54-16,-29 27-648 0</inkml:trace>
  <inkml:trace contextRef="#ctx0" brushRef="#br0" timeOffset="168303.34">18517 7762 1015 0,'0'0'175'16,"0"0"-132"-16,0 0 53 15,0 0 20-15,0 0 13 16,0 0-31-16,37-106-49 15,-50 88-5-15,-18 2-10 16,-15 2-34-16,-14 3-32 16,-19 10-8-16,-32 1-63 15,-43 1-34-15,-46 32-8 0,-16 13 45 16,2 12 68 0,22 6-23-1,27 5-48-15,2 0-27 0,5 10 64 0,9 3 40 16,11 6 10-16,10 6 16 15,20 10 32-15,8 9 12 16,13 9-13-16,20 3 11 16,18 5-1-16,24 3 18 15,23-3-34-15,6 6-17 16,43 2 8-16,20-1-15 16,22-7-1-1,16-4-21-15,13-7 10 0,23-3-14 16,23-4-4-16,28-8 8 0,26-9-4 15,27-11 8-15,20-12 16 16,12-8 1-16,8-7-2 16,1-7-8-16,-11-14-26 15,-7-12-68-15,-19-18-137 16,-21-6-86 0,-26-12 327-1,-23-12 142-15,-26-6 13 16,-15-2-60-16,-26 6 26 15,-25 0 35-15,-23 3-11 16,-3-3-76-16,5-4-8 0,8-10 40 16,6-10-46-16,-4-6-13 15,-9-12 2-15,-5-10-30 16,-2-21-3-16,-7-23-11 16,-12-28-15-16,-16-15-36 15,-23 1-10-15,-2-1 27 16,-25 7 10-16,-12-5 24 15,-13-7 12-15,-10-2 36 16,-11-3 27-16,-16 8 27 0,-11 15-28 16,-18 8 3-16,-13 7-18 15,-12 11-24-15,-11 18-9 16,-6 28-26-16,-18 29-4 16,-11 31 1-16,-11 20-44 15,-5 2-71-15,55 16-87 16,29-1-96-16</inkml:trace>
  <inkml:trace contextRef="#ctx0" brushRef="#br0" timeOffset="169602.24">14662 7784 575 0,'-180'-20'98'0,"-22"0"2"0,23 12-30 15,-2 2-34-15,3 6 14 16,-7 0-29-16,-2 0-21 15,-7 12-24-15,3 0-40 16,-1 4 1-16,-4 2 15 16,49-4 13-16,20-2-63 0</inkml:trace>
  <inkml:trace contextRef="#ctx0" brushRef="#br0" timeOffset="169696.76">9933 8017 257 0,'0'0'0'0</inkml:trace>
  <inkml:trace contextRef="#ctx0" brushRef="#br0" timeOffset="170575.46">11759 6970 560 0,'0'0'82'0,"0"0"-43"0,0 0 0 16,0 0 81-16,-136-90-28 16,114 68-16-16,0 2-16 15,-1 0 36-15,-1 2-53 16,-2 0-15-16,-9 1-12 0,-2 4-2 15,-5 3 14 1,-8 2-27-16,0 3-1 0,-6 5 0 16,-2 0-9-1,-2 0-12-15,-1 0-37 0,5 0 0 16,4 0-22-16,2 0-14 16,5 0 16-16,3 0 3 15,0 0 23-15,1 0 29 16,4-8 16-16,1 2 7 15,1 2-1-15,-19 4 1 16,12 0-72-16,-1 0-254 0</inkml:trace>
  <inkml:trace contextRef="#ctx0" brushRef="#br0" timeOffset="172496.69">9260 7265 348 0,'0'0'116'0,"0"0"-28"15,-183 116-5-15,102-62-44 16,2 3-8-16,5 3 9 16,3 2-14-1,8 2-7-15,3 6-12 0,4 0 0 16,7 2-7-16,0 1 0 15,4-1 0-15,3 2 0 16,0 0 0-16,-5 6-1 16,1 3 1-16,-4 3 0 0,1 4 0 15,-2 1-1-15,4-4-9 16,1 4-19-16,1-5 4 16,0 2 14-16,-2 16 11 15,-1 21 1-15,-4 27 4 16,6 9-4-16,5-7 8 15,6-8 0-15,6-13-8 16,0-1 5-16,2 4-6 16,5-1 1-1,4-5 9-15,3-2 10 0,1 1 12 16,5 1 5-16,3 0-21 16,1-1 1-16,5-3 14 15,0-3-17-15,3-1-6 0,14 4-8 16,5 6-7-16,5 5 6 15,2-3-5 1,5 1 4-16,-3-3-87 0,-2 3 24 16,0 1 6-16,-8-8-20 15,4-6 49-15,2-7-22 16,2-3 43-16,4 0 9 16,3 4 16-1,-1 3-3-15,1-19-7 0,-7-17-6 0,0-20 1 31,0-3 16-31,6 7-4 16,11 9-6-16,2 6-7 0,6-5-22 0,-1-5 14 16,8-6-21-16,3-2-32 15,7-2 61-15,8-4 15 16,3-4 24-16,10-1 21 16,3 1 7-1,5-6 21-15,3 2-13 16,4-2-22-1,-3 2-4-15,19 0-10 16,20 7-20-16,17 2-6 16,5 0-3-16,-16-7 3 0,-31-12-7 15,-33-16 3-15,-18-6-2 16,-2-2-5-16,10-6 21 16,16-2-10-16,10-4 6 15,1-4 10-15,-4 0-20 16,0-16 18-16,1-2 21 15,-1-2-8-15,2 0 20 16,2 0-15-16,1 2-12 16,-1 0-4-16,-2 6-22 0,-4-2 4 15,-7 0-11-15,-6 2 0 16,-3-2 0-16,-2-3-1 16,3-2 1-16,3-3 9 15,0-5-8-15,6 0 33 16,1 0 5-16,-2-5-15 15,-4 2 16-15,-7-2-9 16,-2-2-6-16,-3-2 10 16,-2-2-15-16,1-4 2 15,3-4-10-15,2-4-12 0,2-3 6 16,2-5-6-16,1-2-14 16,-2 0 0-16,3 2-14 15,-1-4 27-15,1 2-13 16,1-1-39-1,4 1 25-15,1 0 15 0,-1 0 13 16,1-2 0-16,0-3-44 16,1 0 34-16,-1-8 4 15,2-3-39-15,-4 0-30 16,3 3 58-16,-7 5 17 16,-2 4 0-16,-6 6 1 0,-5 4-1 15,-5 2 16-15,-5 0 7 16,-2-1 35-16,-5-1-34 15,0-4-4-15,3-4 27 16,5-4 6-16,1-4-28 16,2-3-13-16,3 1-11 15,-5 4 25-15,-1 0-26 16,-5 6 26-16,-5 4 28 16,-2 0-38-16,-2-5 1 15,-1-1-15-15,1-10 0 16,4-5 13-16,11-19-15 0,12-24-10 15,11-20 10-15,1-7-22 16,-9 13 21-16,-17 28-1 16,-18 29 2-16,-9 18 0 15,1 2 0-15,4-13 0 16,4-10 4-16,8-12-3 16,0-17 10-16,6-23-3 15,4-18-7-15,0-5 3 0,-6 15-3 16,-14 34-1-16,-13 31 10 15,-10 17-9-15,-3 4-1 16,-1-12 0-16,-1-10 0 16,-6-8-1-16,-4-1 1 15,-2 3 0-15,0 2 9 16,0 0-8-16,-6-3 15 16,-1-3 1-16,0-2-9 15,-2-3 8-15,1-1-16 16,-4 4 0-1,-1 2 9-15,0 2-9 0,-1 1 11 0,-1 5-5 16,-3 0-5 0,5 4 7-16,-1 1-8 0,1 5 0 15,1 0 5-15,-1 4-3 16,-5 0 7-16,-9 4 2 16,-8 3 25-16,-12 5-13 15,-11 4-15-15,-8 8-8 16,-15 6 5-16,-6 6-4 15,-9 8 3-15,-4 4-4 16,-22 2-9-16,-21 0 8 16,-26-8-22-1,-7-7 11-15,7-5 11 0,10-4 2 16,10-2 1 0,-7 2-2-16,-5 2 1 0,1 4-1 15,8 4-62-15,10 2-36 16,6 2-29-16,9 2-17 15,23 4-68-15,17 3-44 16,20 5 1-16,7 5-91 16,-7-1 127-16,-9 2 219 15,-5 3 63-15,12 3 61 0,5 0-4 16,22 0-93-16,17 6-27 0</inkml:trace>
  <inkml:trace contextRef="#ctx0" brushRef="#br0" timeOffset="173237.29">14749 4973 788 0,'0'0'0'16,"0"0"-62"-16,0 0-231 0,0 0 293 15,0 0 209-15,0 0-106 16,0 0-50-16,-14-28-34 16,22-4 8-16,-6 0 53 15,-2 0-20-15,0 1-44 16,-18 4-16 0,-7 0-34-16,-8 5 28 0,-9 0 5 15,-8 4 0-15,-8 0 1 16,-8 2 0-16,-14 2 1 15,-25 0 0-15,-33 6-1 16,-38 6-1-16,-16 2 0 0,-6 4-19 16,4 20-17-1,13 4-41-15,6 4 7 0,7 6 26 16,10 2 45 0,7 5 62-16,6 0 9 0,11 4-6 15,26-5-32-15,21-6-18 16,26-6-14-16,8 2 10 15,-8 10-11-15,-1 14-1 16,-5 10 0-16,9 8 0 16,5 21 0-16,15-9 1 15,7 7 0-15,6-1 0 0,8-12 0 16,-1 10 0 0,3 1 0-16,-2 16 0 0,1 22 0 15,12 22 0-15,4 1 0 16,2-12-1-1,27-19-10-15,0-31-26 0,14 6-43 16,-7-28-35-16,-5-13-386 0</inkml:trace>
  <inkml:trace contextRef="#ctx0" brushRef="#br0" timeOffset="173694.9">14660 7917 464 0,'0'0'123'0,"152"-36"-52"16,-61 9 38-16,11 0-8 15,-2-6-5-15,-1 3-34 16,16-8-19-16,20-6-21 0,18-6-9 16,5-7-13-16,-26 10-1 15,-32 8 1-15,-31 13-10 16,-8 0 9-16,5-4 0 16,5-6-8-16,8-4 9 15,-15-6 11-15,-8-2 34 16,-10-7 32-16,-12-5 0 15,-12-3 24-15,-9-6-31 16,-5-3-32-16,-8-6 12 16,0-5-28-16,-3-5-1 15,-17-18 8-15,-11-26-23 0,-16-27 7 16,-14-5-12-16,-12 5-1 16,-9 5 10-16,-10 9-8 15,-12 1 4-15,-10 2-1 16,-13 13-4-16,-6 15-1 15,-10 16 0-15,-17 7-18 16,33 30-142-16,11 8-565 0</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4:35:24.199"/>
    </inkml:context>
    <inkml:brush xml:id="br0">
      <inkml:brushProperty name="width" value="0.05292" units="cm"/>
      <inkml:brushProperty name="height" value="0.05292" units="cm"/>
      <inkml:brushProperty name="color" value="#FF0000"/>
    </inkml:brush>
  </inkml:definitions>
  <inkml:trace contextRef="#ctx0" brushRef="#br0">2570 6128 1367 0,'0'0'1304'0,"0"0"-993"16,0 0 39-16,0 0-56 15,0 0-152-15,0 0-92 16,-28-38-43-16,32 60 4 15,14 8-1-15,0 8 1 16,-1 2 2-16,-1-4-12 16,-5-4 5-16,-1-11-5 15,-4-14 1-15,3-7 35 16,7-14 77-16,10-30-49 0,23-34-65 0,1-5 0 16,8-8 0-16,4 1 0 15,-11 23-12-15,9 5-234 16,-13 26-473-16,-20 22-547 0</inkml:trace>
  <inkml:trace contextRef="#ctx0" brushRef="#br0" timeOffset="1040.27">18007 4868 1936 0,'0'0'982'16,"0"0"-710"-16,0 0 52 15,0 0-93-15,0 0-128 0,0 0-73 16,0 0-20-1,0-19-9-15,7 34 7 0,1 3 10 16,4 0-17-16,-1-4 8 16,-3-3 1-16,1-7 2 15,3-4 17 1,3 0 8-16,10-2 5 0,12-20-1 16,10-9-41-16,5-9 0 15,-1-6 0-15,-8 0 0 16,-12 6 0-16,-14 12-17 15,-17 26-161-15,0 2-462 16,-6 10-856-16</inkml:trace>
  <inkml:trace contextRef="#ctx0" brushRef="#br0" timeOffset="1733.29">27521 5947 2721 0,'0'0'600'0,"0"0"-371"0,0 0 19 15,0 0-76-15,0 0-94 16,0 0-49 0,0 0-29-16,-18 6-1 0,13 20 0 15,3 2 2-15,0 0-1 16,2-3 0-16,0-10 1 16,0-6 10-16,7-9-3 15,17 0-8-15,14-18 0 16,14-14 0-16,10-13 0 15,7-5 0 1,-5-2 0-16,-4 4 0 0,-13 6 0 0,-11 8 0 16,-14 12 0-1,-10 8 0-15,-6 8 0 0,-6 3 0 16,0 3 0-16,0 3-183 16,-4 13-775-16,-8 0-942 0</inkml:trace>
  <inkml:trace contextRef="#ctx0" brushRef="#br0" timeOffset="15508.01">5657 6684 1122 0,'0'0'737'0,"0"0"-417"15,0 0 72-15,0 0 109 16,0 0-224-16,0 0-60 15,0-9-38-15,0 9-22 16,0 0-34-16,0 0-52 16,0 0-71-16,6 2 0 15,9 16 0-15,8 12 0 16,6 10 0-16,0 5 0 16,2 1 0-16,-4-4 0 0,-4-8 0 15,-4-12 0 1,1-14 0-16,5-8 0 0,9-20 0 15,7-28 0-15,24-36 0 16,24-35 0-16,19-29 0 16,9-9 0-16,-18 29 0 15,-24 36 0-15,-28 40 0 16,-9 16 0-16,-3 4 0 16,-3 3 0-16,-8 9 0 15,-13 12 0-15,-9 8 0 16,-2 0 0-16,0 4 0 15,-24 38-86-15,-2 1-271 0,-9-1-609 16</inkml:trace>
  <inkml:trace contextRef="#ctx0" brushRef="#br0" timeOffset="21300.82">27516 11177 2671 0,'0'0'501'0,"0"0"-243"15,0 0 60-15,0 0-165 16,34-118-117-16,14 98-21 16,8 11 0-16,0 9-2 0,-7 7 17 15,-6 23-12-15,-12 16 0 16,-12 10 32-16,-9 8-50 16,-10 4 0-16,0-1 0 15,-8-5 0-15,-9-8 0 16,1-10 0-16,5-14 0 15,7-12 0-15,2-12 0 16,2-6 0-16,0-12 0 16,22-24 0-16,10-12 0 15,5-10 0-15,3-1 0 16,-2 8 0-16,-5 14 0 0,-8 17 0 16,-5 16 0-16,-5 4 0 15,-1 28 0-15,-3 15 0 16,1 8 0-16,-2 6 0 15,1-1 0-15,3-8 0 16,-1-8 0-16,1-10-11 16,17-18-215-16,-5-8-500 15,1-4-281-15</inkml:trace>
  <inkml:trace contextRef="#ctx0" brushRef="#br0" timeOffset="21600.36">28748 11117 1870 0,'0'0'741'0,"0"0"-216"16,0 0-67-16,0 0-218 16,0 0-113-16,0 0 8 15,0 0-135-15,-117 108 0 16,76-60 0-16,1-2 0 16,4 0 0-16,5-3 0 15,9-7 0-15,4-8 0 16,13-8 0-16,5-6 0 0,5-6 0 15,29-4 0 1,10-4 0-16,16 0 0 0,9 0 0 16,5 0 0-16,-3 0 0 15,-6 4 0-15,-12 8 0 16,-13 2 0-16,-13 2-74 16,-16 4-160-16,-9-4-322 15,-2-6-549-15</inkml:trace>
  <inkml:trace contextRef="#ctx0" brushRef="#br0" timeOffset="22000.14">29406 10993 2049 0,'0'0'869'0,"0"0"-319"16,0 0-180-16,0 0-112 15,0 0-258-15,0 0 0 16,0 0 0-16,-106 104 0 16,87-58 0-16,7-4 0 15,12-4 0-15,0-10 0 16,31-6 0-16,12-8 0 0,8-8 0 16,5-2 0-1,2-1 0-15,0-2 0 16,-4 3 0-16,-4 2 0 15,-7 4 0-15,-9 2 0 0,-8 5 0 16,-13 2 0-16,-10 4 0 16,-3 3 0-16,-16 2 0 15,-19 0 0-15,-10-2 0 0,-7-2 0 16,-3-4 0-16,-1-6 0 16,5-8 0-1,5-6 0-15,0-26-71 0,15-12-583 16,14-8-806-16</inkml:trace>
  <inkml:trace contextRef="#ctx0" brushRef="#br0" timeOffset="22141.85">29493 10922 2405 0,'0'0'718'31,"0"0"-349"-31,0 0-26 16,0 0-190-16,0 0-105 15,164-16-48-15,-99 10-165 16,-7 2-616-16</inkml:trace>
  <inkml:trace contextRef="#ctx0" brushRef="#br0" timeOffset="22268.29">30245 11157 2524 0,'0'0'642'0,"0"0"-289"15,0 0-155-15,0 0-198 16,0 0-226-16,0 0-1067 0</inkml:trace>
  <inkml:trace contextRef="#ctx0" brushRef="#br0" timeOffset="22537.82">28419 12144 3045 0,'0'0'750'16,"0"0"-449"-16,0 0-301 0,191-55 0 16,-4 15 0-16,27-2 0 15,-6 4 0-15,-35 8 0 16,-55 10 0-16,-35 6 0 15,-32 6-77-15,-27 0-182 16,-10 4-362-16,-14 2-389 0</inkml:trace>
  <inkml:trace contextRef="#ctx0" brushRef="#br0" timeOffset="22712.6">28563 12288 2540 0,'0'0'833'15,"0"0"-380"-15,0 0-183 16,0 0-270-16,216-50 0 16,-33-2 0-16,20-6 0 15,-41 9-227-15,-41 11-1126 0</inkml:trace>
  <inkml:trace contextRef="#ctx0" brushRef="#br0" timeOffset="22839.98">30079 11949 2689 0,'0'0'973'16,"0"0"-702"-16,0 0-108 15,0 0-163-15,-116-44-126 16,116 26-964-16</inkml:trace>
  <inkml:trace contextRef="#ctx0" brushRef="#br0" timeOffset="25474.44">16503 8568 1345 0,'0'0'1460'0,"0"0"-1164"16,0 0-22-16,0 0 39 16,0 0-130-16,0 0-124 15,0 0-35-15,-31 52 19 16,46-9 1-16,1 2 11 16,1 0-55-16,-1-9 0 15,3-8 0-15,2-12 0 16,10-16 0-16,14-2 0 15,18-36 0-15,30-37 0 16,30-33 0-16,-3 0 0 0,-13 10 0 16,-18 14 0-16,-25 27 0 15,1 5 0-15,-3 8 0 16,-17 38-41-16,-18 6-620 16,-18 16-435-16</inkml:trace>
  <inkml:trace contextRef="#ctx0" brushRef="#br0" timeOffset="25647.06">17929 8865 3014 0,'0'0'802'0,"0"0"-690"16,0 0-112-16,0 0-108 15,0 0-739-15</inkml:trace>
  <inkml:trace contextRef="#ctx0" brushRef="#br0" timeOffset="26300.33">18045 8747 2371 0,'0'0'763'0,"0"0"-468"31,0 0 65-31,-42-102-53 0,42 75-307 16,13 4 0-16,18 4 0 0,9 9 0 16,5 10 0-1,1 4 0-15,-3 30 0 16,-5 12 0-16,-14 12 0 16,-9 7 0-16,-8-1 0 15,-7-6 0-15,0-8 0 16,0-12 0-16,-7-11 0 15,3-16 0-15,4-8 0 16,0-3 0-16,0-23 0 16,13-19 0-16,10-10 0 15,4-10 0-15,4 2 0 16,2 8 0-16,3 12 0 16,-3 18 0-16,-2 18 0 15,-2 4 0-15,-2 26 0 0,-5 14 0 16,-1 8 0-16,-6 2 0 15,-4-4 0-15,-2-4 0 16,0-10 0-16,7-10-174 16,-5-10-531-16,4-9-546 0</inkml:trace>
  <inkml:trace contextRef="#ctx0" brushRef="#br0" timeOffset="26599.19">19295 8414 2013 0,'0'0'830'0,"0"0"-502"16,0 0 42-16,0 0-79 16,0 0-129-16,0 0-60 15,0 0-102-15,-12 78 0 16,-15-34 0-16,-8 4 0 16,-3 3 0-16,1-4 0 15,0-3 0-15,13-5 0 16,10-9 0-16,12-8 0 15,2-6 0-15,25-8 0 16,17-4 0-16,14-2 0 0,6-2 0 16,7 0 0-1,-3 2 0-15,-6 2 0 0,-12 0 0 16,-8 2-56-16,-7-4-320 16,-10 0-462-16,-5-2-813 0</inkml:trace>
  <inkml:trace contextRef="#ctx0" brushRef="#br0" timeOffset="26945.33">19919 8338 2210 0,'0'0'847'0,"0"0"-351"15,0 0-191-15,0 0-145 16,0 0-82-16,0 0-78 15,-79 112 0-15,71-64 0 16,5-2 0-16,3-6 0 16,5-7 0-16,24-12 0 15,11-5 0-15,9-10 0 16,5-2 0-16,1-1 0 16,-2-2 0-16,-3 6 0 15,-13 0-14-15,-8 7 0 16,-13 5 13-16,-16 2-4 0,0 6 5 15,-20 1 0-15,-23 2-10 16,-12-2 10-16,-15-4 0 16,-5-6 0-16,-5-6 0 15,-16-12-134-15,21-4-549 16,19-18-837-16</inkml:trace>
  <inkml:trace contextRef="#ctx0" brushRef="#br0" timeOffset="27072.12">20052 8215 2725 0,'0'0'767'0,"0"0"-446"0,0 0-38 15,0 0-283-15,162-126 0 16,-92 88-281-16,-10 2-1138 0</inkml:trace>
  <inkml:trace contextRef="#ctx0" brushRef="#br0" timeOffset="28202.28">20910 5681 841 0,'0'0'389'0,"0"0"-188"16,0 0-41 0,0 0 44-16,0 0 7 15,0 0 113-15,-136 128-55 0,9-3-57 0,-29 55-75 16,2 18-63-1,45-11-50-15,56-47-24 0,53-54-80 16,55-22 14-16,81-28 50 16,45-27 16-16,39-14 28 15,-4-59-26-15,-40-24-1 16,-33-12-1-16,-45-9-29 16,-44 0 18-16,-41-10-7 0,-20-3 18 31,-53 1 2-31,-31 11 11 15,-21 26 27-15,-13 36-25 0,1 38 5 0,17 12 44 16,22 36-32-16,12 36-13 16,30 38 5-16,24 1-24 15,19-3 0-15,79-18-18 16,98-42-99 0,41-22-29-16,25-25-36 0,-21-25-37 15,-72-32-81-15,-44-1 13 16,-38 5 166-16,-30-2-91 15,-21-10 212-15,-17-11 215 0,-36-23 62 16,-80-12-104-16,-55 13-52 16,-32 36-19-16,3 53 28 31,28 44-31-31,41 56-58 16,33 24-12-16,44 17-28 15,52 3 0-15,20-20 2 16,93-9-3-16,43-26-59 15,22-26-71-15,18-11-49 16,-53-30-21-16,-41-10-96 16,-40-6-110-16,-29 0 79 0,-16 0 327 15,-15 0 124-15,-42 10 414 16,-74 18-252-16,-53 30 7 16,-18 23-107-16,27 3-102 15,32 24-38-15,61-22-36 16,36-17-10-16,23-5-6 15,18-30-83-15,44 0 52 16,19-8-31-16,19-6-41 16,1-14-64-16,-8-6-69 15,-23 0 39-15,-28 0 117 0,-34 0 86 0,-31 0 196 16,-72 20 65-16,-8 4 45 16,2 2-19-16,11 2-65 15,36-4-83 1,8 5-76-16,14 0-42 0,33-4 15 15,11-6-36-15,48-5 10 16,17-7-10-16,11-7-145 16,1 0-116-16,-10-7 1 0,-18-4-12 15,-19 0 22-15,-23 4-3 16,-11 4 14 0,-29 3-106-16,-20 0 194 0,-9 13 151 15,-2 6 155-15,8 6 19 16,12-3 39-16,14-2 38 15,10-6-77-15,13-2-17 16,3-6-51-16,0-4 33 16,3-2-33-16,8 0-45 15,-2 0-61-15,-3-7-180 16,-6-2-1012-16</inkml:trace>
  <inkml:trace contextRef="#ctx0" brushRef="#br0" timeOffset="31377.14">7093 7903 2293 0,'0'0'698'15,"0"0"-589"-15,0 0-31 16,0 0 102-16,0 0 27 15,0 0-123-15,68 130-14 16,-44-92-29-16,-2-6 4 16,-1-6 25-16,-8-8-23 15,3-10 26-15,1-8 28 16,16-16-101-16,32-50 0 16,38-53 0-16,26-49 0 15,2-12 0-15,-35 35 0 0,-42 47-783 16</inkml:trace>
  <inkml:trace contextRef="#ctx0" brushRef="#br0" timeOffset="37101.78">1051 8209 1523 0,'0'0'786'16,"0"0"-467"-16,0 0 52 0,0 0-45 16,2-114-94-16,-2 106-73 15,0 8-45-15,0 0-52 16,0 18-23-16,0 24-24 16,0 22 7-16,0 17 14 15,0 9-21-15,0 0-6 16,-4-6 0-16,-3-14-8 15,3-18-1-15,2-17 1 16,2-17 0-16,0-18 15 0,0 0 11 16,0-28-14-16,0-21-13 15,11-15 0-15,-3-12 0 16,-1-6 0-16,-2 1 0 16,-3 9 0-16,0 14 0 15,-2 22 0-15,0 16 0 16,3 20 0-16,1 0 0 15,4 26 0-15,9 21 0 16,2 8 0-16,4 8 0 16,3 3 0-16,-1-6 0 15,0-2 0-15,-4-8 0 16,0-9 0-16,-8-8-60 16,-13-12-275-16,0-10-418 0,-18-7-361 0</inkml:trace>
  <inkml:trace contextRef="#ctx0" brushRef="#br0" timeOffset="37242.92">937 8610 2248 0,'0'0'846'0,"0"0"-636"16,0 0 85 0,0 0-93-16,0 0-128 0,0 0 2 15,0 0-7-15,134-92-69 16,-76 40-85-16,1-4-704 0</inkml:trace>
  <inkml:trace contextRef="#ctx0" brushRef="#br0" timeOffset="38277.4">3743 6264 1886 0,'0'0'844'0,"0"0"-316"0,0 0-75 16,0 0-260-16,0 0-53 15,0 0-88-15,0 0-52 16,-16-60 0-16,16 84 0 16,0 12 0-16,6 10 0 15,4 8 0-15,-3 0 0 16,-1-7 0-16,-2-9 0 16,-1-14 0-16,-1-10 0 15,-2-8 0-15,0-6 0 16,0 0 0-16,0-22 0 15,0-12 0-15,-2-10 0 16,-5-7 0-16,-2-7 0 0,2 0 0 31,3 0 0-31,1 6 0 0,3 8 0 16,0 10 0-16,0 10 0 16,17 10 0-16,4 6 0 15,6 8 0-15,4 0 0 16,-2 4 0-16,-2 16 0 15,-7 3 0-15,-9 6-53 0,-4 1-23 16,-7 2-5-16,0-2 9 16,-11 0 46-16,-9-4 20 15,2-4 6-15,2-8 12 16,8-6 16-16,5-4 14 16,3-4-6-16,0 0-22 15,16 0 1-15,10 0-15 16,10 0 0-16,5 0 0 15,-2 0 1-15,1 4 0 16,-3 10 5-16,-11 6-6 0,-6 6 0 16,-9 2-22-16,-11 3 22 15,0 0 0-15,-9 2 1 16,-20-1 23 0,-6-2-6-16,-5-4-8 0,-3-2-10 15,1-2-4-15,-10-6-79 16,13-4-532-16,7-8-764 0</inkml:trace>
  <inkml:trace contextRef="#ctx0" brushRef="#br0" timeOffset="39506.01">6225 8420 1798 0,'0'0'699'0,"0"0"-316"15,0 0 124-15,0 0-232 16,0 0-115-16,0 0-77 15,0 0-56-15,-18-12 1 0,18 54 46 16,0 12-12 0,7 8-62-16,-3 4 0 0,0-5 0 15,-1-7 0-15,-3-14 0 16,2-12 0-16,-2-12 0 16,0-10 0-16,0-6 0 15,0-2 0-15,0-24 0 16,-9-14 0-16,3-14 0 15,-2-11 0-15,4-5 0 16,2 2 0-16,2 8 0 16,0 12 0-16,0 14 0 15,0 11 0-15,4 9 0 0,8 6 0 16,7 1 0-16,8 3 0 16,6-3 0-16,8 6 0 15,1-2-113-15,2 3-347 16,-13 0-391-16,-12 0-590 0</inkml:trace>
  <inkml:trace contextRef="#ctx0" brushRef="#br0" timeOffset="39678.58">6127 8613 2123 0,'0'0'777'0,"0"0"-500"15,0 0 86 1,0 0-147-16,0 0-72 0,0 0-86 15,164-31-38-15,-106 23-20 16,38 4-3-16,-15 0-321 16,-8 2-667-16</inkml:trace>
  <inkml:trace contextRef="#ctx0" brushRef="#br0" timeOffset="40568.61">10237 8297 1936 0,'0'0'826'0,"0"0"-344"15,0 0-1-15,0 0-301 0,0 0-63 16,0 0-43 0,0 0-74-16,0 0 0 15,-44-55 0-15,19 48 0 0,-12 7 0 16,-9 0 0 0,-8 14 0-16,-4 22 0 0,4 11 0 15,12 9 0 1,15 6 0-16,18 0 0 0,9-4 0 15,34-8 0-15,18-10 0 16,18-11 0-16,8-15 0 16,2-14 0-16,-7 0 0 15,-8-14-38-15,-18-11-74 16,-20 1-74-16,-18 1 48 0,-9-4 3 16,-9 5 27-1,-20 2 20-15,-6 4 25 0,-2 6 33 16,2 4 29-16,6 4 1 15,2 2 42-15,9 0 55 16,7 0 5-16,4 0 42 16,7 0-22-16,0 0-35 15,0 0-41-15,0 0-38 16,0 0 2-16,2 0-1 16,10 0 9-16,5-4 23 15,4 0-26-15,-4 0-2 16,1 0-11-16,-7 2-2 15,-1 0-5-15,-8 2 5 16,-2 0 33-16,0 0 43 16,0 0-37-16,0 0-39 0,0 0 0 15,0 0 0-15,0 0 0 16,0 0 0-16,0 0 0 16,0 0 0-16,0 0 0 15,0 0 0-15,0 0 0 16,0 0 0-16,2 0 0 15,4 10 0-15,3 12 0 16,1 10 0-16,3 8 0 16,-3 8 0-16,4 9 0 15,-3 3 0-15,-1 20 0 16,-6-12-502-16,-4-12-1307 0</inkml:trace>
  <inkml:trace contextRef="#ctx0" brushRef="#br0" timeOffset="43005.68">6256 14211 1202 0,'0'0'696'0,"0"0"-305"16,0 0 160-16,0 0-195 15,0 0-38-15,0 0-93 0,0 0-53 16,-67-56 13-1,58 52-185-15,2 0 0 0,5 2 0 16,0 2 0-16,2 0 0 16,0-2 0-16,0 0 0 15,16-2 0-15,15-2 0 16,13 0 0-16,14 0 0 16,4-4 0-16,1 2 0 15,-3 2 0 1,-11-2 0-16,-9 1 0 0,-15 4-108 15,-12-1-155-15,-13 2-52 16,0 2-222-16,-38 0-264 16,-4 0 86-16,2 9 118 0,4 4 61 15,21-5 536-15,3-7 649 16,4 4-108-16,-1-3-164 16,5 0 15-16,1-2-15 15,3 0-40-15,0 0-64 16,0 0-80-16,0 2-7 15,0 4-30 1,0 2-69-16,0 6 1 0,0 6-19 16,7 8-30-16,4 4-4 0,3 6-35 31,-1 2 15-31,3 0-15 16,-3 3-3-16,-3-2-3 15,0-2 0-15,-8-3 6 16,-2-6 4-16,0-4 2 15,0-6 6-15,-16-2-6 16,-6-8 2-16,-8-2 29 16,-1-4-37-16,-6-4 0 0,-3 0 0 15,2 0 0-15,3-8 0 16,4 2 0-16,8 2 0 16,7 0 0-16,7 4 0 15,7 0 0-15,2 0-50 16,0 0-529-16,11 0-740 0</inkml:trace>
  <inkml:trace contextRef="#ctx0" brushRef="#br0" timeOffset="46311.95">806 14097 1558 0,'0'0'308'15,"0"0"67"-15,0 0-25 16,0 0-43-16,0 0-99 15,-7-108-15-15,5 91 21 16,2 3-5-16,-2 4-85 16,0 4-23-16,2 4-31 15,-2 2-23-15,2 2-15 16,0 24-32-16,0 21 0 0,0 15 0 16,6 12 0-16,1 8 0 15,1 0 0-15,0-15 0 16,-2-9 0-16,1-16 0 15,-1-12 0-15,1-18 0 16,2-8 0-16,2-4 0 16,3-10 0-16,5-20 0 15,6-13 0-15,0-11 0 16,0-8 0-16,-4-4 0 16,-3 2 0-16,-5 6 0 15,-3 10 0-15,-1 16 0 16,-5 14 0-16,-2 8 0 0,0 7 0 15,-2 3 0-15,0 0 0 16,0 0 0-16,0 4 0 16,-2 13 0-16,-9 5 0 15,-3 7 0-15,-3 6 0 0,-3 7 0 16,-1 0 0-16,2-2 0 16,5-2 0-16,3-10 0 0,5-8 0 15,4-8 0 1,2-6 0-16,0-6 0 0,0 0 0 15,0 0 0 1,12 0 0-16,7-1 0 0,5-4 0 16,8 3 0-16,3 2 0 15,3 0 0 1,-3 0 0-16,1 0 0 0,-5 8 0 16,-4 0 0-16,-7-2 0 15,-3-2 0-15,-5-1 0 16,-5-2 0-16,-3-1 0 15,-4 0 0-15,0 0 0 0,0 0 0 16,0 0 0-16,0 0 0 16,0 0 0-16,0 0 0 15,0 0 0-15,0 0 0 16,0 0 0-16,0 0 0 16,0 0 0-1,0 0 0-15,0 0 0 0,0 0 0 16,0 0 0-16,0 0 0 15,0 0 0-15,-2 0 0 16,-9-8-18-16,-1 2-486 16,1 1-586-16</inkml:trace>
  <inkml:trace contextRef="#ctx0" brushRef="#br0" timeOffset="63374.8">3563 6948 1443 0,'0'0'618'0,"0"0"-456"0,0 0 26 16,0 0-27-16,0 0-106 15,0 0-33-15,12-40 36 16,-12 34 75-16,0 2 35 16,0 0-17-16,0-2-18 15,0 2-7-15,0 0-33 16,-4 0-30-16,-4 2-15 15,-2 2-3-15,-1 0-11 16,-4 0-13-16,-1 12-15 0,-4 6 0 16,4 6-6-16,0 4 0 15,8-2-1-15,3 0 0 16,5-4-1-16,0-6-10 16,3-6-1-16,15-7 7 15,3-3 6-15,4 0 0 16,0-15 8-1,-5-5-1-15,-5 2 2 0,-6 0-3 16,-9 0 8-16,0 4 44 16,-4 0-2-16,-14 2-8 15,-2 4-2-15,0 6-7 16,0 2-13-16,2 0-20 16,3 12-6-16,-1 10 0 0,5 4-6 15,3 2 6-15,6-4-6 16,2-2 0-16,0-8-33 15,0-4-1-15,14-4-2 16,1-6 7-16,1 0 4 16,0 0-8-16,-3-16 7 15,-4-4 24-15,-5-2 8 16,-4-6 1-16,0 2 5 0,0 0 6 16,-6 4-3-1,-7 6 15-15,1 6 10 0,4 8-14 16,-1 2-1-16,-1 0-19 15,2 18-1-15,-1 10-11 16,3 6 1-16,2 4 10 16,4-2-1-1,0-4-11-15,4-8-8 0,11-8-5 16,3-10-2-16,1-6 13 16,4 0-23-16,-3-11 13 15,-2-14 14-15,-4-3 11 0,-8-2 2 16,-6-2 10-16,0 2-2 15,0 4 5-15,-11 4-4 16,-3 6 5-16,1 10 11 16,2 6-10-16,-5 0-14 15,0 20-3-15,1 12-9 16,1 4 0-16,8 0 3 16,4-2 4-16,2-8-23 15,0-8-5-15,13-8 6 16,7-10 1-1,3 0-14-15,3-12-38 0,-1-12 4 0,-3-6 10 16,-8-2 52-16,-10 2 9 16,-4 2 21-16,-6 4 36 15,-19 6 46 1,-4 4-23-16,-2 10-16 0,2 4-5 16,2 8-58-1,6 26-1-15,13 30-148 0,6-4-514 16,2-4-928-16</inkml:trace>
  <inkml:trace contextRef="#ctx0" brushRef="#br0" timeOffset="66810.08">9503 8726 932 0,'0'0'263'0,"0"0"-182"0,0 0-1 16,0 0 88-16,0 0-168 16,0 0-10-16,0 0-297 0</inkml:trace>
  <inkml:trace contextRef="#ctx0" brushRef="#br0" timeOffset="70071.78">3190 15583 1340 0,'0'0'285'15,"-47"152"-252"1,34-36-33-16,11-36-96 0,2-3-291 0</inkml:trace>
  <inkml:trace contextRef="#ctx0" brushRef="#br0" timeOffset="70433.06">3428 15356 1104 0,'0'0'1395'16,"0"0"-1050"-16,0 0-110 16,0 0-24-16,0 0-114 15,0 0-58-15,-15 152-16 16,26-98-23-16,-3 3 1 15,-2-3 4-15,-6-10-5 16,0-4-79-16,0-8-53 0,0-14-124 16,0-14-90-16,-2-4-117 15,-4-18 117-15,4-22 21 16,-2-14 161-16,0-12 141 16,-1-2 23-16,3 5 69 15,0 19 87 1,2 16-11-16,0 28 85 0,0 6 75 15,13 42 156-15,-1 20-208 16,-2 7-105-16,-3 7-79 16,-1-6-34-16,6 8-35 15,-3-22-210-15,-3-20-827 0</inkml:trace>
  <inkml:trace contextRef="#ctx0" brushRef="#br0" timeOffset="71236.81">6931 14935 1422 0,'0'0'985'0,"0"0"-750"15,0 0-23-15,0 0 24 16,0 0-92 0,0 0-81-1,0 0-26-15,-25 76-12 16,35-44-4-16,-2 0 5 16,1-2-21-16,0-3-5 15,-2-5-82-15,0-7-149 16,-3-2-415-16,-2-9-427 0</inkml:trace>
  <inkml:trace contextRef="#ctx0" brushRef="#br0" timeOffset="71440.45">7074 14775 2121 0,'0'0'918'0,"0"0"-649"16,0 0-22-16,0 0-14 15,0 0-89-15,-14 104-90 16,32-64-24-16,5 0-23 16,1 4-7-16,-2-4-37 15,3 12-113-15,-8-6-225 16,-5-14-613-16</inkml:trace>
  <inkml:trace contextRef="#ctx0" brushRef="#br0" timeOffset="74615">8720 13196 1470 0,'0'0'372'0,"0"0"-128"16,0 0 145-16,0 0-12 31,0 0-100-31,0 0-33 0,-54-66-39 0,50 64-52 31,0 0-21-31,-1 2-31 0,3 0-32 0,-2 0-6 16,2 0-63-16,-3 0 0 15,2 0 0-15,3 0 0 16,-2 0 0-16,2 0 0 16,0 0 0-1,8 4 0-15,42 22 0 16,55 25 0-16,58 17 0 16,35 8 0-16,16-2 0 15,-7-8 0-15,-15-10 0 16,-3-2 0-16,-13-1 0 15,-16-5 0-15,-39-8-75 16,-36-12-24-16,-34-8 43 16,-22-4 14-16,-9-2 27 15,-6-2 3-15,-6-4-3 0,-8-4 15 16,-2-4 22-16,-18 0-4 16,-2-2 7-16,-3-16-25 15,3-14-35-15,-3-8-23 16,0-10 11-16,-1-8 37 15,-3-4 2-15,-4-5 8 16,-1 3 6-16,-2 6 0 16,5 8 32-16,4 14 29 15,6 12 10-15,7 12 2 16,7 7-11-16,5 5-34 16,2 0-34-16,0 9-4 15,25 14 1-15,10 6 3 16,15 5 0-16,7 2 0 0,3 2-1 15,0 0 1-15,-6 0 0 16,-12 2-1-16,-13 2-6 16,-17 5 6-16,-12 0 0 15,-16 4-5-15,-26 3 12 16,-16 2-4-16,-13 4-2 16,-37 34-177-16,17-16-326 15,11-7-602-15</inkml:trace>
  <inkml:trace contextRef="#ctx0" brushRef="#br0" timeOffset="75468.85">8878 15169 1230 0,'0'0'599'15,"0"0"-297"1,0 0 171-16,0 0-111 0,0 0-43 16,0 0-66-16,0 0-74 15,-40-68-49-15,38 68-41 16,-2 26-53-16,2 37-9 16,2 45-2-16,0 44 5 15,0 27 12-15,15-1-42 16,1-17 0-16,-5-23 0 0,-3-32 0 15,0-20 0-15,-6-23 0 16,0-9 0-16,2-2-3 16,-2 2-12-1,1-4-30-15,-3-16-69 0,0-14-74 16,0-12-55-16,-9-18-101 16,-7-20-456-1,1-10-466-15</inkml:trace>
  <inkml:trace contextRef="#ctx0" brushRef="#br0" timeOffset="76205.89">8765 15213 1450 0,'0'0'618'0,"0"0"-394"16,0 0 96-16,0 0-7 16,0 0-113-16,-89-108-57 15,85 94 14-15,-2 6-1 0,4-2-33 16,2 4-15-16,0 0-38 16,0 0-7-16,0-2 3 15,18-4-43-15,18 2-8 16,18-4-14-16,39 2 5 15,52 4 18-15,55 8-8 16,32 0-16-16,8 4 0 16,-12 8 0-16,-30-6 0 15,-9-4 0-15,-12-2-54 16,-13 0-26-16,-12-12-62 16,-32-2 8-16,-31-2 8 15,-28 6 8-15,-16-2 76 16,-3 0 28-16,-3 2 14 0,-7 0 0 15,-14 4 0-15,-10 2 1 16,-5 4 20-16,-1 0-9 16,-2 0 0-16,0 0 0 15,0-4 6-15,0 4 21 0,2 0 0 16,-2 0 9-16,0 0 5 0,0 0-4 16,0 0 23-1,0 0-16-15,0 4-22 0,0 14-1 16,0 8 36-16,0 12-24 15,2 8-13-15,3 12-14 16,0 6 3-16,1 9-6 16,-2 5-4-1,3 8-11-15,-1 2 0 0,2 3 0 16,-2 3 0-16,1-4 0 16,-1 2 0-1,0 2 0-15,0-5 0 16,3-7 0-16,-3-4 0 15,6-6 0-15,-1-9 0 16,2-13 0-16,-2-6 0 16,2-12 0-16,-4-6 0 15,1-8 0-15,-2-8 0 16,-3-2 0-16,-5-8 0 16,0 0-222-16,0 0-462 0</inkml:trace>
  <inkml:trace contextRef="#ctx0" brushRef="#br0" timeOffset="77072.52">9041 16699 1109 0,'0'0'563'15,"0"0"-320"-15,0 0 76 16,0 0-27-16,0 0-23 15,0 0-85-15,0 0-64 16,-43-8-12-16,39 8-5 16,-4-4-10-16,-4 3-8 15,-1-2 2-15,0 3 14 16,3 0-5-16,2 0 6 16,8-2-11-16,0 2-32 15,8-4-16-15,48 0-14 16,52-6-29-16,58-2 0 15,37 2 0-15,22 6 0 0,2 0 0 16,-15 4 0-16,0 0 0 16,-7 0 0-16,-18 0 0 15,-18 4 0-15,-22 6 0 16,-33-2 0-16,-32 0 0 16,-24-8 0-16,-15 2 0 15,-1 2 0-15,-4-4 0 16,-1 0 0-16,-12 0 0 15,-9 0 0-15,-5 0 0 16,-3 0 0-16,-2 0 0 16,-2 0 0-16,-2 0 0 0,0 0 0 15,-2 0 0-15,-16 0-57 16,-13-10-640-16,-8 2-1096 0</inkml:trace>
  <inkml:trace contextRef="#ctx0" brushRef="#br0" timeOffset="77944.39">8986 15129 529 0,'0'0'335'0,"0"0"-247"0,0 0-62 16,0 0-13-16,0 0 23 16,0 0 36-16,0 0 19 15,-27-50-7-15,18 50 53 16,-1-2-15-16,-3 0-45 16,-3 0 3-16,-3 0-15 15,-6 0-27-15,-2 2 22 16,-2 0 39-16,0 0 1 15,0 0-10-15,2 0 33 16,10 0 12-16,3 0 79 16,8 0 91-16,6 0-76 0,0 0 5 15,4 0-36-15,25 6-5 16,16 6-37-16,15 2-69 16,14 4-7-16,11 8-80 15,8 2 0-15,5 8 0 16,22 13 0-16,20 17 0 15,24 14 0-15,7 14 0 16,-10 1 0-16,-19-7 0 16,-20-6 0-16,-3-4 0 15,-19-10 0-15,-20-19 0 0,-20-13 0 16,-4-4 0-16,4-2 0 16,5 6 0-16,4-4 0 15,-11-4 0-15,-8-4 0 16,-7-4 0-16,-7-4 0 15,-7-2 0-15,-7 0 0 16,-4-6 0-16,-2-2 0 16,-1 2 0-1,1 0 0-15,1-2 0 0,4 2 0 16,-1 1 0-16,-1 0 0 16,2 0 0-16,-8-4 0 15,-4-1 0-15,-2-4 0 16,-7 0 0-1,0 0 0-15,0 0 0 0,-18 0 0 0,-11-8 0 16,-22-14-150-16,4 4-509 31,7-2-737-31</inkml:trace>
  <inkml:trace contextRef="#ctx0" brushRef="#br0" timeOffset="79031.82">10897 15137 1054 0,'0'0'518'0,"0"0"-299"16,0 0 29-16,0 0-67 16,0 0-34-16,0 0-57 15,0 0 6-15,63-86-7 16,-48 78-46-16,1-4-19 15,1 6-8-15,-3-4 26 16,-6 6 28-16,-1 0 23 16,-2 0 6-16,-3 4 19 15,-2 0-12-15,0-4-15 16,0 4-5-16,0 0-10 16,0 0 26-16,0 0 3 15,0 0 5-15,0 0-17 16,0 0-26-16,0 0 1 15,-7 0-23-15,-6 8-45 0,-10 10 0 16,-8 6 0-16,-4 10 0 16,-7-2 0-16,-1 8 0 15,-1 0 0-15,-1 1 0 16,1 3 0-16,-1 0 0 16,0 2 0-16,1-2 0 15,1 4 0-15,-1-3 0 16,1 0 0-16,-3 0 0 15,1-1 0-15,-1-2 0 16,-4 2 0-16,4-4 0 0,-4 0 0 16,4-4 0-16,-1-2 0 15,3-2 0 1,1 0 0-16,1-1 0 16,0-5 0-16,1 2 0 0,1-2 0 15,3 0 0-15,-1-2 0 16,1 2 0-16,2-2 0 15,2-2 0-15,1 4 0 16,3-4 0-16,3 0 0 16,-1 0 0-16,5 0 0 15,2-4 0-15,2 1 0 0,2-6 0 16,1 0 0-16,4 1 0 16,-2-4 0-16,-1 2 0 15,1-2 0-15,-1 2 0 16,-1 2 0-16,-4 0 0 15,4-2 0-15,-5 2 0 16,3 0 0-16,-2 0 0 16,1-2 0-16,3 2 0 15,-1-6 0-15,3 2 0 16,0-2 0-16,-1 2 0 16,1-6 0-16,4 4 0 15,0 2 0-15,0-6 0 0,5 2 0 16,0 2 0-1,-2-4 0-15,6 0 0 16,-2-4 0-16,2 4 0 0,0-4 0 16,0 0 0-16,-2 2 0 15,2 2 0-15,-2 0 0 16,0 0 0-16,0 0 0 16,2 0 0-16,0-2 0 15,0-2 0-15,0 0 0 16,0 0 0-16,0 0 0 0,0 0-75 15,-5 0-482-15</inkml:trace>
  <inkml:trace contextRef="#ctx0" brushRef="#br0" timeOffset="82579.67">8502 14432 1891 0,'0'0'525'0,"0"0"-259"16,0 0 76-16,0 0-117 31,0 0-80-31,0 0-45 0,-13-95 1 0,13 81-4 16,-2 2-17-16,-2 4-7 15,2 2-7-15,-2 6-24 16,-2 0-6-16,-3 0-7 15,-7 6-10-15,-4 23-8 16,-2 8-5-16,-5 12-5 16,2 5-2-16,3 2-5 15,5-4 6-15,3-8 0 16,7-12-1-16,3-10 1 0,4-10 1 16,0-10 5-16,0-2 13 15,0 0-5-15,2-20-5 16,12-16-9-16,-1-8 0 15,5-12 0 1,-1-8 0-16,2-3 0 0,0 3 0 16,-1 8 0-16,-5 16 0 15,-1 14 0 1,-3 14 0-16,-3 12 0 0,1 0 0 0,4 20 0 16,4 16 0-16,6 8 0 31,1 6 0-31,3 2 0 15,-3 1 0-15,0-3 0 16,-4-8 0-16,-3-4 0 16,-1-10 0-16,-3-8-39 15,-4-6-105-15,-3-6-86 16,-4-8-98-16,0-2-218 16,-2-14-278-16</inkml:trace>
  <inkml:trace contextRef="#ctx0" brushRef="#br0" timeOffset="82736.23">8373 14518 1774 0,'0'0'807'0,"0"0"-428"15,0 0 4-15,0 0-114 16,0 0-110-16,0 0-116 16,0 0-25-16,69-63-18 15,7 31-153-15,-7 6-333 16,-3 2-782-16</inkml:trace>
  <inkml:trace contextRef="#ctx0" brushRef="#br0" timeOffset="83576.07">11512 14179 1594 0,'0'0'830'0,"0"0"-370"0,0 0-107 16,0 0-33-16,0 0-101 15,0 0-108-15,0 0 0 16,-51-50-13-16,48 50-98 0,-1 0 0 15,2 14 0 1,-2 12 0-16,1 14 0 0,3 10 0 16,0 8 0-16,0 2 0 15,0 0 0-15,7-3 0 16,2-5 0-16,-1-6 0 16,0-10 0-16,-4-10 0 15,-2-8 0-15,-2-12 0 16,0-6 0-16,0 0 0 15,0-10 0-15,-9-22 0 16,-4-12 0-16,2-10 0 16,-1-8 0-16,6-6 0 0,3 1 0 15,1 9 0-15,2 10 0 16,0 14 0-16,0 10 0 16,7 6 0-16,7 6 0 15,5 2 0-15,6 4 0 16,4 0 0-16,4 2 0 15,0 2 0-15,1 2 0 16,-3-4 0-16,0 2 0 16,-6 0-101-16,-5 2-106 15,-3 0-66-15,-11 0-229 16,-6 0-299-16,0 0-566 0</inkml:trace>
  <inkml:trace contextRef="#ctx0" brushRef="#br0" timeOffset="83808.6">11479 14423 973 0,'0'0'1123'0,"0"0"-850"0,0 0-31 16,0 0 64-16,0 0-101 15,0 0-127-15,156-14-48 0,-108 2-24 16,-1 2 6-1,-7 2-12-15,-6 2 0 0,-12 2-25 16,-11 4-160-16,-6 0-292 16,-5 0-379-1</inkml:trace>
  <inkml:trace contextRef="#ctx0" brushRef="#br0" timeOffset="85233.52">8697 17044 1969 0,'0'0'782'0,"0"0"-419"0,0 0 109 16,0 0-230-1,0 0-101-15,0 0-102 0,0 0-12 16,-12 8-26-16,12 28 12 16,0 9 34-16,0 9-47 15,0 0 0-15,2 4 0 16,0-6 0-16,0-2 0 0,0-10 0 16,0-9 0-16,0-13 0 15,2-9 0-15,-2 0 0 16,0-9 0-16,0 0 0 15,5-4 0 1,-1-23 0-16,8-9 0 0,5-8 0 16,8-6 0-16,4-2 0 15,3 6 0-15,1 6 0 16,-1 8 0 0,-8 6 0-16,-3 8 0 0,-10 5 0 15,-3 8 0-15,-8 1 0 16,0 4 0-16,-2 0 0 15,0 0 0-15,0 0 0 0,-2 9 0 16,-14 8 0-16,-6 7 0 16,-5 6 0-16,-2-2 0 15,-2-2 0-15,4-4 0 16,2-4 0-16,5-4 0 31,7-2 0-31,7-6 0 0,6-2 0 0,0 4 0 16,2-2 0-16,22 6 0 15,12-2 0-15,8-2 0 16,8 2 0-16,6-2 0 16,2 0 0-16,-2-2 0 0,-5-2 0 15,-8 4 0 1,-10 2-36-16,-4-2-95 16,-6 10-83-16,9 10-133 0,-8-6-363 15,-1 5-378-15</inkml:trace>
  <inkml:trace contextRef="#ctx0" brushRef="#br0" timeOffset="86011.32">12113 16960 1234 0,'0'0'504'16,"0"0"-207"-16,0 0 85 16,0 0-8-16,0 0-86 15,0 0-61-15,0 0-70 16,-55-50-36-16,52 40-10 0,1 6-16 16,0 4-5-16,0 0-27 15,2 0-15-15,-3 0-12 16,1 0-29-16,0 0 11 15,0 6-3-15,2 16 3 16,0 4-7-16,0 6-11 16,0 8 0-16,0 4 0 15,2 5 0-15,5-3 0 0,2 2 0 16,-2-4 0-16,-3-2 0 16,0 2 0-16,-4-8 0 15,0-6 0-15,0-2 0 16,-20-2 0-16,-11-8 0 15,-9-5 0-15,-4-4 0 16,-6-9 0-16,4 0 0 16,1 0 0-16,10-13 0 15,8-1 0-15,12-3 0 0,5 3 0 16,10-4 0-16,0 0-30 16,2 0-149-16,25-8-164 15,-2 4-428-15,-3 8-362 0</inkml:trace>
  <inkml:trace contextRef="#ctx0" brushRef="#br0" timeOffset="86381.36">11695 16964 1564 0,'0'0'803'0,"0"0"-341"0,0 0-91 15,0 0-22 1,0 0-137-16,0 0-110 0,0 0-32 16,35-10 11-16,7 6 1 15,10 0-82-15,8-6 0 16,0 2 0-16,1-6 0 15,-8 6 0-15,-11-2 0 16,-11 2 0-16,-15 2 0 16,-9 6 0-16,-5 0 0 15,-2 0 0-15,0 0 0 16,0 0 0-16,0 0 0 16,0-4 0-16,0 0 0 15,0 0 0-15,0-4-621 0</inkml:trace>
  <inkml:trace contextRef="#ctx0" brushRef="#br0" timeOffset="88598.65">5423 5444 838 0,'0'0'156'0,"0"0"-110"15,0 0-23-15,0 0-9 0,0 0-1 16,0 0 60-16,8 64 82 16,-8-64 54-16,0 0-81 15,-13-10-38-15,-3-4-8 16,-3-2-34-16,-4 0-29 15,-2-2 9-15,1 4 89 16,0 2 87-16,1 2-9 0,5 4-3 16,5 2 44-16,5 0 33 15,8 0-30-15,0-4-57 16,8-8-79-16,30-11-43 31,40-23-6-31,47-27-7 0,50-36-16 0,31-19-20 16,10-13 13-16,4-7 10 15,-10-6-22-15,10-25 14 16,8-19-25-16,-1-7 5 16,-4 3-1-1,-7 21-4 1,-15 27 4-16,-23 25 4 0,-38 37-9 16,-42 28 1-16,-38 26-1 15,-24 14 0-15,-5 2 6 16,-9 8-6-16,-3 4 0 15,-15 7-1-15,-4 7-20 16,0 0-8-16,0 0-14 16,0 0-5-16,0 0-23 15,0 0-10-15,0 0-3 16,-11 0-1-16,-7 0-17 16,-7 0 55-16,-8 0 31 15,-3 0 16-15,1 0 1 16,-3 0 31-16,6-2 46 15,6-6 13-15,6 3-5 0,4-4 11 16,3 1 1-16,4 4-22 16,3-2 11-16,0 4-30 15,4 0-28-15,0 2-29 16,2 0 0-16,0 0 0 16,0 0 0-16,6 0 0 15,19 0 0-15,9 8 0 16,11 2 0-16,8-2 0 15,2 1 0-15,1-2 0 16,-6 0 0-16,-11-2 0 0,-14 4 0 16,-12 4 0-16,-11 7 0 15,-2 9 0-15,-2 9 0 16,-13 4 0-16,-3 6 0 16,5-2-141-16,13 8-219 15,0-12-433-15,0-13-759 0</inkml:trace>
  <inkml:trace contextRef="#ctx0" brushRef="#br0" timeOffset="89544.58">8992 2577 1181 0,'0'0'1316'16,"0"0"-802"-16,0 0-8 0,0 0-238 15,0 0-95-15,0 0-89 16,0 0-30-16,0-8-54 15,11 40 0-15,7 16 0 16,5 14 0-16,2 8 0 16,0 4 0-16,0-2 0 15,-3-5 0-15,-4-13 0 16,-4-12 0-16,-4-12 0 16,-5-12 0-16,-5-12 0 15,0-6 0-15,0-2 0 16,-2-26 0-16,-11-12-35 15,-3-13 7-15,3-11 22 0,-1-8-8 16,7-8 14-16,3 2 0 16,4 2 1-16,0 12 7 15,0 9-8-15,4 11 16 16,8 10 17-16,1 6-8 16,0 6-25-1,3 4 0-15,-1 4 0 0,1 4 0 16,5 6 0-16,-4 4 0 15,3 0 0-15,1 12 0 16,-2 12 0-16,-1 6-11 16,-5 8-3-16,-4 2 1 0,-9 2-31 15,0 1 5 1,-2-3 27-16,-20-3 5 0,-3-4 6 16,3-5 1-16,-1-8 0 15,10-8 6-15,5-4-6 16,3-6 0-16,5-2 19 15,0 0-1-15,0 0 12 16,0 0 1-16,9-2-16 16,8-6-4-16,8-4-11 15,8 2 0-15,8 0 0 16,7 0 0-16,6 6 1 16,4 4-1-16,0 0-5 0,-2 6 5 15,-10 16-15-15,-8 4-3 16,-13 6 5-16,-9 4-5 15,-16 4 4-15,0 3-1 16,-18-2 11-16,-16 1 2 16,-8-2 2-16,-5-3 0 15,-2-7 1-15,2-8-1 0,5-10 36 16,6-6-3 0,7-6 11-16,7 0-44 0,6-12 0 15,8-6 0 1,1 0 0-1,5 0 0-15,2 2 0 0,0 2 0 0,4 3-177 16,9 6-394-16,1 5-667 0</inkml:trace>
  <inkml:trace contextRef="#ctx0" brushRef="#br0" timeOffset="92980.13">10490 2336 747 0,'0'0'345'0,"0"0"-190"16,0 0-26-16,0 0-4 16,0 0 10-16,0 0-71 15,0 0-64-15,-52-60-15 16,43 58-81-16,0-1-82 15,2 3-2-15,1 0 52 16,4 0 128-16,0 0 2 16,2 0 237-16,0-1 67 0,0-3 40 15,-3 0 50-15,3 2-49 16,0 2-45-16,-2 0-87 16,0 0-25-16,2 0-50 15,-3 0-59-15,3 0-26 16,-2 0-2-16,2 4-39 15,0 14-14-15,0 12 0 16,2 10 12 0,16 8 12-16,9 6 0 0,6 0-5 15,3-3 4-15,2-4-23 16,0-7-7-16,-2-4-131 0,-5-7-122 16,0-7-276-1,-12-8-142-15,-2-10-254 0</inkml:trace>
  <inkml:trace contextRef="#ctx0" brushRef="#br0" timeOffset="93704.63">11672 1814 1470 0,'0'0'970'15,"0"0"-605"-15,0 0-6 16,0 0-109-16,0 0-39 16,0 0-44-16,0 0-82 15,-100-59-31-15,76 82-30 16,-5 19 12-16,-7 12 14 15,3 11-16-15,2 7-13 16,6 2-21-16,12-2 0 0,8-1 0 16,5-7 0-1,2-8 0-15,22-10 0 0,12-10 0 16,7-10 0-16,3-12-11 16,6-10-26-16,-1-4-2 15,-4-2-24-15,-10-14 10 16,-10-4 4-16,-9 2 25 15,-11-4 24-15,-7 0 6 16,0 0 0 0,-4-2 4-16,-15 0-8 0,-2 4 11 15,-6 0-1 1,0 4 6-16,0 6 8 0,2 3-19 0,3 6 7 16,5 1 8-16,6 0-13 15,6 0 1-15,5 4-10 16,0 8-8-16,13 2 7 15,14 0-5-15,11-2 5 16,4-6 1-16,5-6-1 16,-5 0-6-16,-6 0-7 15,-9-4 2-15,-11-4 11 16,-10 2 1-16,-4 3 11 16,-2 3 31-16,0 0-9 15,0 0 9 1,0 0 2-16,0 5-44 0,0 8 0 0,0 14 0 15,-2 9 0 1,2 10 0 0,0 4-38-16,0 3-76 15,0-2-130-15,0 20-225 16,0-13-230-16,-13-10-200 0</inkml:trace>
  <inkml:trace contextRef="#ctx0" brushRef="#br0" timeOffset="94345.12">10578 2595 1000 0,'0'0'698'0,"0"0"-577"16,0 0 175-16,0 0 16 16,0 0-68-16,0 0-16 15,0 0 22-15,-20-14 28 0,12 7-51 0,-10-3-89 16,-5-3-54-16,-8-8-30 16,-5-5 4-16,1-6-14 15,-5-8-8-15,4-6-8 16,0-6-28-16,3-6 0 15,4-6 0-15,2-4 0 16,5-1 0-16,4 7 0 16,7 6 0-16,5 10 0 0,3 9 0 15,3 9 0 1,0 9 0-16,0 6 0 0,16 8 0 16,6 5 0-16,7 0 0 31,3 18 0-31,1 19-3 0,-2 16-16 0,-4 13 11 15,-10 10-3-15,-10 6 10 16,-7 3-4-16,-3-4 5 16,-20-4 5-16,-6-9-5 15,-2-10 0-15,2-12 8 16,4-11-2-16,9-16 22 16,7-6-28-16,9-9 0 15,0-4 0-15,7 0 0 0,24-10 0 16,16-15 0-16,18-7 0 31,8-8 0-31,9 0 0 0,-1 2 0 0,-8 6 0 16,-10 10 0-16,-14 8 0 31,-16 8 0-31,-13 6-11 16,-9 0-61-16,-6 48-154 15,-5-4-299-15,0 4-427 0</inkml:trace>
  <inkml:trace contextRef="#ctx0" brushRef="#br0" timeOffset="95367.84">9979 3960 1609 0,'0'0'501'0,"0"0"-173"16,0 0-41-16,0 0-88 15,-56-126 1-15,41 96-29 16,-8 1-20-16,-1 6 11 15,-7 5-34-15,-5 8-34 16,-2 10 16-16,-2 0-65 16,0 28-18-16,6 12-21 15,5 10-5-15,14 6 13 16,13 0-14-16,2-2-2 16,9-10-5-16,18-12 5 0,6-11 2 15,3-16 1-15,-1-5 0 16,-2-10 17-16,-4-20-18 15,-6-6 6-15,-6-4 10 16,-3-4-14-16,-7 2 13 16,-3 6 0-16,-2 10-15 15,-2 8 0-15,0 12 0 16,0 6 0-16,4 0 0 16,8 22 0-16,3 10 0 15,8 6 0-15,1 0 0 16,6-4 0-16,-4-10-12 15,-2-10-2-15,-1-8 14 16,-5-6-7-16,-1-6 7 0,-1-18 6 16,-3-6-6-16,-1-8 12 15,-3 0-12-15,-3 2 0 16,1 8 4-16,-5 8-3 16,1 10-1-16,1 8 0 15,0 2-10-15,5 8 3 16,7 16-5-16,4 6 2 15,6 2 9-15,3-2-3 16,5-6 3-16,1-10 0 16,-1-8-12-16,2-6 12 15,-5 0-11-15,0-20 6 16,-5-6 6-16,-1-6 0 16,-2-4 7-16,-5 0-6 0,-7-2 0 15,-5-1 7-15,-4 6-8 16,-2 2 0-16,0 7 9 15,0 4-8-15,-11 6 13 16,-5 6 7-16,-1 6 5 16,-3 2-26-16,-1 4 0 15,6 20 0-15,7 10 0 16,8 9 0-16,0 2 0 16,29 0-3-16,17-7-10 0,16-12-16 15,9-16-95-15,28-14-202 16,-19-24-297-16,-18-6-350 0</inkml:trace>
  <inkml:trace contextRef="#ctx0" brushRef="#br0" timeOffset="97583.31">11282 3437 1950 0,'0'0'870'0,"0"0"-541"0,0 0-26 16,0 0-147-16,0 0-53 15,25-117-40-15,-5 88-16 16,3 2-28-16,3 9-8 16,0 8-3-16,4 10-8 15,-4 0 0-15,3 18 9 16,-4 15 0-16,0 7 3 15,-6 4-5-15,-1 2-7 16,-7-4 0-16,-2-6-15 16,-6-8-36-16,-1-10 22 0,-2-8 5 15,0-10 24-15,0 0 13 16,0-6 34-16,0-18-14 16,0-12-27-16,0-6 6 15,7-5 3-15,1 1 0 16,6 5 7-16,-1 6-14 15,2 15-8-15,3 12-1 16,1 8-21-16,0 10-1 16,2 22 8-16,-1 7-7 15,-5 1 21 1,-1 2-40-16,-3-6-59 16,-5-10 13-16,-1-8 13 0,-1-12 38 0,-2-6 36 15,3-2 12-15,2-22 20 16,1-8-31-16,4-6 1 15,1-2 11-15,0 5 2 16,3 7 5-16,-3 10 19 16,1 9-26-1,1 9 4-15,1 0-16 16,6 9-1-16,0 15 0 16,7 5 0-16,0-1 0 15,0-2-6-15,0-8 6 0,-4-7 1 16,-2-6 8-16,-6-5 2 15,-1-5 11 1,-3-17 5-16,-4-10-3 0,-2-8-9 16,-5-6-13-16,-2-4-1 15,0 2 7-15,0 6-8 16,0 10 9-16,-5 14 3 16,-2 12 9-16,3 6-21 15,0 16-29-15,2 20 28 16,2 8-7-16,0 6 7 0,4-4 1 15,14-7-10-15,4-11-4 16,0-15-25-16,3-8 2 16,0-5 37-16,-2-10 0 15,2-21 0-15,-2-7 20 16,-1-4-14-16,-2-4 7 16,-4 6 5-1,-3 8-7-15,-4 10 22 0,-4 12 7 16,-1 6-7-16,-2 4-33 15,5 0-4-15,3 14-8 16,9 8 11-16,1 4-13 16,5 0 13-16,3 0 1 15,-1-8-9-15,2-4-12 0,0-10-12 16,2-4 9-16,0 0 6 16,0-20-9-16,3-6-9 15,-1-4-11-15,-4 0 7 16,-7 0 14-16,-3 2 7 15,-9 4 19-15,-5 3 9 16,-5 2-9-16,0 2 16 16,0 2-8-16,0 1 11 15,0 2 14-15,-2 2-3 16,-5 1 18-16,1 1-7 16,-2 0-4-16,2 2 4 0,-1 2-29 15,3 0-6-15,0 0 11 16,1 2-16-16,1 0-1 15,-1 2 0 1,3-2 6-16,0 2 0 0,0 0-6 16,0 0 0-16,0 0 12 15,0 0-11-15,0 0 0 16,0-2 0-16,0 2-1 16,0 0 6-16,0 0-6 15,0 0 0-15,0 0 0 16,0 0 1-16,-2 0 0 15,0 0 5-15,0 0-6 0,-3 0 0 16,1 0-14-16,-2 0-16 16,-4 15 23-16,1 3-4 15,3 0 10-15,4 0 0 16,2-4-10-16,0-3 10 16,0-3 1-1,2-4-6-15,13-4-9 0,3 0 15 16,0 0 3-16,2-14 4 15,-2-2-5-15,-5 1 20 16,-1-2-16-16,-6 7 24 16,-4 5 9-16,-2 2-7 0,0 3-7 15,3 4-25 1,1 24-27-16,5 15 27 0,5 15 1 16,6 16 7-16,6 26 10 15,1-6-18-15,2 3 7 16,-2 1-7-16,-9-18-6 15,-1 2 6-15,-7-7-7 16,-8-15 7-16,-2-14-1 16,-8-14 2-16,-18-12 22 15,-12-16 6-15,-4-4-16 16,-5-22 11-16,2-24-15 0,8-33-7 16,12 2 19-16,16-14-18 15,9 1-3-15,9 14 0 16,24-6-4-16,9 10 4 15,10 3-10 1,4 5-8-16,-2 6 0 0,-4 1 3 31,-7 7 4-31,-10 4 1 0,-13 2 10 0,-8 4-1 16,-12 6 1-16,0 4 0 16,-10 8 6-16,-9 6 10 0,-4 10 8 15,3 6-19 1,-4 4-5-16,4 24-1 0,-1 12-11 15,10 4 7-15,9 6 5 16,2-4 2-16,11-3 13 16,22-10-8-16,15-8 2 15,10-14-5-15,11-8-4 32,6-3-15-32,1-21-10 15,-7-12-26-15,-7-10 4 16,-12-1 1-16,-17-2 10 15,-10 4 30-15,-15 4-3 0,-8 8 9 16,0 8 32-16,0 10 10 16,-6 10-8-16,-8 2-15 15,-3 4-19-15,-4 18-7 16,-1 10-8-16,2 6 6 16,4-2 9-16,8 0 0 15,3-8 0-15,5-7 1 16,0-9 5-16,5-11-6 15,10-1-19-15,3-9 19 16,2-22 10-16,-3-11-4 16,-3-8 8-16,-5-8-7 15,-7-10-1-15,-2-7 2 16,0-3-8-16,-11 0 0 0,-7 6 1 16,-2 16 13-16,5 18 44 15,3 20-14-15,5 18-44 16,5 12-8-16,2 32-10 15,0 18 9-15,12 14 9 16,12 2 0-16,7-2 5 16,0-3-5-16,2-11 0 15,2-8-1-15,-4-10-7 0,0-10-80 16,7-8-113 0,-7-10-276-16,-6-9-595 0</inkml:trace>
  <inkml:trace contextRef="#ctx0" brushRef="#br0" timeOffset="98711.5">14525 2501 1219 0,'0'0'1354'16,"0"0"-838"-16,0 0-311 15,0 0 14-15,0 0-72 16,0 0-89-16,0 0 10 16,0 118-37-16,8-64-22 15,5 0 2-15,5-10-11 16,3-10-1-16,3-10-11 15,-2-16-11-15,1-8 23 16,-1 0 2-16,0-26 4 16,-2-8 9-16,-3-10-8 15,2-2 1-15,-5-2-1 0,-4 8-6 0,-1 7 9 16,-2 15-9-16,-2 11-1 16,-1 7 0-16,3 3-38 15,1 22 31-15,8 5 6 16,-1 2-12-16,6 0 12 15,-4-6-12 1,-1-6-68-16,-1-10 18 0,-1-8-3 16,-1-2 33-16,1-12 33 0,-1-15 1 15,5-9 8 1,-1-4-8-16,4-3 1 0,-3 3 19 16,-1 3 24-16,-6 15 9 15,-3 8-3-15,-4 14-23 31,0 0-28-31,1 10 0 16,5 14 0-16,6 6 9 16,7-2-9-16,8-1 0 0,5-12-25 15,6-8-11 1,3-7 19-16,-5-7 4 0,-5-22 13 16,-8-14 12-16,-7-11-4 15,-7-10 29-15,-6-10 11 16,-7-11-21-16,0 1 15 15,0 6-4-15,-2 16 10 16,-9 18 49-16,2 24-30 16,-3 20-67-16,-1 22 0 15,-1 48 0-15,6 10 0 16,6 10 0-16,2 5 0 0,6-23 0 16,23-2-3-16,9-15-17 15,7-22-8-15,3-15-4 16,4-15 31-16,-5-3-6 15,-3-27 7-15,-8-15 7 16,-5-14-5-16,-11-12 2 16,-9-12 1-16,-4-8-4 15,-7-7 8-15,0 1-9 16,0 6 0-16,-7 12 18 16,-1 22-6-16,-1 22 21 15,5 21-33-15,-2 11 0 0,4 36 0 16,2 18-12-16,0 15 12 15,0 3-3-15,4 0 3 16,13-6-18-16,3-12-41 16,2-14-20-16,2-9-2 15,-1-16 1-15,1-11 13 16,0-4 29-16,-1 0 5 16,1-18 6-16,-1-8 8 15,2-6-1-15,-2-5 20 16,0 0-6-16,-5 9 6 0,-5 12 0 15,-2 16 0 1,1 8-5-16,1 32 5 0,3 12 7 16,1 6 4-16,3-1-11 15,1-7-9-15,-4-12-163 16,3-22-144-16,-7-12-174 16,-8-4-172-16</inkml:trace>
  <inkml:trace contextRef="#ctx0" brushRef="#br0" timeOffset="98911.16">15313 1841 423 0,'0'0'2079'0,"0"0"-1561"16,0 0-406-16,0 0 36 15,0 0-22-15,0 0-59 16,145-67-67-16,-101 29-253 15,-19 0-532-15</inkml:trace>
  <inkml:trace contextRef="#ctx0" brushRef="#br0" timeOffset="99011.52">14560 1499 2189 0,'0'0'640'15,"0"0"-474"-15,0 0-96 16,0 0-38-16,169 49-32 15,-75-37-474-15</inkml:trace>
  <inkml:trace contextRef="#ctx0" brushRef="#br0" timeOffset="99466.83">16884 1602 3002 0,'0'0'747'16,"0"0"-613"-16,0 0-17 15,0 0-21-15,0 0-96 16,0 0 0-16,2 144 0 16,-2-66 0-16,0 5 0 15,-7-3 0-15,-1-14 0 16,1-18 0-16,0-18 0 15,2-16 0-15,3-14 0 0,-4 0 0 16,-1-26 0-16,-4-20 0 16,2-16 0-16,5-10 0 15,4-11 0-15,0-3 0 16,0 0 0-16,8 6 0 16,8 8 0-16,-1 16 0 15,-3 21 0-15,-1 20 0 16,0 15 0-16,1 18 0 15,5 30 0-15,7 20 0 16,3 14 0-16,2 9 0 16,3 0 0-1,-1-6-3-15,-7-13-177 0,-4-16-117 16,-18-18-210-16,-2-16-314 0,0-18-425 16</inkml:trace>
  <inkml:trace contextRef="#ctx0" brushRef="#br0" timeOffset="99612.68">16744 1860 1837 0,'0'0'763'15,"0"0"-472"-15,0 0-107 16,122-59-97-16,-49 28-87 16,35-19-77-16,-20 8-296 15,-9 4-390-15</inkml:trace>
  <inkml:trace contextRef="#ctx0" brushRef="#br0" timeOffset="99979.42">17441 1441 2038 0,'0'0'804'0,"0"0"-559"15,0 0-43-15,0 0-49 16,0 0 57-16,0 0-63 16,-3 143-11-1,3-83-53-15,0 6-5 0,3 2-78 16,6-5 0-16,2-9 0 15,-2-10 0-15,-3-12 0 16,-1-12 0-16,-5-14-18 0,0-6-11 16,0-6 10-1,-20-28-7-15,-7-14-40 0,-2-15 51 16,0-9 14-16,0-4 2 16,4 0 4-16,6 6 28 15,3 10 33-15,7 12 3 16,7 5-69-16,2 11 0 15,2 6 0-15,23 2 0 16,10 4 0-16,13 4 0 31,9 4 0-31,3 4 0 0,0 6 0 0,-6 2-168 16,-12 2-319-16,-15 12-254 16,-16 2-302-16</inkml:trace>
  <inkml:trace contextRef="#ctx0" brushRef="#br0" timeOffset="100136.82">17265 1644 1267 0,'0'0'1020'0,"0"0"-559"16,0 0-99-16,0 0-100 16,149-12-96-16,-77-6-131 0,38-16-35 15,-16 2-221-15,-13 0-650 16</inkml:trace>
  <inkml:trace contextRef="#ctx0" brushRef="#br0" timeOffset="100844.37">18697 1630 2302 0,'0'0'710'0,"0"0"-431"16,0 0-10-16,0 0-119 16,0 0-9-16,-62-106-48 15,45 66-33-15,-4-5 3 16,-1-7-34-16,-3-4-29 0,1-2 0 16,2 0 0-1,6 6 0-15,5 6 0 0,7 12 0 31,4 11 0-31,0 8 0 0,17 7 0 0,10 4 0 16,2 4 0-16,0 0 0 16,-7 9-30-16,-9 14-45 15,-13 3 25-15,0 7 11 16,-19 6 25-16,-20 1 13 16,-7 2 1-16,-3-2 0 15,4-4 1-15,10-6 0 16,8-8 24-16,13-6 1 15,10-6-14 1,4-4 0-16,12-2-2 0,25-4 28 0,17 0-16 31,15 0-22-31,14-11-6 0,34-22-147 0,-18 5-313 32,-20 0-566-32</inkml:trace>
  <inkml:trace contextRef="#ctx0" brushRef="#br0" timeOffset="101300.26">19360 1023 1505 0,'0'0'653'0,"0"0"-107"16,0 0-184-16,0 0-110 15,0 0-32-15,0 0-114 16,0 0-52-16,0 78 20 16,0-20-35-16,0 12-20 15,0 4 4-15,0 0-23 16,0-6 0-16,0-10 1 16,2-13 5-16,2-15-5 15,0-14 0-15,-4-12 0 0,0-4 15 16,0-14-16-16,-2-18-6 15,-6-12-6-15,-4-8 11 16,1-9 1-16,5-3 1 16,3-6 11-16,3-2 5 15,0 4-11-15,0 6 6 16,5 11 16-16,5 17 13 16,4 8-1-16,6 12-11 15,5 4-23-15,8 4-6 16,7 4-13-16,9 2 1 15,3 0-23-15,-2 0-143 0,-2 0-103 16,-11 12-196-16,-12 4-226 16,-19 0-272-16</inkml:trace>
  <inkml:trace contextRef="#ctx0" brushRef="#br0" timeOffset="101443.12">19385 1229 1403 0,'0'0'666'0,"0"0"-184"16,0 0-153-16,0 0-114 0,137-20-99 16,-73 8-109-16,41-8-7 15,-16 4-465-15,-8 0-434 0</inkml:trace>
  <inkml:trace contextRef="#ctx0" brushRef="#br0" timeOffset="101773.82">20324 910 1991 0,'0'0'840'0,"0"0"-295"0,0 0-227 16,0 0-108 0,0 0-96-16,0 0-73 0,0 0-35 15,-25 62 3-15,25-14-4 16,0 9-4-16,0 3 4 15,0 2-4-15,2 0-1 16,7-2 2-16,-1-8-2 16,-2-5 0-16,-4-9 0 15,-2-11-6-15,0-9 6 16,-4-7 1-16,-17-5-1 16,-10-6 10-16,-6 0-10 15,-5-4-9-15,-1-13 3 16,1-4-37-16,8-8-56 0,10-4-98 15,11-30-184-15,10 9-488 16,3 2-856-16</inkml:trace>
  <inkml:trace contextRef="#ctx0" brushRef="#br0" timeOffset="101971.18">20012 858 2002 0,'0'0'801'0,"0"0"-349"0,0 0-174 16,0 0-51-16,0 0-101 16,0 0-96-16,160-42-30 15,-79 32-12 1,34-4-161-16,-16 2-178 16,-19 2-581-16</inkml:trace>
  <inkml:trace contextRef="#ctx0" brushRef="#br0" timeOffset="102111.48">21108 1103 484 0,'0'0'2198'0,"0"0"-1521"0,0 0-392 16,0 0-54-16,0 0-103 15,0 0-112-15,0 0-16 16,36 0-642-16</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4:37:24.411"/>
    </inkml:context>
    <inkml:brush xml:id="br0">
      <inkml:brushProperty name="width" value="0.05292" units="cm"/>
      <inkml:brushProperty name="height" value="0.05292" units="cm"/>
      <inkml:brushProperty name="color" value="#FF0000"/>
    </inkml:brush>
  </inkml:definitions>
  <inkml:trace contextRef="#ctx0" brushRef="#br0">14649 5211 1916 0,'0'0'648'16,"0"0"-298"-16,0 0 26 16,0 0-57-16,0 0-118 15,0 0-75-15,-2 0-21 16,2 0-50-16,0 0-55 16,0 0 0-16,0 0 0 0,0 0 0 15,11 0 0-15,20-4 0 16,21-1 0-16,14-4 0 15,16 0 0 1,7-2 0-16,1-1 0 0,-5 2-50 16,-12 2-122-16,-15 0-173 15,-29 4-203-15,-17 0-187 16,-12 4-593-16</inkml:trace>
  <inkml:trace contextRef="#ctx0" brushRef="#br0" timeOffset="190.06">14743 5316 1670 0,'0'0'790'0,"0"0"-501"15,0 0 17-15,0 0-58 16,0 0-144-16,0 0-96 16,0 0-7-16,104 0 1 15,-44 0-2-15,9 0-63 16,5-5-129-16,16-8-110 15,-22 0-201-15,-19 2-70 0</inkml:trace>
  <inkml:trace contextRef="#ctx0" brushRef="#br0" timeOffset="14825.89">877 8119 1066 0,'0'0'355'0,"0"0"-163"0,0 0 13 16,0 0-32-16,0 0-66 16,0 0-33-16,0-2 51 15,0 2 6-15,0 0-23 16,0-2 4-16,0 2-5 15,0-2-4-15,0 0-9 16,0-4-16-16,0-2 1 16,0-4-28-16,0-4-34 15,0-4 23-15,0 0 29 16,0 2 27-16,0 2 12 16,0 4-15-16,0 6-15 15,0 4 4-15,0 2-29 16,0 0-28-16,0 8-25 0,0 20-17 15,0 14 15-15,0 14 2 16,0 6 0-16,0 5-1 16,0-5-7-16,0-11 8 15,0-8 0-15,0-13-6 16,0-14 6-16,0-10 0 16,0-6 14-16,0 0 43 15,0-20 21-15,0-16-32 16,0-12-28-16,0-12-17 15,0-7 6-15,0-1 1 16,0 0-8-16,-4 10 9 0,1 14-9 16,1 16-1-16,2 18 0 15,0 10 0-15,0 1-19 16,2 26-5-16,19 11 25 16,4 10 8-16,1 4-8 15,3 0-1-15,-3-2 1 16,-1-4-4-16,-5-6-2 15,-2-5-5-15,-9-9-79 16,-2-8-67-16,-7-12-200 0,-2-6-313 16,-15 0-179-16</inkml:trace>
  <inkml:trace contextRef="#ctx0" brushRef="#br0" timeOffset="14998.99">810 8256 780 0,'0'0'1945'0,"0"0"-1640"16,0 0 2-16,0 0-67 16,0 0-176-16,0 0-64 15,0 0-25-15,143-109-254 16,-110 75-819-16</inkml:trace>
  <inkml:trace contextRef="#ctx0" brushRef="#br0" timeOffset="15952.21">1203 6414 1756 0,'0'0'618'0,"0"0"-95"16,0 0-54-16,0 0-214 16,0 0-82-16,0 0-58 15,0 0-37-15,-9-4-58 0,9 33-20 16,9 13 17-16,5 6-2 16,-2 2-8-16,-1-4-7 15,-1-6-6-15,-6-12 4 16,-2-8-25-16,-2-12 9 15,0-4 11-15,0-4 7 16,0 0 36-16,0-22-8 16,0-8-20-16,-8-12 3 15,-6-8-10-15,1-8-1 16,1-4 7-16,3 1-7 16,3 11 0-16,4 10 0 15,2 12 0-15,0 8-1 16,0 8 1-1,15 4-6-15,7 0-3 0,7 6-6 0,5 0-30 16,1 2-57-16,-4 0-24 31,-8 8-27-31,-10 8-30 0,-13 6 20 16,0 2 63-16,-9 4 4 16,-18 3 79-16,-2-5 17 15,3-4 28-15,6-7 43 16,13-5-14-16,7-6-3 0,0 1 29 15,3-5-2 1,16 2-31-16,10 0-29 0,9-2-2 16,3 2-13-16,1-2-6 15,-2 6 0-15,-7 2-1 16,-4 3-28-16,-9 8-5 16,-11 3 2-16,-9 4 13 15,0 2 19-15,-19 2 1 16,-13 0 10-16,-6-4 4 15,-2-2-14-15,0-8-1 16,-3-12-57-16,10-4-196 0,11 0-741 16</inkml:trace>
  <inkml:trace contextRef="#ctx0" brushRef="#br0" timeOffset="17053.5">4779 5167 1428 0,'0'0'578'16,"0"0"-319"-16,0 0 43 0,0 0 15 15,0 0-110 1,0 0-39-16,0 0 48 15,8-14-47-15,-8 14-52 0,0 0-27 16,0 0-42-16,0 0-19 16,0 0-11-16,0 0-18 15,0 0-6-15,0 0 0 16,0 0-11-16,0 0 17 16,0 0 0-16,0 0 0 15,0 0 5-15,0 0-5 0,0 0 1 16,0 0-1-16,0 0-6 15,0 0 6-15,0-6 0 16,0-4 0-16,0-4-14 16,-2 0 1-16,-7 2 12 15,-4 2-14-15,-7 8 14 16,-3 2-1 0,-3 2-17-16,-6 22-4 0,-1 12 14 15,4 12-3-15,5 6 11 0,8 3 1 16,12-5 10-1,4-8 31-15,11-6-7 0,24-12 11 16,10-8-3-16,11-12-12 31,4-6 2-31,3 0-5 0,-3-18-26 0,-9-2 14 16,-11 0-14-16,-11 4 0 16,-13 6 9-16,-10 8-10 15,-6 2-4-15,0 0-107 16,-4 26-353-16,-9 0-285 15,3 0-565-15</inkml:trace>
  <inkml:trace contextRef="#ctx0" brushRef="#br0" timeOffset="17834.16">7702 5925 2041 0,'0'0'774'0,"0"0"-294"16,0 0-29-16,0 0-227 16,0 0-98-16,0 0-126 15,0 0 0-15,0-34 0 0,0 36 0 0,0 18 0 16,0 10 0 0,0 11 0-16,4 3 0 0,3 2 0 15,2-4 0-15,-4-6 0 16,-3-10 0-16,-2-8-96 15,0-18-396-15,-11-14-334 16,-1-14-1419-16</inkml:trace>
  <inkml:trace contextRef="#ctx0" brushRef="#br0" timeOffset="18086.5">7669 5721 2528 0,'0'0'520'0,"0"0"-326"0,0 0 54 15,0 0-54-15,0 0-71 16,0 0-60 0,0 0-15-16,111 100-5 15,-73-80-14 1,4-4-16-16,5 0 7 16,-3-2-14-16,1-2-6 15,-7 5 1-15,-11-2-1 16,-10 6-7-16,-13 4-4 15,-4 5 11-15,-19 9 3 0,-24 3-1 16,-12 4 4-16,-12 6-6 16,-20 22-23-16,15-12-212 15,14-10-529-15</inkml:trace>
  <inkml:trace contextRef="#ctx0" brushRef="#br0" timeOffset="18828.58">8460 8512 1230 0,'0'0'778'15,"0"0"-411"-15,0 0 162 0,0 0-148 16,-5-122-47-16,5 104-111 16,0 6-43-16,0 3-106 15,0 8-74-15,0 1 0 16,0 0 0-16,0 20 0 16,0 18 0-16,0 16 0 15,0 10 0-15,0 5 0 16,-5-6 0-16,3-4 0 15,-4-13 0-15,1-14 0 0,-1-12-60 16,-1-18-227-16,-7-20-83 16,4-20-548-16,-2-6-254 0</inkml:trace>
  <inkml:trace contextRef="#ctx0" brushRef="#br0" timeOffset="18986.62">8460 8512 1908 0,'-83'-130'791'0,"85"130"-495"15,5 0-58-15,4 0-86 16,11 0-87-16,11 0-10 16,8 0-26-16,8-2-29 0,2-4-68 15,5-3-173-15,-12 2-435 16,-15 0-371-16</inkml:trace>
  <inkml:trace contextRef="#ctx0" brushRef="#br0" timeOffset="19195.09">8442 8602 1707 0,'0'0'1037'0,"0"0"-696"15,0 0 9-15,0 0-81 0,0 0-136 16,0 0-95-16,0 0 10 16,51 2-21-16,-20-2-27 15,7 0-30-15,2-4-203 16,11-10-244-16,-9 2-274 15,-15 2-177-15</inkml:trace>
  <inkml:trace contextRef="#ctx0" brushRef="#br0" timeOffset="19366.2">8417 8849 1051 0,'0'0'896'0,"0"0"-517"31,0 0 163-31,0 0-252 0,0 0-82 0,0 0-55 15,0 0-36-15,118 14-75 16,-78-14-42 0,14-4-81-16,-11-2-412 15,-14 4-539-15</inkml:trace>
  <inkml:trace contextRef="#ctx0" brushRef="#br0" timeOffset="20589.37">7571 11486 1884 0,'0'0'665'0,"0"0"-348"15,0 0 142-15,0 0-176 16,0 0-103-16,-40-103-78 15,37 103-9-15,-2 0-36 16,1 4-31-16,0 23-26 16,-1 15 0-16,-1 14 30 0,2 12-30 15,-2 2 0-15,4 1 0 16,2-7 0-16,0-12 0 16,0-12 0-16,0-14 0 15,0-14-39-15,-2-12-57 16,2 0 24-16,-4-20-21 15,-1-20-93-15,-1-14 22 16,-2-12 59-16,2-7 38 16,0-3 54-16,1 4 13 15,3 6 24-15,2 12 78 16,0 14 78-16,0 11-11 0,2 11-37 16,9 7-45-1,5 0-27-15,4 4-37 0,4-2-13 16,5 3-5-16,5 0-5 15,1 0-1-15,4 0-45 16,-6 0-125-16,-2 6-165 16,-11 0-421-16,-11 0-380 0</inkml:trace>
  <inkml:trace contextRef="#ctx0" brushRef="#br0" timeOffset="20761.41">7448 11586 434 0,'0'0'1947'0,"0"0"-1426"0,0 0-283 16,0 0-33-16,0 0-25 15,0 0-109-15,150-34-71 16,-88 4-8-16,-12 4-320 16,-11 2-869-16</inkml:trace>
  <inkml:trace contextRef="#ctx0" brushRef="#br0" timeOffset="22723.33">754 11117 1033 0,'0'0'1459'0,"0"0"-967"16,0 0 9-16,0 0-237 16,0 0-76-16,0 0-29 0,0 0-159 15,-19-74 0-15,17 74 0 16,2 10 0-16,0 16 0 16,0 14 0-16,0 14 0 15,6 8 0-15,3 4 0 16,-5 1 0-16,-2-7 0 31,-2-8 0-31,0-10-84 0,3-12-222 0,8-22-245 16,-2-8-293-16,5 0-588 0</inkml:trace>
  <inkml:trace contextRef="#ctx0" brushRef="#br0" timeOffset="22928.87">908 10972 1980 0,'0'0'620'15,"0"0"-165"-15,0 0-239 16,0 0-98-16,0 0-8 16,0 0-35-16,32 113-2 15,-19-67-26 1,-2 2-37-16,-1 0-1 0,-4-4-9 16,-2-4-124-16,-2-5-107 15,-2-5-122-15,0-10-250 16,-2-11-25-16</inkml:trace>
  <inkml:trace contextRef="#ctx0" brushRef="#br0" timeOffset="23065.25">814 11300 2433 0,'0'0'612'0,"0"0"-360"16,0 0 2-16,0 0-174 15,0 0-59-15,0 0-21 16,157-65-119-16,-119 49-596 16,-13 4-1048-16</inkml:trace>
  <inkml:trace contextRef="#ctx0" brushRef="#br0" timeOffset="24133.97">4433 11811 614 0,'0'0'1435'16,"0"0"-1147"-16,0 0 21 15,0 0 71-15,0 0-105 16,0 0-100-16,0 0-17 16,-13-38-7-16,-5 38-35 15,-9 6-62-15,-4 16-47 0,-6 12-6 16,1 10 5-16,3 10-6 15,8 8 6-15,11-2-5 16,10-1 5-16,4-9-6 16,18-8-6-16,17-10-4 15,12-10 4-15,6-10-54 16,6-12-30-16,-1 0-107 16,4-34-147-16,-13-2-380 15,-20 2-192-15</inkml:trace>
  <inkml:trace contextRef="#ctx0" brushRef="#br0" timeOffset="24432.88">4396 12061 1609 0,'0'0'389'15,"0"0"-97"-15,0 0-75 16,0 0-65-16,0 0 12 16,0 0-73-16,0 0-48 15,113 10-23-15,-80-10-11 16,1-3-8-16,-10-5 6 15,-4 1-1-15,-9 1-5 16,-5 5 69-16,-6 1 71 16,0 0 37-16,0 0-37 15,0 0-60-15,0 11-24 16,0 10-33-16,-4 5 11 0,2 3-8 16,0 6-26-1,2-1 8-15,0 0-9 0,0-2-1 16,0-4-30-16,0 2-170 15,0-10-259-15,0-6-331 0</inkml:trace>
  <inkml:trace contextRef="#ctx0" brushRef="#br0" timeOffset="24593.65">5067 12304 1984 0,'0'0'1044'0,"0"0"-851"16,0 0-133-16,0 0-60 16,0 0-733-16</inkml:trace>
  <inkml:trace contextRef="#ctx0" brushRef="#br0" timeOffset="27088.8">10299 5418 1839 0,'0'0'630'0,"0"0"-262"15,0 0-37-15,0 0-71 16,0 0-92-16,0 0-72 16,0-28-9-16,0 28-22 15,0 0-19-15,0 0-7 16,0 0-21-16,0 0 0 15,0 0-9-15,0 0-3 0,0 0 8 16,0-2-4 0,0 2 1-1,0-2-4-15,0 0-1 0,0 0-4 0,0 0 3 16,0 0-4-16,0 2 0 16,0 0 0-16,0 0 1 15,0 0-1-15,0 0-1 16,0 0-1-16,0 0-6 15,0 0-5-15,0 0 11 16,0 0-11-16,0 0 4 0,0 0 2 16,0 0 5-16,0 0-5 15,0 0 0-15,0 0-11 16,0 0 7-16,0 0-4 16,0 0 5-16,0 0 8 15,0 0 2-15,0 0-1 16,0 0 9-16,0-2-8 15,0-2 6-15,0 2-6 16,-2-2 1-16,2 4 16 16,-2-2-11-16,2 2 10 15,0 0 1-15,0 0-11 16,0 0 8-16,0 0-13 0,-2 0-2 31,2 0 0-31,0 10-29 0,-2 14-8 0,2 8 31 16,0 12 0-16,0 4 6 15,0 3 0-15,0-4 0 16,0-4 5-16,0-7-5 16,0-10 0-16,0-6 0 15,0-6-1-15,0-8 1 16,0-2-1 0,0-4 1-16,0 0 15 0,0 0-6 0,0 0 9 15,0 0-5-15,0-12-5 16,0-8-8-1,0-6-8 1,0-4-1-16,-5-6 3 0,1-3 3 0,-2-3 2 31,0 0 0-31,2 2 0 16,-2 4 1-16,-1 2 0 16,1 6 1-16,-2 2 7 15,4 2-7-15,2 1-1 16,2 0 1-16,0 1-1 15,0-1 0-15,2 5-18 16,14 2 3-16,1 2 14 16,6 4-16-16,-1 4 11 0,3 2-10 15,-3 4-13-15,0 0 13 16,-4 0-17-16,0 0-8 16,-4 14-5-16,-4 6 1 15,-5 5 4-15,-5 7 16 16,0 2 17-16,0 4 7 15,-7-2 1-15,-9 0 0 16,-1-4-1-16,-1-4 2 16,3-6-1-16,1-6 0 15,7-6 1-15,3-4 0 16,4-6-1-16,0 0 15 16,0 0 18-16,0 0-3 0,0 0 20 15,2 0-29-15,12-8-20 16,7-4-2-16,6 2 1 15,5 0-12-15,1 4 11 16,2 2-26-16,-1 4 2 16,-3 0-4-16,-4 8-10 15,-7 14-10-15,-4 6-34 16,-9 6 4-16,-7 2 49 16,0 1 7-16,-5-5 23 15,-17-3 1-15,-5-2 10 16,-4-5 31-16,0-8 15 15,-1-2 9-15,3-8 25 0,7-2-7 16,2-2-18-16,4 0-22 16,3 0-17-16,6 0-27 15,7-4-27-15,0 0-194 16,0 4-462-16</inkml:trace>
  <inkml:trace contextRef="#ctx0" brushRef="#br0" timeOffset="28434.57">12894 5252 464 0,'0'0'1363'0,"0"0"-968"15,0 0-125-15,0 0 20 16,0 0-75-16,0 0-67 16,0 0-10-16,0-14 13 15,0 14-28-15,0-3-27 16,0 2-34-16,0-2-34 15,0-3-7-15,-6 2-9 16,-2 0 18-16,-3 3 5 16,-5-2-13-16,-6 3 2 0,-2 0-18 15,-5 3-6-15,-5 12 0 16,1 7-3-16,2 9 3 16,2 1 0-16,6 4 1 15,10 2 5-15,8 0 2 16,5-2 13-16,0-2 19 15,18-4-25-15,7-6 3 16,6-3-6-16,7-10-6 16,1-4 9-16,7-7-7 15,-2 0-7-15,-1 0 11 0,-10-9-12 16,-6 0 1-16,-10 2 8 16,-8 1-9-16,-4 5 14 15,-5 1-5-15,0 0 1 16,0 0-10-16,0 0-38 15,0 0-184-15,0 9-468 16,0 1-640-16</inkml:trace>
  <inkml:trace contextRef="#ctx0" brushRef="#br0" timeOffset="29832.87">16066 5635 2116 0,'0'0'654'0,"0"0"-319"16,0 0 27-16,0 0-129 16,0 0-122-16,0 0-68 15,0 0-43-15,-4 7 0 16,4 28 30-16,-3 9 3 16,3 6-1-1,-2-2-16-15,2 0-7 16,0-8 1-1,0-6-10-15,0-9-2 0,0-10 2 16,0-4-6 0,0-10-42-16,0-1-22 0,0 0-20 15,-2-22-155-15,-1-8-250 16,-1-10 127-16,0-6-115 16,0-6 154-16,-1 0 110 15,1 4 219-15,-1 8 0 16,0 12 314-16,1 10 221 15,0 10-57-15,2 3-174 16,-1 5-57-16,3 0-94 16,0 0-57-16,0 0-30 0,0 0-13 15,0 0-22-15,0 0-7 16,0 6 17-16,5 7-4 16,8 0-10-16,7 4-9 15,3 1-6-15,8 2-3 16,2 4-9-16,3 0 0 15,1 2-2-15,-1 2-3 16,-3 0 4-16,-6 4-6 16,-9-2-35-16,-7 3-15 15,-7-6 5-15,-4 1 23 0,-4-2 11 0,-23 1 6 16,-6-4 12-16,-7 0 0 16,-2-5 5-16,-1 0 3 15,3-4-8-15,7-4 0 16,6-4 0-1,12-2-53-15,5-2-229 0,8-2-715 0</inkml:trace>
  <inkml:trace contextRef="#ctx0" brushRef="#br0" timeOffset="31959.77">9204 8372 884 0,'0'0'766'0,"0"0"-530"15,0 0 88-15,0 0-32 16,0 0-131 0,0 0-23-16,0 0 21 0,0-22 2 15,0 22-18-15,-2 0-15 16,-1 0-17-16,-1 0-39 15,-3 4-42-15,-2 18-24 16,-2 12-4-16,-3 10-1 16,-1 6 11-16,-1 2-10 15,1-6-1-15,3-6 5 0,4-7-6 16,1-13-1-16,5-8 1 16,2-6 1-16,0-6 20 15,0 0 80-15,0 0 4 16,0-6 3-16,0-15-27 15,4-8-51-15,5-10-15 16,3-5-15 0,-1-4 0-16,-1 0 0 15,2 4 0-15,-3 8 0 16,-3 8 0-16,-1 9 0 16,-3 11 0-16,0 5 0 15,-2 1 0-15,0 2 0 16,0 0 0-16,0 0 0 15,0 0 0-15,0 0 0 0,3 9-11 16,3 9 3-16,3 7 8 16,2 5 0-16,-2 4 0 15,0 4 0-15,0 0-7 16,0 0 7-16,-2-4 0 16,-1-4-6-16,1-5-13 15,-1-7-41-15,0-7-21 16,-2-2-3-16,0-4-41 15,0-2-41-15,-1-3-17 0,-1 0-39 16,-2 0-127-16,0-13-277 16,0-5-642-16</inkml:trace>
  <inkml:trace contextRef="#ctx0" brushRef="#br0" timeOffset="32362.09">9157 8564 2053 0,'0'0'605'0,"0"0"-347"16,0 0 31-1,0 0-129-15,0 0-105 0,0 0-34 32,0 0 15-32,0 0 12 0,0 0-19 0,0 0-17 15,0 0 1-15,0 0-13 16,0 0 1-16,0 0 6 15,0 0-5-15,0 0 25 16,0 0-5 0,0 0-1-16,0 0 21 0,0 0-16 15,-3 0 23-15,-1 0 11 16,-2 0-31-16,-1 0-7 16,-3 6-21-16,2 0 1 0,4-4 7 15,1 0-9 1,3-2 0-16,0 0 0 0,0 0-5 15,3 0 5-15,9 0 1 16,7-6-1-16,-1-2 0 16,-3 8-43-16,-4 0-160 15,-11 0-622-15</inkml:trace>
  <inkml:trace contextRef="#ctx0" brushRef="#br0" timeOffset="33498.44">9152 11149 1753 0,'0'0'671'0,"0"0"-349"0,0 0 164 15,0 0-179 1,0 0-123-16,0 0-92 0,0 0-26 16,-13 2-14-16,13 28 10 15,0 12 10 1,0 8-43-16,0 6-29 0,0 2 0 15,2-3 0-15,3-7 0 16,-1-8 0-16,0-8 0 16,1-8-65-16,0-10-197 15,10-14-282-15,-2-4-353 16,1-16-536-16</inkml:trace>
  <inkml:trace contextRef="#ctx0" brushRef="#br0" timeOffset="33687.18">9366 11175 1846 0,'0'0'746'16,"0"0"-281"-16,0 0-193 16,0 0-96-16,0 0-90 15,0 0 17 1,0 0 4-16,0 110-28 0,0-70-8 16,0 0-41-16,2-4-30 15,3-5 0-15,-3-5-20 16,3-4-126-16,-3-8-149 0,-2-6-273 15,0-6-272-15</inkml:trace>
  <inkml:trace contextRef="#ctx0" brushRef="#br0" timeOffset="33821.93">9237 11434 1352 0,'0'0'1295'0,"0"0"-794"15,0 0-173-15,0 0-72 16,0 0-136-16,0 0-76 31,0 0-16-31,194-47-28 16,-96 28-188-16,-5-3-780 0</inkml:trace>
  <inkml:trace contextRef="#ctx0" brushRef="#br0" timeOffset="34861.71">12875 11821 1476 0,'0'0'667'0,"0"0"-317"16,0 0 179-16,0 0-243 16,0 0-63-16,0 0-53 15,0 0-29-15,-18-27-29 16,10 26-20-16,1 1-42 15,-2 0-50-15,2 0 0 16,-6 0 0-16,0 1 0 16,-7 16 0-16,-3 7 0 15,2 10 0-15,-4 6 0 16,5 4 0-16,4 2 0 16,9 1 0-16,7-7 0 0,0-4 0 15,16-7 0-15,15-7 0 16,11-8 0-16,10-10 0 15,8-4 0-15,0-1-24 16,-4-17-56-16,-10-7-49 16,-14 0-10-16,-16-1 38 15,-16 1 26-15,0 3 48 16,-16 4 18-16,-9 4 9 16,1 7 42-16,2 2-27 15,5 3 23-15,9 2 19 0,4 0-29 16,1 0 1-16,3 0-1 15,0 0 20-15,0 0 6 16,3 0-36-16,12 0 5 16,5 0 17-16,5-4-5 15,2-4-13-15,-3 2-11 16,-6 0-11-16,-5 2 5 16,-6 2 1-16,-5 2 4 15,-2 0 65-15,0 0-75 16,0 2 0-16,0 14 0 0,-6 10 0 15,-2 4 0-15,2 5 0 16,1-2 0-16,5-1 0 16,0-1 0-16,0-5 0 15,0-2 0-15,0 0-212 16,3-4-464-16,-3-6-905 0</inkml:trace>
  <inkml:trace contextRef="#ctx0" brushRef="#br0" timeOffset="35765.35">16142 11339 1886 0,'0'0'740'0,"0"0"-232"16,0 0-32-16,0 0-232 15,0 0-82-15,0 0-82 16,0 0-80-16,-31-14 0 16,24 39 0-16,1 11 0 15,1 4 0-15,-2 6 0 16,3 2 0-16,4 0 0 15,0-2 0-15,0-6 0 16,0-4 0-16,0-8 0 16,0-7 0-16,0-7 0 0,0-9 0 15,0-2 0-15,0-3-213 16,0-8-241-16,0-41-406 16,-5 7 7-16,-1-4-260 0</inkml:trace>
  <inkml:trace contextRef="#ctx0" brushRef="#br0" timeOffset="35923.87">16048 11387 895 0,'0'0'727'15,"0"0"-252"1,0 0-5-16,0 0 20 0,0 0-198 16,0 0-40-16,0 0-82 15,0-90-68-15,11 86-69 16,12-4-14-16,8 1-19 16,6-4-4-16,4-1-146 15,12-4-312-15,-10 2-319 16,-14 4-528-16</inkml:trace>
  <inkml:trace contextRef="#ctx0" brushRef="#br0" timeOffset="36065.53">16050 11468 2058 0,'0'0'608'0,"0"0"-326"15,0 0-50-15,0 0-58 16,0 0-113-16,172-20-61 15,-85-9-86-15,-13 6-284 16,-12 0-525-16</inkml:trace>
  <inkml:trace contextRef="#ctx0" brushRef="#br0" timeOffset="36824.78">17198 8329 783 0,'0'0'1227'0,"0"0"-604"16,0 0-122-16,0 0-117 0,0 0-80 16,0 0-110-16,0 0-114 15,-9-64-80-15,5 81 0 16,-3 12 0-16,3 14 0 16,0 7 0-16,-2 2 0 15,4 2 0-15,2-6 0 16,0-8 0-16,0-7 0 15,0-11 0-15,0-8 0 16,0-6-161-16,0-8-214 16,0-18-208-16,-2-7-481 0</inkml:trace>
  <inkml:trace contextRef="#ctx0" brushRef="#br0" timeOffset="37028.98">17135 8318 1445 0,'0'0'807'0,"0"0"-231"16,0 0-102-16,0 0-174 15,0 0-95-15,0 0-103 16,0 0-49-16,50-51-17 16,-13 41-36-16,8 0 0 15,2 2-19-15,-2 0-134 16,-8 6-126-16,-8 2-170 0,-18 6-131 16,-9 12-116-16,-2 0-407 15</inkml:trace>
  <inkml:trace contextRef="#ctx0" brushRef="#br0" timeOffset="37191.81">17270 8468 1551 0,'0'0'733'0,"0"0"-262"16,0 0-99-16,0 0-110 16,0 0-103-16,0 0-39 15,0 0-33-15,97-8-53 16,-57-2-34-16,7 2-117 15,4 2-250-15,-8 4-450 0,-16 2-293 16</inkml:trace>
  <inkml:trace contextRef="#ctx0" brushRef="#br0" timeOffset="37358.8">17301 8721 1825 0,'0'0'708'16,"0"0"-210"-16,0 0-136 15,0 0-140-15,0 0-93 16,0 0 9-16,0 0-49 0,69 0-49 16,-28 0-28-1,13 0-12-15,6-3-135 0,19-12-198 16,-12 1-288-16,-19 1-329 0</inkml:trace>
  <inkml:trace contextRef="#ctx0" brushRef="#br0" timeOffset="37597.14">17900 8915 2326 0,'0'0'768'0,"0"0"-529"16,0 0 12-16,0 0-251 16,0 0-42-16,0 0-795 0</inkml:trace>
  <inkml:trace contextRef="#ctx0" brushRef="#br0" timeOffset="90558.78">9393 8205 16 0,'0'0'1440'16,"0"0"-1188"-16,0 0-74 16,0 0-20-16,0 0-58 15,0 0-47-15,-31-38 39 0,24 32 58 0,-2-2-11 16,0 0-3-16,-4 0-17 16,-1 0-32-16,-3 0-23 15,-1 0-17-15,-3 0-35 16,-2 2 5-1,-2 0-6-15,-4 6-2 0,0 0 3 16,-2 0-12-16,0 0 9 16,-1 12 2-16,3 2-10 15,0 2 14-15,5 0-14 16,2 2 1-16,-1 4 8 16,1 0-10-16,-1 4 0 15,4 2 0-15,-1 1 1 16,4 3 2-16,3 0-3 0,0 4 0 15,3 2 21-15,4 0 3 16,1 0 22-16,3 0 7 16,2 0-25-16,0-2 8 15,0 0-3-15,0-1-6 16,9-3 1-16,0 1-7 16,2-2 9-1,0-1-9-15,3-4-9 0,1-2 17 0,1 0-11 16,1-2 7-1,4-2 7 1,1-2-17-16,0 0 6 0,5-1-8 0,-1-4-11 16,1 1 14-1,0-1-15 1,2-2 1-16,0 0 11 16,-2-1-13-16,0-2 8 15,-1-2-3-15,1-1-4 16,-5-1 7-16,1-1-8 15,-4-3 0-15,-3 0 11 16,-3 0-10-16,-1 0 7 0,-1 0 3 16,2 0-2-1,1-7 22-15,1-3-7 0,3-3-6 16,2-5 9-16,2-1-21 16,-4-1 14-16,3 0-8 15,-6 2-11-15,-1 2 23 16,-4 0-6-16,1 0 0 15,-1 0 11-15,1 0-20 16,-5 2 1-16,3 0-4 16,-2 0-6-16,2-2 12 15,-3-2-12-15,1-2 0 0,-2 0 9 16,2 0-8-16,-5 0 7 16,2 2-6-16,-2-3-1 15,-2 2 22-15,0-2-17 16,0-1 1-16,0-2-7 15,0-2 0-15,0 2 0 16,-4-2 0-16,-3 0 0 16,-2 0 0-16,-2 0 0 15,2 4 0-15,-2-1 0 16,0 4 0-16,-2-2 0 16,-3 2 0-16,1-1 0 0,-4 1 0 15,-1-1 0-15,-2 0 0 16,-2-1 0-16,-3-1 0 15,-4-5 0-15,-25-5-78 16,6 6-293-16,2 4-1079 0</inkml:trace>
  <inkml:trace contextRef="#ctx0" brushRef="#br0" timeOffset="93421.03">19929 690 1579 0,'0'0'892'0,"0"0"-511"15,0 0-59-15,0 0-78 16,0 0-96-16,0 0-83 16,0 0-35-16,-31-14-30 15,25 29 6-15,-3 6 13 16,0-2-1-16,2 2-4 16,3-7-14-16,2-4 6 0,2-4-4 15,0-4-2-15,0-2 0 16,0 0 0-16,0 0 1 15,6-8 9-15,1-6 8 16,-3 0 0-16,-4-3 24 16,0 3-4-16,0 3-7 15,-7 0 5-15,-6 7-15 16,0 4-4-16,-5 0-17 16,0 3-5-16,1 13-7 15,3 0 3-15,3-2 8 0,5-2 0 16,6-4-13-16,0-2 8 15,0-4-12-15,13-2 6 16,5 0 3 0,-1 0-7-16,-3 0 16 0,-3-15 9 15,-5-3 0-15,-6-1 9 16,0-3-6-16,0-1 0 16,0 5 3-16,-8 9-15 15,-1 5 15-15,-1 4-15 16,0 0-3-16,-1 9-24 15,-5 12 12-15,3 0 8 16,3 1 6-16,4-4-5 16,6-3 5-16,0-5 0 0,0-6-13 15,0 0 13-15,0-4-20 16,0 0 3-16,0 0 11 16,0 0 5-16,0 0 1 15,0-8-28-15,0-2-82 16,-5-1-211-16,-8 2-439 15,-3 4-547-15</inkml:trace>
  <inkml:trace contextRef="#ctx0" brushRef="#br0" timeOffset="95033.03">19883 680 1005 0,'0'0'525'15,"0"0"-325"-15,0 0 68 16,0 0-13-16,0 0-81 0,0 0-33 16,0 0 12-16,0-4-6 15,0 4-5-15,0-3-24 16,0 3-3-16,-2 0-4 16,2 0-3-16,0 0-5 15,0-2-14-15,0 2-23 16,0 0 3-16,0 0-23 15,0 0-4-15,0-1-7 16,11 1-11-16,18 0 10 16,11-3 10-16,18-1-11 15,13-4-8-15,14-2-10 16,4-2-6-16,4-6-9 16,1 2 0-16,-5-4 0 0,-2 0 0 15,-2 2 0-15,-5-2 0 16,0 2 0-16,-2-2 0 15,0 2 0-15,-2 2 0 16,2 0 0-16,-5 0 0 16,1 0 0-16,-1 2 0 15,-2 0 0-15,-2 0 0 16,-5 4 0-16,-12-1 0 16,-2 4 0-16,-10-1 0 15,-5 4 0-15,-4 0 0 16,-4-1 0-16,-2 1 0 15,-1 0 0-15,-4 0 0 0,2-2 0 16,-3 2 0-16,-6 0 0 16,-2 3 0-16,-6 1 0 15,-5 0 0-15,0 0 0 16,0 0 0-16,0 0 0 16,0 0 0-16,0 0 0 15,0 0 0 1,0 0 0-16,0 0 0 0,0 0 0 15,0 0 0-15,0 0 0 0,0 0 0 16,0 0 0 0,0 0 0-16,0 0 0 0,0 0 0 15,0 0 0-15,0 0 0 16,0 0 0-16,0 0 0 16,0 0 0-16,0 0 0 15,0 0 0-15,0 0 0 16,0 0 0-16,0 0 0 15,0 0 0-15,0 0-23 16,0 0-19-16,0 0 21 16,0 0-1-16,0 0 16 15,0 0 5-15,0 0-7 16,0 0 2-16,0 0-10 16,0 0-1-16,0 0 16 15,0 0-5-15,0 0 6 0,0-3 1 16,0 1 11-16,0 0-11 15,0 2-1-15,-2-2-4 16,-10 2 4 0,-1 0 7-16,-3 0-7 0,-1 2-6 15,0 10 0-15,4 1 6 16,5-4-17-16,3 1 4 16,5-3-67-16,0-3-16 15,7-2 36-15,10-2 15 16,8 0-27-16,0-5 15 0,-1-7 5 15,-6-2 47-15,-10 0 5 16,-6-1 24-16,-2-2 54 16,-6 1 15-16,-13 2-28 15,-6 4-13-15,0 9-14 16,-2 1-22-16,0 1-16 16,3 20-13-16,4 0 7 15,6 4-6 1,8-6-15-16,6-1-21 0,0-5 10 15,14-8 26-15,7-2 11 16,6-3-6-16,0 0 7 0,-2-8 0 16,-10-9 7-1,-5 2 8-15,-8-6 0 16,-2 3 8-16,-10 0-23 0,-18 11-17 16,-53 14-200-16,5 22-522 15,-3 8-641-15</inkml:trace>
  <inkml:trace contextRef="#ctx0" brushRef="#br0" timeOffset="96588.36">19794 695 1313 0,'0'0'594'16,"0"0"-264"-16,0 0 40 15,0 0-21-15,0 0-138 16,0 0-88-16,0 0-4 15,-10-14-29-15,8 13-25 16,0 1-1-16,2 0-8 16,0 0 8-16,0 0-1 15,-2 0-10 1,2 0 8-16,0 0-1 0,0 0-7 0,0 0 5 16,0 0-58-16,0 0 0 15,0 0 0-15,0 14 0 16,0 12 0-16,6 7 0 31,8 10 0-31,7 9 0 16,0 4 0-16,2 5 0 15,1 2 0-15,1 1 0 0,1 5 0 16,1-1 0-16,0 4 0 0,2 0 0 16,0 0 0-1,-2 4 0-15,0-1 0 0,-1 1 0 16,0-2 0-16,-3-1 0 15,-1-5 0-15,-1-6 0 16,-4-6 0-16,-1-6 0 16,-1-6 0-16,-1-4 0 15,-1-2 0-15,-2-3 0 16,1-3 0-16,-4-2 0 16,3 0 0-16,1 0 0 15,-1 2 0-15,0-2 0 16,0 2 0-16,0-2 0 0,-1-4 0 15,-4-2 0-15,1-6-18 16,-5-3-18-16,0-8-14 16,0 0-20-16,-2-6-11 15,2 2-9-15,-2-3 36 16,0 0 37-16,0-3-22 16,0-9 6-16,0 0 8 15,0-1 20-15,-2 0 5 16,-4 1 20-16,-5 0 23 0,-1 0 13 15,1 2-14 1,-3 2 15-16,1 2 4 0,3 2-20 16,-2 2-1-16,3 2-16 31,1 0-12-31,-2 6-10 0,3 8-1 0,3 4-2 16,2 0-4-16,2 0 3 15,0-4 1 1,11-1-23-16,7-8-10 0,5-5 10 15,-4 0-18-15,-1-2 42 16,-3-16 1-16,-5-6-1 16,-8-4 18-16,-2 2-16 15,0 2 7-15,-12 6 31 0,-7 6 16 16,-1 8-20-16,-5 4-17 16,0 0-8-16,4 6-2 15,0 12-9-15,8 2-5 16,9 2 4-16,4-2 1 15,0-4 0-15,17-2 0 16,14-8-14-16,7-6-4 16,3 0-21-16,1-8 14 15,-5-14 1-15,-8-4 1 0,-10-4 22 16,-11-6 0-16,-8-2 1 16,0 2 9-1,-11 4-9 1,-11 10 10-16,-5 9 25 15,0 13-22-15,-2 0 5 16,2 17-18-16,6 13 0 16,2 4-1-16,11 0-7 15,8-2-1-15,0-4 9 16,8-8-1-16,17-10 0 16,2-6-8-16,2-4-3 0,-2-2 11 15,-8-14-8 1,-5-8 9-16,-7-2 1 0,-7-4 0 15,0-4 8-15,-2 4-9 16,-17 1-76-16,-16 4-194 16,4 9-420-16,2 6-564 0</inkml:trace>
  <inkml:trace contextRef="#ctx0" brushRef="#br0" timeOffset="100364.93">22632 429 1091 0,'0'0'394'15,"0"0"-63"-15,0 0-18 16,0 0-38-16,0 0-34 16,0 0-32-1,0-66-32-15,0 59-44 0,0 4-22 0,0-1-17 16,0 4-25-16,0 0 4 31,-4 0-34-31,-2 4-37 16,-8 21-2-16,-9 14-11 15,-6 11 11-15,-2 6 4 16,-2 2-4-16,1-4-1 16,9-8 1-16,4-10-8 15,9-13 8-15,2-10 0 16,8-10 1-16,0-3 26 16,0-8 110-16,10-20 1 15,7-11-87-15,1-7-23 0,2-8 16 16,-2-4-19-16,0-4-10 15,-1 2 15-15,-3 4-22 16,-3 9 2-16,-4 15 5 16,-5 13-3-16,0 9 7 15,-2 6-19-15,0 4 0 0,0 0 0 16,0 0 0-16,0 0 0 16,0 0 0-16,0 0 0 15,0 0 0-15,0 0 0 16,0 0 0-16,0 0 0 15,0 0 0-15,0 0 0 16,0 0 0-16,0 0 0 0,0 0 0 16,0 0 0-16,0 0 0 15,0 0 0-15,4-5 0 16,4-1 0-16,2-4 0 16,7-2 0-16,4-2 0 15,8-2 0-15,2 2 0 16,3 0 0-16,-3 2-11 15,-4 6 5-15,-5 6-16 16,-7 0-14-16,-5 0 0 0,-6 16-18 16,-4 8 27-16,0 6 26 15,0 4-15-15,-14 3-4 16,-7-1-10-16,-4-2 6 16,-4-4 24-1,-4-4-9-15,2-4 9 0,-1-4 0 16,10-6 0-16,7-4 1 15,5-6 0-15,8 0-1 16,2-2 14-16,0 0-13 16,0 0 7-1,10 0 6-15,9-2-13 0,3-6 6 16,8 2-7-16,1 2 1 16,2 4-2-16,3 0-4 0,-3 0-6 15,0 0 11-15,-2 14-9 16,-6 0 7-16,-7 4-11 15,-9 0-7-15,-9 2 8 16,0 4-4-16,-11-2 6 31,-16 3 9-31,-6-4 2 0,-10-1-1 0,-3-2 1 16,-6-5-1-16,1-4 11 16,4-4 1-16,10-4 40 15,10-1-8-15,6 0-13 16,13 0 8-16,6 0-18 0,2-7-9 15,0-1-12 1,2 1-52-16,11 3-68 0,1 4-96 16,-4 0-334-1,-5 11-525-15</inkml:trace>
  <inkml:trace contextRef="#ctx0" brushRef="#br0" timeOffset="101999.37">20692 2645 1605 0,'0'0'697'15,"0"0"-447"-15,0 0 118 0,-16-119-147 16,16 95 26-16,0 10-13 16,0 6-90-16,0 6-49 15,0 2-35-15,0 6-41 16,-5 24-18-1,-1 16 54-15,-3 15-23 0,0 9-5 16,0 2-27-16,0 0 9 16,1-6-9-16,0-8 1 15,4-7-2-15,0-15-29 16,1-10-165-16,3-26-141 16,3 0-383-16,10-18-187 0</inkml:trace>
  <inkml:trace contextRef="#ctx0" brushRef="#br0" timeOffset="102233.25">20954 2555 1971 0,'0'0'726'16,"0"0"-475"-16,0 0-23 16,0 0-40-16,0 0-44 15,-11 122-22-15,7-80-35 16,4 4-50-16,-2 0-16 15,0-4-9-15,0-4-12 16,-3-6-1-16,-2-6-132 16,-4-5-103-16,-20-14-142 0,0-4-335 15,-1-3-53-15</inkml:trace>
  <inkml:trace contextRef="#ctx0" brushRef="#br0" timeOffset="102399.53">20658 2821 912 0,'0'0'1347'0,"0"0"-749"16,0 0-309-16,0 0-38 16,0 0-80-16,0 0-70 15,0 0-34-15,111-26-34 16,-57 14-33-16,17-8-108 0,-13 2-448 16,-15 2-628-16</inkml:trace>
  <inkml:trace contextRef="#ctx0" brushRef="#br0" timeOffset="103288.64">18618 591 1016 0,'0'0'1417'0,"0"0"-869"0,0 0-238 16,0 0-45-16,0 0-112 16,0 0-93-16,0 0-36 15,-35 36 4-15,27 18 13 0,-5 9 1 16,-1 1-27-16,1-4-5 16,-1-8-8-1,3-10-2-15,5-12 2 0,1-10-1 16,3-12-1-16,2-8-28 15,-2-4-15-15,-1-26-127 16,1-12-125-16,-2-12-50 16,-3-8-20-16,1-2 39 15,-1 2 103-15,-2 11 223 16,0 13 26-16,2 12 214 0,1 12 46 16,4 6 15-16,2 4-55 31,0 2-28-31,0 0-47 0,0-2-27 0,0 2-52 15,11-4-35-15,11 0-18 16,14-4-20-16,8 0 7 16,7-4-26-1,3 0 1 1,-3 2 1-16,-11 2-2 16,-8 4-1-16,-13 2-31 15,-7 4-82-15,-10 0-36 16,-2 0-96-16,0 4-213 15,0 12-158-15,-10 0-45 0</inkml:trace>
  <inkml:trace contextRef="#ctx0" brushRef="#br0" timeOffset="103524.62">18483 776 1866 0,'0'0'684'16,"0"0"-320"-16,0 0-122 15,0 0-102-15,0 0-37 16,0 0 0-16,0 0-50 16,125 0-28-16,-84 0-25 15,-3-5-6-15,-5 0-65 16,-6 1-86-16,-10-2-95 16,-13 6-205-16,-4 0-20 0,0 0-176 0</inkml:trace>
  <inkml:trace contextRef="#ctx0" brushRef="#br0" timeOffset="103800.6">18427 958 1141 0,'0'0'705'15,"0"0"-377"-15,0 0 8 16,0 0 12-16,0 0-49 16,0 0-19-16,0 0-69 15,54 22-73-15,-20-19-54 0,9-2-34 16,7-1-37-16,8 0-4 15,0 0-7-15,-4 0 4 16,-8-1-12-16,-10-6 6 16,-12 1 0-16,-7 2 0 15,-11 3 1-15,-6-2 35 0,0 3 27 16,0 0-11-16,0 0-52 16,0 0 0-16,0 0 0 0,0 0 0 15,0 0-8 1,0 0-170-16,-4 0-537 0,-6 0-949 15</inkml:trace>
  <inkml:trace contextRef="#ctx0" brushRef="#br0" timeOffset="116257.1">1024 13622 2094 0,'0'0'813'16,"0"0"-691"-16,0 0 51 15,0 0 41-15,0 0-74 16,0 0-80-16,-2-3 3 16,2 3 7-16,0 0-35 15,0 8-1-15,2 19-20 16,12 6 37-16,5 12-3 15,4 3-35-15,4-2-11 16,2-6 18-16,2-6-19 16,2-12 7-1,5-14 0-15,5-8 14 0,12-18 25 16,28-42-17-16,33-46-16 0,35-47-14 16,5-11 0-1,-29 24 0-15,-42 41 0 0,-45 53 0 16,-18 18 0-16,-4 8 0 15,-7 6 0-15,-4 4 0 16,-7 10 0 0,0 0 0-16,0 0 0 0,0 0 0 15,-4 6 0 1,4 6-222-16,0 0-476 0,0-4-815 0</inkml:trace>
  <inkml:trace contextRef="#ctx0" brushRef="#br0" timeOffset="118298.85">777 15244 2421 0,'0'0'513'15,"0"0"-429"-15,0 0 83 16,0 0 25-16,0 0-120 15,0 0-44-15,0 0 4 16,-11-12 58-16,11 12 27 0,0 0-26 16,-2 0-5-16,2 0 2 15,0 0-13-15,0 0-35 16,0 0-40-16,0 0 0 16,0 8 0-16,0 4 0 15,11 8 0-15,9 6 0 16,3 6 0-1,0 0 0-15,0-4 0 0,-3 0 0 16,-2-6 0-16,-4-8 0 16,-6-4 0-16,-1-2 0 15,-5-4 0-15,0-4 0 0,0 0 0 16,-2 0 0-16,5 0 0 16,8-14 0-16,10-20 0 15,17-16 0-15,18-22 0 16,17-12 0-16,14-6 0 15,5 5 0-15,-7 9 0 16,-16 20 0-16,-20 18 0 16,-22 16 0-16,-18 14 0 15,-9 8 0-15,-2 0 0 16,0 0 0 0,0 0 0-16,0 8 0 0,0 6 0 15,16 8-167-15,3 0-407 0,2-4-571 0</inkml:trace>
  <inkml:trace contextRef="#ctx0" brushRef="#br0" timeOffset="119591.01">10220 15597 1527 0,'0'0'656'0,"0"0"-435"15,0 0 153-15,0 0-15 16,0 0-70-16,0 0-105 15,-89 0-59-15,84 0-28 16,3 0-26-16,2 0-32 16,-2 0 16-16,2 0-25 15,0 0 3-15,-2 0 3 0,2 0-36 16,0 0 0-16,0 0 0 16,0 0 0-16,-2 0 0 15,2 0 0-15,0 0 0 16,-4 0 0-16,4 0 0 15,0 0 0-15,0 0 0 16,0 0 0-16,0 0 0 16,17 0 0-16,20 0 0 15,26 0 0-15,17 0 0 16,14 0 0-16,-1 0 0 16,-4 0 0-16,-13 0 0 15,-18 0 0-15,-18-4 0 16,-18 4 0-16,-15 0 0 15,-7 0 0-15,-7 0 0 16,-24 0-110-16,-7 0-143 0,-11 0-110 16,-29 0-325-16,10 0-123 15,4 4-856-15</inkml:trace>
  <inkml:trace contextRef="#ctx0" brushRef="#br0" timeOffset="119655.13">10220 15597 967 0</inkml:trace>
  <inkml:trace contextRef="#ctx0" brushRef="#br0" timeOffset="119896.66">10220 15597 967 0,'-139'116'870'0,"124"-112"-570"0,1-4 159 0,3 0-6 0,5 0-214 0,6 0-54 0,0 0-14 16,0 0-15-16,6 0-66 15,19 0-16-15,11 0-41 16,15-8-14 0,14 2 2-16,12-2-20 0,10 4-1 0,2-6 0 15,-4 6 1-15,-12 0 0 16,-14 4-1-16,-22 0 0 15,-14 0-1-15,-15 0 2 16,-8 0 8-16,0 0 38 16,0 0-47-16,0 0 0 15,0 0 0 1,-4 0 0-16,2 0 0 0,2 0 0 16,0 0-63-16,18-4-403 15,2 0-594-15</inkml:trace>
  <inkml:trace contextRef="#ctx0" brushRef="#br0" timeOffset="120029.43">11176 15749 2680 0,'0'0'405'0,"0"0"-405"16,0 0-511-16</inkml:trace>
  <inkml:trace contextRef="#ctx0" brushRef="#br0" timeOffset="124130.98">19098 13549 1892 0,'0'0'838'0,"0"0"-591"15,0 0 55-15,0 0 23 0,0 0-80 16,0 0-88-16,0 0-67 16,-20-70-90-16,51 60 0 15,12 0 0-15,6 0 0 16,9-2 0-16,6 2 0 15,8-2 0-15,1 2 0 16,-2 0 0-16,-1 2 0 16,-12 4 0-16,-12 0 0 15,-12 4-32-15,-18 0-85 16,-16 0-61 0,-23 8-152-16,-19 6-254 0,-9 2-393 0</inkml:trace>
  <inkml:trace contextRef="#ctx0" brushRef="#br0" timeOffset="124320.11">19065 13680 2252 0,'0'0'788'15,"0"0"-474"-15,0 0 21 16,0 0-95-16,0 0-122 31,0 0-69-31,133-39-49 16,-54 21 0-16,6 0 0 15,-1 2-53-15,-10 0-68 0,-12 2-92 16,-18-6-155-16,-17 4-467 16,-18 0-607-16</inkml:trace>
  <inkml:trace contextRef="#ctx0" brushRef="#br0" timeOffset="125329.04">22485 4467 1337 0,'0'0'962'15,"0"0"-652"-15,0 0 59 16,0 0-58-16,0 0-26 15,0 0-153-15,0 0-68 0,0-51-1 16,7 52-24-16,0 17 20 16,-1 10-13-16,1 8-29 15,-5 7 7-15,0 3-14 16,0-2-10-16,-2-6 10 16,3-10-10-16,1-10 0 15,5-10 9-15,7-8-8 16,13-4 47-16,20-28-48 15,35-22 0-15,36-26 0 16,-1 0 0-16,-10 4 0 16,-17 13 0-16,-30 21 0 0,-2 2 0 15,-4 6 0 1,-23 12 0-16,-15 12 0 0,-14 5 0 16,-4 5 0-1,0 0 0-15,0 0 0 0,0 0 0 16,0 5 0-16,0 11-78 15,0 20-138-15,-11-4-305 16,-7 2-599-16</inkml:trace>
  <inkml:trace contextRef="#ctx0" brushRef="#br0" timeOffset="126364.04">11276 5019 1654 0,'0'0'286'0,"0"0"-73"16,0 0-9-16,0 0-51 15,0 0-37-15,0 0-82 16,0 0-26-16,-7 0-1 0,7 18 106 15,0 6 16-15,0 6-26 16,7 4-18-16,-1-2-16 16,4 0-18-16,-4-5-7 15,3-9-13-15,-1-7-14 16,6-8 23-16,7-3 20 16,12-13 60-16,18-23 3 15,15-14-56-15,17-14-17 16,11-8-20-16,-1-5-21 15,-6 8 7-15,-14 8-16 0,-19 17 0 16,-18 12 5-16,-16 16-5 16,-11 10-9-16,-7 6-8 15,-2 4-76 1,4 36-21-16,1 0-136 0,-2-5-587 0</inkml:trace>
  <inkml:trace contextRef="#ctx0" brushRef="#br0" timeOffset="142423.87">9487 8646 1357 0,'0'0'272'0,"0"0"-171"16,0 0 11-16,0 0-5 15,0 0-31-15,44 0-5 16,-39 0 33-16,-3 0 53 15,-2 0-1-15,0 0 69 0,0-1-36 16,0-2-59 0,0 1-28-16,0-2-54 0,0 4-6 15,-9 0 8 1,-2 0-25-16,-4 0 5 0,-1 6-12 16,3 5-17-16,1 0 12 15,5 1-13-15,5-3 0 16,2-4 0-16,0-2-14 15,5-3 14-15,11 0-1 16,3 0 3-16,4-15-4 16,-3-3-23-16,-5-4 8 15,-6 1 16-15,-7-4-1 16,-2 1 2-16,-2 2 6 0,-16 6-5 16,-2 6 24-16,-5 10-15 15,2 0 4-15,-2 6 14 16,2 16-27-16,8 2 16 31,6 2-5-31,9 0-11 0,0-1 18 0,2-7-12 31,18-3 8-31,3-7 15 0,4-3-18 16,-1-5 5-16,0 0-6 16,-3-14-10-16,-3-4 17 15,-9-3-17-15,-7 1 0 0,-4 0 23 16,0 2-11-1,-8 4 17-15,-10 4-9 0,0 8-19 16,0 2 22-16,1 0-24 16,1 14 0-16,5 6 4 15,4 2 2-15,4 0-6 16,3-4 0-16,0-1 0 16,6-6-9-16,9-4 9 15,1-6 0-15,-1-1 1 16,1 0 0-16,-5-4-1 15,-3-11 0-15,-5-3 1 16,-3-4 18-16,0-3-19 16,-7 1 2-16,-13 4 26 0,0 6-28 15,-2 10 14 1,-1 4-14-16,4 2 1 0,1 20-7 16,7 5 6-16,4 2 0 15,7 0-7-15,0-6 8 16,11-3-1-16,14-8 0 15,4-7 0-15,2-5 0 16,0 0 0-16,-4-14-9 16,-8-7-1-16,-5 0 19 15,-9-1-9-15,-5 1 1 16,0 2 0-16,-12 4 26 16,-5 5-27-16,1 8 0 0,-2 2 0 15,0 6-3-15,3 20 2 16,3 5-9-16,8-2 10 15,4 1-14 1,0-3 14-16,4-9 0 0,14-6-12 16,5-8 6-16,3-4-6 15,1 0-27-15,-3-16-1 16,-3-6 26-16,-8-5-11 16,-9 1 25-16,-4-2 7 15,0 4-6-15,-15 4 26 16,-8 6-9-16,-1 10 4 0,2 4 1 15,0 6-23-15,1 18 0 16,8 7-6-16,7 1 12 16,4-5-6-16,2-2 0 15,2-7 0-15,15-8 0 16,3-8 0-16,0-2 0 16,-2 0 18-1,-4-6-17-15,-3-11 20 0,-7-1-21 16,-4 3-27-16,-6 1-73 15,-21 3-430-15,-4 11-1027 0</inkml:trace>
  <inkml:trace contextRef="#ctx0" brushRef="#br0" timeOffset="155589.18">10257 6422 191 0,'0'0'737'31,"0"0"-630"-31,0 0-83 0,0 0-1 0,0 0-13 16,21-5-2-16,-17 1 0 16,3 0-7-16,-3-1 12 15,0 4 3 1,2-2 4-1,-4 2 9-15,0-2 18 16,0 2 74-16,0 1 6 0,0-3-7 16,-2 3 45-16,0 0 8 15,3 0 9-15,-3 0 1 16,0 0-54-16,0 0-36 16,0 0-12-16,0 0-44 15,0 0-4-15,0 0-30 16,0 0-3-16,0 0 0 15,0 12-15-15,0 9 15 16,0 4-8-16,0 8 1 16,0 11-93-16,0-6-192 15,-3-6-303-15</inkml:trace>
  <inkml:trace contextRef="#ctx0" brushRef="#br0" timeOffset="155754">10186 7124 1179 0,'0'0'229'0,"0"0"-168"0,0 0-31 0,0 0 0 16,0 0-30-16,0 0-50 16,5 113-67-16,-5-99-166 0</inkml:trace>
  <inkml:trace contextRef="#ctx0" brushRef="#br0" timeOffset="155932.81">10128 7668 1373 0,'0'0'495'16,"0"0"-402"-16,0 0 14 15,0 0-38 1,0 0-61-16,7 106-8 0,4-68-198 15,-2-5-57-15,-4-1-242 0</inkml:trace>
  <inkml:trace contextRef="#ctx0" brushRef="#br0" timeOffset="156089.94">10085 8364 869 0,'0'0'487'0,"0"0"-285"0,0 0 27 0,-2 114-12 16,2-82-50-16,0-4-60 15,0 0-50-15,0 1-45 32,2-2-12-32,2 4-108 15,-4 19-109-15,0-6-94 0,0-2-317 16</inkml:trace>
  <inkml:trace contextRef="#ctx0" brushRef="#br0" timeOffset="156826.37">10004 9276 793 0,'0'0'597'16,"0"0"-365"-16,0 0 34 16,-2 110-101-16,2-79-64 15,0-2-65-15,0 1-22 16,0 2-14-16,0 1 0 16,0 1-71-16,0 2-34 15,-10 2-72-15,-3 0 55 16,0 2-44-16,-3 2 4 15,1 0 49-15,-1 1 61 16,3-1 52-16,-1-2 39 16,5 0 34-16,1 0 53 0,0-2 47 15,6-4 5-15,2-2 13 16,0-6 4-16,0-1-7 16,0-3-29-16,8-4-56 15,0 2-50-15,1-2-33 16,-3 2-20-16,4 2-21 15,-6 2-80-15,-2 0-5 16,-2 2-49-16,0 2-54 16,0 0-9-16,-2 2 92 15,-10-2 57-15,2 0 52 16,-1 2 8-16,-1-2 9 16,1 0 19-16,3 1 19 0,0-1 31 15,2-4 26-15,6 0 13 16,0-4 49-16,0-2-31 15,0 0-24-15,0 0-23 16,0 0-39-16,2 2-19 16,-2 2 33-16,0 0 7 15,0 4-11-15,0 0-26 16,0 4-7-16,-7 1-8 16,-3 1-9-16,0-2-1 15,1 0 0-15,3-2 2 16,-1-4 3-16,3-4-3 0,2 0 0 15,-1-2 11-15,1-4-12 16,2-2 0-16,0-2-1 16,0-2 1-16,0-2 25 15,0-2 40-15,0 0 57 16,0-2 20-16,0-2-20 16,0 2 9-16,0 2-21 15,2-2-37-15,1 2-1 16,-1-2-31-16,0 0-10 15,-2-2-7-15,0 2-24 16,0 0-67-16,0 2-139 0,-14 6-155 16,-3-2-351-16,-1 2-140 15</inkml:trace>
  <inkml:trace contextRef="#ctx0" brushRef="#br0" timeOffset="156969.57">9688 11328 1594 0,'0'0'789'0,"0"0"-511"16,0 0-138-16,0 0-140 16,0 0-128-16,0 0-745 0</inkml:trace>
  <inkml:trace contextRef="#ctx0" brushRef="#br0" timeOffset="160433.17">17120 12376 725 0,'0'0'157'0,"0"0"-125"16,0 0-22-16,0 0-9 15,0 0-1-15,0 0 0 0,0 0-1 16,-49 56-165-16</inkml:trace>
  <inkml:trace contextRef="#ctx0" brushRef="#br0" timeOffset="160967.68">17372 12653 1813 0,'0'0'629'0,"0"0"-482"16,0 0-70-16,0 0-77 15,0 0-533-15</inkml:trace>
  <inkml:trace contextRef="#ctx0" brushRef="#br0" timeOffset="179762.41">1042 17016 2045 0,'0'0'350'16,"0"0"-74"-16,0 0 197 15,0 0-230-15,0 0-113 16,0 0-65-16,-2-8-11 15,2 8-14-15,0 14-14 16,15 8 7-16,10 8 7 0,2 7-22 16,2 3-4-16,-2-4-2 15,0 0-12-15,-4-14 1 16,0-4 0-16,-3-10 12 16,7-8 5-16,11-8 9 15,16-24 42 1,17-20-34-16,35-25-26 0,37-13 6 15,-7 6-15-15,-16 16-1 16,-19 28-5-16,-37 18-5 16,-6 8-28-1,-5 10-52-15,-24 4-71 0,-19 18-150 16,-10 14-246-16,0-6-380 0</inkml:trace>
  <inkml:trace contextRef="#ctx0" brushRef="#br0" timeOffset="181119.18">7991 16866 393 0,'0'0'1528'16,"0"0"-1199"-16,0 0-145 0,0 0 118 16,0 0-21-1,0 0-133-15,0 0-77 16,8-10 29-16,4 24-16 0,5 4-26 0,2 4-14 16,1 4-28-16,5 2-5 15,4-2-5 1,4-4-5-16,5-8 9 0,6-6-2 15,6-8 1-15,8 0 3 16,2-12-11-16,7-12 5 16,-1-6-2-16,1-2-2 31,-3-4-2-31,-3 6 1 0,-5 8 1 16,-7 12 3-16,-5 10-4 15,-5 0 6-15,-2 18 2 16,-3 14-8-16,1 4 19 15,-1 4-19-15,3-6-1 16,4-6 1-16,3-10 1 16,3-6 8-16,4-12-2 15,3-4-7-15,2-22 19 16,-6-6-11-16,4-8 1 16,-5 0 7-16,-5 0-17 15,-3 4 2-15,-5 10 5 16,-7 8-7-16,-6 14 0 15,0 4 0-15,0 8 0 0,1 14 16 16,7 6-10-16,3-2 0 16,3-4-6-16,5-8 1 15,4-6 6-15,0-8-5 16,-3 0 13-16,-3-8 27 16,-5-14 0-16,-4 0-3 15,-4 0-11-15,-4-2-10 16,-2 6 0-16,-3 0-12 15,1 6-5-15,-4 8 14 16,-1-1-13-16,-3 5-1 16,1 0-1-16,2 0 6 0,4 9-5 15,0-1-1-15,4-4-32 16,5-4-139-16,-5 0-441 16,-4-8-1045-16</inkml:trace>
  <inkml:trace contextRef="#ctx0" brushRef="#br0" timeOffset="181261.91">10754 16804 2097 0,'0'0'0'0,"0"0"-55"16</inkml:trace>
  <inkml:trace contextRef="#ctx0" brushRef="#br0" timeOffset="200590.18">17789 5510 522 0,'0'0'0'0,"0"0"-247"0</inkml:trace>
  <inkml:trace contextRef="#ctx0" brushRef="#br0" timeOffset="201190.75">17764 5628 1646 0,'0'0'663'0,"0"0"-364"16,0 0 33-16,0 0-76 16,0 0-64-16,0 0-44 15,0 0-13-15,-18-69-43 16,16 69-29-16,-5 11-35 0,-1 23-28 16,-6 16 14-1,-1 11 13-15,-6 9-9 0,1 2 1 16,0-2-5-16,4-5-8 15,3-10-5-15,2-12 1 16,6-15 11-16,1-12-5 16,2-12 14-16,2-4 76 15,0-8-98-15,0-26 0 16,0-19 0-16,6-29 0 16,10-28 0-16,-3 2 0 15,1 10 0-15,-1 15 0 16,-4 29 0-16,0 10 0 15,0 6 0-15,-3 22 0 0,-1 14 0 16,2 2 0 0,4 24 0-16,6 18 0 15,6 14 0-15,2 10 0 0,-1 2 0 16,-1 1 0-16,-2-5 0 16,0-6 0-16,-4-8 0 15,-1-8 0-15,-3-10 0 16,-1-8 0-16,-6-10 0 15,1-6 0-15,-5-8-125 16,-2-8-139-16,0-16-230 0,0-3-588 16</inkml:trace>
  <inkml:trace contextRef="#ctx0" brushRef="#br0" timeOffset="201395.11">17664 5923 2051 0,'0'0'881'15,"0"0"-582"-15,0 0 14 16,0 0-107-16,0 0-92 16,0 0-63-16,0 0 9 15,51-2-15-15,-22-3-32 0,2-6-13 16,9-7-147-16,-6 0-406 16,-12 0-691-16</inkml:trace>
  <inkml:trace contextRef="#ctx0" brushRef="#br0" timeOffset="201663.87">18234 5073 2054 0,'0'0'819'15,"0"0"-444"-15,0 0 97 32,0 0-286-32,0 0-87 15,0 0-51-15,0 0-30 16,-9 26 7-16,3 12-25 16,-2 9 0-16,0 4 0 15,-1 2 0-15,0 3 0 16,-9 14 0-16,4-12-346 0,1-14-853 15</inkml:trace>
  <inkml:trace contextRef="#ctx0" brushRef="#br0" timeOffset="202921.55">20172 5123 1498 0,'0'0'691'0,"0"0"-223"0,0 0-93 0,0 0-29 16,0 0-79 15,0 0-92-31,0 0-29 0,9-38-55 0,-9 38-52 0,0 0-39 16,0 0 0-16,0 8 0 15,0 12 0-15,0 12 0 32,0 7 0-32,2 4 0 0,-2 5 0 0,2-1 0 31,-2-3 0-31,0-4 0 0,0-8 0 0,0-6 0 16,0-8 0-1,0-8 0 1,0-4 0-16,0-6 0 15,0 0 0-15,0 0 0 16,0 0 0-16,0-10 0 16,0-12 0-16,-6-10 0 0,-1-12 0 15,1-6 0-15,-1-6 0 16,4-3 0-16,1 9 0 16,2 6 0-16,0 8 0 15,0 8 0-15,0 4 0 16,10 2 0-16,3-2 0 15,5 0 0-15,4 0 0 16,4 2 0-16,1 4 0 16,0 4 0-16,-2 10 0 0,-3 4 0 15,-6 1 0-15,-3 21 0 16,-6 13 0-16,-7 7 0 16,0 8 0-16,-10 2 0 15,-16 0 0-15,-8-4 0 16,1-3 0-16,-3-9 0 15,9-10 0-15,6-8 0 16,7-7 0-16,10-6 0 16,4-3 0-16,0-2 0 15,0 0 0-15,10 0 0 0,11-8 0 16,10-2 0 0,4-2 0-16,6 2 0 0,1 3 0 15,-2 6 0-15,-5 1 0 16,-1 0 0-16,-7 10 0 15,-7 10 0-15,-4 4 0 16,-5 4 0-16,-9 0 0 16,-2-2 0-16,0 2 0 15,-22-4 0-15,-10 0 0 16,-7-2 0-16,-11-3 0 16,-3-4 0-16,0-5 0 0,5-6 0 15,9-4 0 1,14-14-56-16,14-14-458 0,11-10-623 15</inkml:trace>
  <inkml:trace contextRef="#ctx0" brushRef="#br0" timeOffset="203126.05">20972 4692 2436 0,'0'0'840'16,"0"0"-381"-16,0 0-226 15,0 0-105-15,0 0-128 16,0 0 0-16,0 0 0 16,-20 74 0-1,5-20 0-15,1 7 0 0,1 5 0 16,4 26-95-16,5-16-381 16,1-14-452-16</inkml:trace>
  <inkml:trace contextRef="#ctx0" brushRef="#br0" timeOffset="203800.34">23414 5686 1820 0,'0'0'665'0,"0"0"-287"16,0 0-37-1,0 0-110-15,-33-113-48 0,24 90-68 0,-2 7-14 16,-1 4 4-16,2 6-27 16,-4 6-29-16,-1 0-19 15,-8 16-30 1,-2 16 0-16,0 10 0 0,0 6 0 15,9 2 0 1,7-1 0-16,9-7 0 0,0-4 0 31,21-6 0-31,12-6 0 0,11-6 0 0,5-8 0 16,4-4 0-16,-1-5 0 16,-3-3 0-16,-11 0-9 15,-7 0-144-15,-8-11-203 16,-11 1-408-16,-3 0-622 0</inkml:trace>
  <inkml:trace contextRef="#ctx0" brushRef="#br0" timeOffset="204067.47">23967 5151 1920 0,'0'0'937'0,"0"0"-384"16,0 0-172-16,0 0-164 16,0 0-129-16,0 0-88 15,0 0 0-15,-23-2 0 16,17 34 0-16,-3 11 0 16,-2 7 0-16,-1 4 0 15,-1 0 0-15,-13 18-32 16,-1-14-554-16,2-10-991 0</inkml:trace>
  <inkml:trace contextRef="#ctx0" brushRef="#br0" timeOffset="207166.17">17191 11179 1698 0,'0'0'661'15,"0"0"-341"-15,0 0 139 0,0 0-193 0,0 0-41 16,0 0-60-1,0 0-21 1,-27-26 14-16,27 26-158 16,0-2 0-16,2-2 0 15,21-2 0-15,12-4 0 16,8-2 0-16,6-2 0 16,0 2 0-16,-5 2 0 15,-5 6-134-15,-20 4-379 16,-7 8-435-16,-12 10-673 0</inkml:trace>
  <inkml:trace contextRef="#ctx0" brushRef="#br0" timeOffset="207354.64">17162 11626 2199 0,'0'0'811'15,"0"0"-504"-15,0 0 15 16,0 0-95-16,0 0-101 15,0 0-51-15,0 0-46 16,127-26-29-16,-84 16 0 16,-1 2 0-16,-2 2 0 0,-9 2-14 15,-6 4-163-15,-5 0-287 16,-9 0-270-16,-5 0-242 0</inkml:trace>
  <inkml:trace contextRef="#ctx0" brushRef="#br0" timeOffset="207591.2">17797 11129 1987 0,'0'0'830'16,"0"0"-331"-16,0 0-164 15,0 0-116-15,0 0-88 0,0 0-36 16,0 0-95-16,-49 112 0 15,40-75 0-15,3-4 0 16,-1 14 0-16,2-9-194 16,1-11-741-16</inkml:trace>
  <inkml:trace contextRef="#ctx0" brushRef="#br0" timeOffset="208135.17">17201 11127 1018 0,'0'0'487'0,"0"0"-207"16,0 0 89-1,0 0-12-15,0 0-29 0,0 0-50 16,0 0-42-16,-31-52-48 16,25 52-44-16,2 0-59 15,0 0-19-15,-3 10-12 16,-2 20-42-16,0 16 26 15,2 12 28-15,3 12-20 16,4 6-2-16,0 3-44 16,0-5 0-16,11-2 0 15,3-9 0-15,1-9 0 16,-1-10 0-16,-3-12 0 16,-3-8 0-16,-3-14-215 0,-2-4-395 15,-3-6-602-15</inkml:trace>
  <inkml:trace contextRef="#ctx0" brushRef="#br0" timeOffset="208894.02">20576 11957 1592 0,'0'0'767'0,"0"0"-241"0,0 0-149 15,0 0-65-15,0 0-84 16,0 0-104-16,0 0-46 15,-18-18-22-15,29 12-20 16,20 0-36-16,13-6 0 16,12-2 0-16,5 0 0 15,-1 0-12-15,-9 0-114 16,-20 4-192-16,-15 2-288 16,-16 4-341-16</inkml:trace>
  <inkml:trace contextRef="#ctx0" brushRef="#br0" timeOffset="209193.28">20524 11905 398 0,'0'0'1720'15,"0"0"-1147"1,0 0-243-16,0 0-34 16,0 0-100-16,0 0-17 0,0 0-46 15,-9 105-8-15,9-64-32 16,-2 4-40-16,0 0-53 0,2 1 0 15,-2 1 0-15,2-3 0 16,0-4 0-16,0-6 0 16,15-6 0-16,12-8 0 15,8-8 0-15,13-8 0 16,3-4 0-16,4 0 0 16,3 0 0-16,-4-8 0 15,-5-4 0-15,-9 2-90 16,-9 0-164-16,-22-4-195 15,-9 0-268-15,0 4-445 0</inkml:trace>
  <inkml:trace contextRef="#ctx0" brushRef="#br0" timeOffset="209365.64">20590 12214 1500 0,'0'0'1158'16,"0"0"-629"-16,0 0-200 15,0 0-53-15,0 0-127 16,0 0-80-16,164-36-56 16,-102 27-13-16,23-2-75 15,-18 0-306-15,-13 0-676 0</inkml:trace>
  <inkml:trace contextRef="#ctx0" brushRef="#br0" timeOffset="209554.63">21487 11676 1640 0,'0'0'1339'16,"0"0"-761"0,0 0-349-1,0 0-55-15,0 0-85 16,0 0-42-16,0 0-47 0,-7 78 0 15,3-25-23-15,-7-9-434 16,-2-6-745-16</inkml:trace>
  <inkml:trace contextRef="#ctx0" brushRef="#br0" timeOffset="210196.11">23709 11211 1460 0,'0'0'750'0,"0"0"-153"0,0 0-64 0,0 0-192 15,0 0-83-15,0 0-101 16,0 0-157-16,-17-18 0 31,13 44 0-31,0 12 0 16,2 8 0-16,0 6 0 0,2 1 0 16,0-3 0-16,0-6 0 15,0-8 0-15,8-10 0 16,-4-12-23-16,1-10-232 15,-5-12-124-15,0-20-360 16,0-4-299-16</inkml:trace>
  <inkml:trace contextRef="#ctx0" brushRef="#br0" timeOffset="210495.14">23651 11163 1582 0,'0'0'832'15,"0"0"-209"-15,0 0-161 16,0 0-192-16,0 0-85 15,0 0-95-15,0 0-38 0,12-10-52 16,17 24 0-16,10 2 0 16,5 4 0-16,2 2 0 15,4 2 0-15,-3 2 0 16,-5 4 0-16,-6 1 0 16,-9 1 0-16,-9 4 0 15,-12 0 0-15,-6 0 0 16,-4 4 0-16,-25-2 0 15,-7 2 0-15,-9-4 0 16,-3-2 0-16,-2-5 0 0,1-5 0 16,9-6 0-16,7-6 0 15,8-6 0-15,10-6-96 16,11-6-177-16,4-16-397 16,0-5-506-16</inkml:trace>
  <inkml:trace contextRef="#ctx0" brushRef="#br0" timeOffset="210794.23">24098 10568 1810 0,'0'0'728'16,"0"0"-214"-16,0 0 19 16,0 0-245-16,0 0-65 15,0 0-223-15,0 0 0 16,0-3 0-16,-7 28 0 16,-3 11 0-16,1 6 0 15,-1 6 0-15,4 0 0 16,2 0 0-16,-7 6 0 0,1-10-35 15,-3-15-809-15</inkml:trace>
  <inkml:trace contextRef="#ctx0" brushRef="#br0" timeOffset="-211478.03">18350 4963 512 0,'0'0'375'0,"0"0"-203"16,0 0-36-16,0 0 21 15,0 0 18-15,0 0-13 16,11 0 22-16,-11-2 27 16,0 0 18-16,0-2-68 0,0-2-21 15,0 0-18 1,0-2-44-16,0 0-50 0,0-1-16 16,0 0-9-16,0-1-3 15,-2 0-15-15,-9-1 6 16,-3 1 8-16,-3 1-1 15,-2 0 2-15,2 1 0 16,-3 2 0-16,-1 1-42 16,2 2-27-16,1-1 5 15,-3 3-25-15,2 1-8 16,-1-3 5-16,-3 3 33 0,1 0 40 16,-2 0-11-16,-3 0 23 15,0 0 7-15,-2 0 0 16,0 0 4-16,2 0-3 15,-2 0-1-15,3 0 0 16,1 0 0-16,-1 0-1 16,1 0 1-16,0 3 2 15,0 2 11-15,4 3-4 16,-4 2 4-16,0 0-5 16,1 7-8-16,0-1 0 0,-1 5-1 15,3 1 1-15,-1 5 5 16,0-1-5-16,0 2 8 15,0 2-1 1,1 0-6-16,0 0 13 0,0-2 23 16,1 0-15-16,4 2 11 15,-1-2-9-15,3 4-17 16,1-2 6-16,1 1-13 16,-1-1-1-16,3 2 1 15,0 0 1-15,0 4 8 16,2 0 2-16,3 2 7 15,-1 2 2-15,2 1-13 0,0-1 2 16,3-2-3-16,0 0-5 16,2-4 11-16,0 0-11 15,0-2 10-15,0 0-11 16,0-4 0-16,0 0 0 16,0 0 7-16,4-2-7 15,3-2 15-15,0 2-2 16,0-1 7-16,-1 1 5 15,3 2-16-15,1 0 16 16,-2-2-10-16,1 2-1 16,0-2 19-16,0-2-2 15,2-2-18-15,3-2 11 16,-3-2-13-16,1 0 11 0,2-4-2 16,-1 0-3-16,1 0 6 15,-1-2-13-15,1 1-4 16,1 0 8-16,-1 0-14 15,1-3 14-15,1 2-14 16,2-2 1-16,0 0 12 16,1-1-12-16,2 0 8 0,-1-1 0 15,2 0-9-15,-2-2 0 16,3 2 0-16,-4-2 3 16,4-2-3-16,-1 0 0 15,3 0 2-15,2-2 7 16,-1-2-8-16,0 0 5 15,1 0-6 1,2 0 1-16,2 0 11 0,-2-2-6 16,1-6 2-16,-6 2 10 15,1-2-7-15,-4 2 13 16,-2 0-3-16,1 0-12 16,-3-2 9-16,2 2-11 15,0-4-1-15,4 2 2 16,-1-3-7-16,-2 1 0 0,2-1-1 15,-2 0 1-15,-2 0 5 16,2-2-5-16,-4 1-1 16,1-2 6-16,2 0 2 15,-2 0-8-15,1 0 0 16,-1 0 1-16,4 0 3 16,-3 2-4-16,2-2 0 15,-2 0 12-15,2 0-11 16,-5 0 10-16,3 0-5 15,-2-2-4-15,-2 2 13 0,1-2-15 16,-1 2 9 0,-2-2 18-16,-1 0-17 0,-1 0 32 15,-1-2-2 1,1 0-8-16,-3-4 16 0,2-3-11 16,-2-1-13-16,1-2 9 15,-1 0-21-15,3 0 6 16,-4 0-9-16,0 0-7 15,1 2 22-15,-2 2-14 16,2-2 4-16,-3 0 13 16,0-2-26-1,1-1 17-15,-1 0-11 16,0-2-7-16,-1 1 16 0,2 2-15 16,-1 2-1-16,-2 0 16 15,-2 2-2-15,2 0 16 16,-2 2-11-16,0-2-11 15,0 0 13-15,0-2-21 16,0-2 0-16,0-1 19 16,0 1-19-16,0 1 13 15,0-1 2-15,0 1-4 16,0 3 31-16,0 2-24 16,-6 0 3-16,2 0 4 0,-4-2-16 15,2 2 9-15,-3-2-12 16,0 0-6-16,-2 0 15 15,0 0-15-15,0 2 0 16,-3-3 25-16,1 3-24 16,-5 0 14-16,1 0-6 15,-4 2-3-15,-1 4-2 0,-5 2-4 16,-2 2-8 0,-11 4-4-1,-6 8-87-15,-51 0-149 0,11 14-386 0,1 4-826 0</inkml:trace>
  <inkml:trace contextRef="#ctx0" brushRef="#br0" timeOffset="-199873.1">25117 6296 983 0,'0'0'497'0,"0"0"-330"16,0 0 24-16,0 0-19 15,0 0-21 1,0-12-17-16,0 10 9 0,0 2-5 0,0 0 5 15,0-2-24-15,0 2-8 16,0-2-15-16,0 0-22 16,0-2-29-16,-10-4-16 15,-3 0-13-15,-7-2-8 16,-3 2-5 0,-2-2-3-16,-4 2 0 0,0 2 4 15,-5 0-2-15,3 4 4 16,0 0 3-16,-2 2 1 15,-2 0 4-15,2 0-14 0,0 0 12 16,-1 4-3 0,3 6-8-16,-2 2 12 0,1 2-13 31,3 2 1-31,0 0 11 0,5 2-6 0,0 2 14 16,1-2 4-16,3 2-15 15,3 2 17-15,-4 0-7 16,5 3-13-16,-1-1 17 15,3 2-22-15,3 0 7 16,5 4 2 0,-1 2 1-1,5 0 16-15,2 2-8 0,0 2-2 16,0-2 8 0,0 0-24-16,2 1 8 0,7-2 3 15,4-2-12-15,1-1 21 16,1-2-12-16,3-4 6 15,3 0 12-15,2-4-18 16,4 0 8-16,0-4-8 16,4-2-3-16,-2-2 9 15,2-2-15-15,1-2 1 16,-3 0 13-16,-2-2-14 16,-1 0 0-16,-4-1 0 0,1 0 0 15,-3-3 2-15,-1 2-2 16,0-4 0-16,1 0 4 15,-3 0 2-15,4 0 0 16,-1 0-5-16,2 0-1 16,0-8 16-16,1-4-15 15,-2 0 0-15,0 0 18 16,1 0-18-16,-5 0 21 16,0 0 4-16,-2 0-14 15,-1 0 21-15,-1 0-23 16,0-2-1-16,3-2 18 15,-3 2-27-15,0-2 15 0,-2 2 0 16,1-1-7-16,-3 2 20 16,2-1-14-16,-4 0-5 15,1 0 12-15,1 1-15 16,-1 1 0-16,0 1-6 16,-1-2 1-16,-1 1 0 15,1-2-1-15,0 3 0 16,-1-2 2-16,-1-1 5 15,-1-2-7-15,-4 2 8 16,2-2-8-16,-2-2 30 16,0 2-30-16,0 0 0 0,0 0 0 15,0 0 0-15,0 2 0 16,-4-2 0-16,-3 2 0 16,1 0 0-16,-1-2 0 15,-2 0 0-15,0-4 0 16,1 2 0-16,-4-2 0 15,3-1 0-15,-1 3 0 16,0 3 0-16,1 0 0 16,-2 1 0-16,0 4 0 15,0 0 0-15,-3 2 0 16,1 0 0-16,0 0 0 0,-1 2 0 16,1 0 0-16,-1 0 0 15,-1 0 0-15,1 0 0 16,-1 0 0-16,-3 0 0 15,3 0 0-15,-3 2 0 16,0 0 0-16,2 2 0 16,-1-2 0-16,1 2 0 15,3 2 0-15,1 0-12 16,-5-4-236-16,1 2-486 16,3-2-1718-16</inkml:trace>
  <inkml:trace contextRef="#ctx0" brushRef="#br0" timeOffset="-198364.57">18450 5907 1015 0,'0'0'522'0,"0"0"-414"16,0 0 7-16,0 0-20 16,0 0-54-16,0 0-41 31,0 0-58-31,0-18 7 0,0 34-25 16,0 2-269-16</inkml:trace>
  <inkml:trace contextRef="#ctx0" brushRef="#br0" timeOffset="-197429.17">17372 10890 914 0,'0'0'637'0,"0"0"-510"16,0 0-44-16,0 0 69 15,0 0-27-15,0 0-53 0,0 0-10 16,0 0 44 0,0 0-14-16,0 0-25 0,0 0-21 15,0 0-46 1,0 2-42-16,0 2-502 0</inkml:trace>
  <inkml:trace contextRef="#ctx0" brushRef="#br0" timeOffset="-195776.34">24954 10858 499 0,'0'0'782'16,"0"0"-543"-16,0 0-42 15,0 0 44-15,0 0-40 16,0 0-65-16,0 0-7 16,0-2-43-16,0 0 2 15,-9-2 46-15,-2 2-15 16,-5-2 2-16,-1 2-37 15,-4-2-44-15,-3 2-7 0,1 2-22 16,2-2 2 0,-2 2 11-16,1-2-23 0,2 2 20 15,2 0 9-15,0 0-9 16,0 0 17-16,0 0-20 16,-1 0 7-1,-2 4 9-15,-3 8-23 0,-1 2 10 16,-2 4-15-16,5 2-6 15,0 2 26-15,4 2-13 16,3 2 8-16,2 1 17 16,-1 0-14-16,5 4 12 0,3-3-17 15,0 0-1 1,2 0 9-16,2 2-18 0,2-2 8 16,0 2 7-16,0-2-18 15,0 2 10-15,0 1-4 16,6-2-11-16,2 2 18 15,0-4-19-15,3 0 0 16,1-1 7-16,-1-2-6 16,5 0-1-1,1-4 6-15,3 2-6 0,7-4 18 0,5 2-18 16,3 0 0 0,3-4 3-16,1 0 3 0,2-1-1 15,-1-6-5-15,-2-3 1 16,-3-3 13-16,-4-3-13 15,-2 0-1 1,-2 0 16-16,-2 0-16 16,0-3 15-16,-4-5-14 0,2-2 1 15,2 0 10-15,1-4-12 16,-1 2 0-16,-1-4-2 16,-2 0 4-16,-1 0 5 15,-6-2-6-15,1-2 0 16,-5-2 29-16,-3-4-2 0,2 0 4 15,-4-2 1-15,1-4-14 16,-1-1 16-16,0 1-14 16,-4 0-2-16,0-2 14 15,-2-2-33-15,0 2 0 16,0-4 0-16,0 2 0 16,-12-2 0-1,-3 1 0-15,-3 1 0 0,-1 0 0 16,-2 3 0-16,-1-2 0 15,-1 5 0-15,1 0 0 16,-4 6 0 0,-6 4 0-16,-32 12-117 15,4 6-417-15,-7 2-882 0</inkml:trace>
  <inkml:trace contextRef="#ctx0" brushRef="#br0" timeOffset="-194909.88">17029 12296 1930 0,'0'0'625'0,"0"0"-298"16,0 0 44-16,0 0-59 15,0 0-113-15,0 0-103 16,0 0-18-16,-36 2-34 15,36-2-17-15,7 0-11 16,17 0-10-16,16 0 9 0,16 0 0 16,13 0-13-16,12-4-2 31,8-4 0-31,-3 0 0 0,-6 2 0 0,-13 0-3 16,-20 4-31-16,-18 0-20 15,-20 2-38-15,-9 0-10 31,-13 0-18-31,-30 8-124 16,-15 10-314-16,-46 14-26 16,12-2 18-16,7-4-973 0</inkml:trace>
  <inkml:trace contextRef="#ctx0" brushRef="#br0" timeOffset="-194673.1">16886 12575 1196 0,'0'0'512'0,"0"0"-299"16,0 0 80-16,0 0-27 15,0 0-46-15,0 0-20 16,0 0 2-16,89 12-53 16,-35-20-66-16,8-9-59 15,3-1 11-15,3 0-35 16,-1-1 6-16,-5-2 8 0,-10 6-13 16,-14 1 19-1,-11 3 59-15,-11 5 2 0,-10 2 53 16,-4 3-43-16,-2 1-31 15,0 0-40-15,0 0-20 16,0 0-86-16,9 0-206 16,0 1-458-16,0 6-313 0</inkml:trace>
  <inkml:trace contextRef="#ctx0" brushRef="#br0" timeOffset="-191167.47">24847 6643 977 0,'0'0'337'0,"0"0"-143"16,0 0-7-16,0 0-9 0,0 0-56 16,0 0-20-16,0 0 0 15,11-10-18-15,-11 8 2 16,2 2-36-16,-2 0-29 15,0 0-21-15,-4 0-110 16,-13 4-155-16,-6 6-208 0</inkml:trace>
  <inkml:trace contextRef="#ctx0" brushRef="#br0" timeOffset="-190008.28">24983 10555 1337 0,'0'0'385'0,"0"0"-240"16,0 0 70 0,0 0 18-16,0 0-76 0,0 0-94 15,0 0 19-15,-3 0 14 16,3 0 10-16,0 0 0 15,0 0-44-15,0 0-14 16,0 0-2-16,0 0-25 16,0 0-2-16,0 0-1 15,0 0 5-15,0 0 14 16,0 0-13-16,0 0 0 0,0 0 15 16,0 0-10-16,-2 0 14 15,0 0-7-15,2 0-18 16,-2 0-5-16,2 0-13 15,0 0-1-15,0 0 1 16,0 0 0 0,0 0-1-16,0 0 1 0,0 0-30 15,0 0-2-15,0 0-36 16,0-2-60-16,0-1-244 16,-2-4-466-16</inkml:trace>
  <inkml:trace contextRef="#ctx0" brushRef="#br0" timeOffset="-187732.87">17804 5985 715 0,'0'0'184'15,"0"0"-79"-15,0 0 20 16,0 0-21-16,0 0-22 0,0 0-15 16,0 0 10-1,0 0-7 1,0 0-30-16,0 0-12 0,0 0-12 0,0 0-4 15,0 0-12-15,0 0-6 16,2 0-1-16,5 0-42 31,2 3-60-31,0 1-32 0,4-1 6 16,-2 1-37-16,-2-1-430 0</inkml:trace>
  <inkml:trace contextRef="#ctx0" brushRef="#br0" timeOffset="-186441.04">17991 6050 1227 0,'0'0'287'15,"0"0"-213"-15,0 0 30 16,0 0-11-16,0 0-5 16,0 0-16-16,0 0-49 15,-13-7 23-15,13 6 14 16,0 1-18-16,0 0-42 15,0 0-72-15,0 0-229 0</inkml:trace>
  <inkml:trace contextRef="#ctx0" brushRef="#br0" timeOffset="-185141.47">23291 11195 1375 0,'0'0'277'16,"0"0"-186"-16,0 0 5 16,0 0 8-16,0 0-69 15,0 0-35-15,0 0 8 16,0 0-8-16,0 0 0 15,0 0 7-15,0 0-7 16,0 0-1-16,0 0 0 16,0 0-27-16,0 2-41 15,0 0-29-15,0-2-2 16,0 0-36-16,-2 0-355 0</inkml:trace>
  <inkml:trace contextRef="#ctx0" brushRef="#br0" timeOffset="-183832.9">17726 6066 905 0,'0'0'655'0,"0"0"-512"0,0 0-39 16,0 0 85-1,0 0-24-15,0 0-92 0,0 0-44 16,-20 0-17-16,20 0-10 0,0 0 8 16,0 0-10-1,-2 0-105-15,-5 0-83 16,2 4-72-1,1-2-356-15</inkml:trace>
  <inkml:trace contextRef="#ctx0" brushRef="#br0" timeOffset="-183040.44">20420 5695 1154 0,'0'0'496'0,"0"0"-395"16,0 0 63-16,0 0 3 15,0 0-57-15,0 0-52 16,0 0-58-16,-9 0-15 16,-1 0-143-16,-2 0-386 0</inkml:trace>
  <inkml:trace contextRef="#ctx0" brushRef="#br0" timeOffset="-178611.64">25624 11205 1099 0,'0'0'394'0,"0"0"-102"16,0 0 31-1,0 0-67-15,0 0-44 0,-6-56-5 0,6 48 9 16,0 2-40-16,0 0 2 16,0 4-4-16,0 0-57 15,0 2-40-15,0 0-31 16,0 10-28-16,0 16 9 15,0 12 0-15,0 10-16 16,0 8-1-16,0 1-9 16,0-1-1-16,2-2 17 15,0-8-17-15,-2-6 0 16,0-10-1-16,0-6 1 16,0-10 5-16,0-6-5 15,0-5 0-15,0-3 9 0,0 0-3 31,0-5 30-31,0-15-26 0,0-6-9 0,0-10 12 16,0-4-12-16,0-6-1 16,7-2 11-1,-1-1-10 1,2 5-1-16,-2 4 6 16,1 6-6-16,-3 4 6 15,2 4-5-15,0 4-1 16,-2 4 4-16,0 2 2 0,1 6-6 15,-1 0 1-15,0 2 0 16,4-2 0-16,3 2-1 16,1-2 0-16,7 0-2 15,1 2-16-15,2 2-18 16,2 0-33-16,-1 6-46 16,-6 0-56-16,-1 0-74 15,-7 2-82-15,-9 22-181 16,0-4-109-16,-13 0-329 0</inkml:trace>
  <inkml:trace contextRef="#ctx0" brushRef="#br0" timeOffset="-178375.06">25606 11355 1305 0,'0'0'522'0,"0"0"-242"15,0 0 59-15,0 0-18 0,0 0-88 16,0 0-106-1,0 0-26-15,110 0-22 0,-85 0-43 16,1 0-15-16,1-1-5 16,1-6-15-16,-1-1-1 15,-2 1-111-15,-3-4-193 16,-6 4-389-16,-5 0-362 0</inkml:trace>
  <inkml:trace contextRef="#ctx0" brushRef="#br0" timeOffset="-178073.87">26152 10672 1640 0,'0'0'572'0,"0"0"-251"16,0 0 139-16,0 0-291 16,0 0-53-16,0 0-39 0,0 0 3 15,-2-10-26 1,-2 26-3-16,0 4 51 16,1 4-26-16,-1 2-41 0,2 0-14 15,-3 2-21-15,-10 14-12 16,1-8-222-16,1-6-551 0</inkml:trace>
  <inkml:trace contextRef="#ctx0" brushRef="#br0" timeOffset="-176534.19">28459 11797 1650 0,'0'0'568'0,"0"0"-301"15,0 0 229-15,0 0-280 16,0 0-50-16,16-107-52 16,-16 103-3-16,0 3-23 15,0 1-28-15,0 0-33 16,0 8-4-16,0 16-14 16,0 7 37-16,0 10-16 15,0 3-15-15,0 0-1 0,0-2-14 16,0-6-2-16,0-6 2 15,6-10-15-15,1-6-72 16,-3-8-92-16,-2-6-59 16,-2-18-117-16,0-12-593 15,0-4-305-15</inkml:trace>
  <inkml:trace contextRef="#ctx0" brushRef="#br0" timeOffset="-176204.32">28485 11602 2046 0,'0'0'578'0,"0"0"-70"16,0 0-186-16,0 0-94 16,0 0-123-16,0 0-36 15,0 0-1-15,36-6-5 16,-9 18-14-16,4 4-20 16,4 4 2-16,5 4-31 15,1 1 0-15,-1 3 0 16,-5-1 0-16,-1 1 0 15,-5 3 0-15,-9 1 0 16,-7 0 0-16,-11 0 0 16,-2 2 0-16,-8-2 0 15,-21-2 0-15,-9-1 0 0,-4-6 0 16,-7-1 0-16,-1-4-9 16,6-4-17-16,4-4-13 15,9-3-27-15,11-7-93 16,20-11-141-16,0-11-477 15,8-6-520-15</inkml:trace>
  <inkml:trace contextRef="#ctx0" brushRef="#br0" timeOffset="-175968.62">29067 11337 1761 0,'0'0'854'15,"0"0"-480"-15,0 0 195 16,0 0-320-16,0 0-135 16,0 0-67-16,0 0-28 15,-6 14 31-15,3 17-13 16,0 1-23-16,1 2-14 16,2 0-3-16,-2 0-27 15,0 6-169-15,0-10-471 16,2-6-1010-16</inkml:trace>
  <inkml:trace contextRef="#ctx0" brushRef="#br0" timeOffset="-175097.88">31837 11857 1497 0,'0'0'583'15,"0"0"-225"-15,0 0 229 16,0 0-319 0,0 0-35-16,0 0-63 0,0 0-49 15,31-77-38 1,-31 77-50-16,0 21-18 15,0 11 0-15,0 8-14 16,-7 6 18-16,0 0-19 16,3 0 0-16,-1-6 1 15,3-4-1-15,2-8-9 16,0-7-86-16,0-7-125 16,-2-14-113-16,0 0-306 15,-3 0-203-15</inkml:trace>
  <inkml:trace contextRef="#ctx0" brushRef="#br0" timeOffset="-174577.54">31808 11767 1776 0,'0'0'566'0,"0"0"-100"16,0 0-126-16,0 0-128 15,0 0-69-15,0 0-32 16,0 0-44-16,46-41-28 15,-13 33-9-15,4 1-1 16,-4 0-22-16,-2 3-6 16,-4 4 6-16,-8 0-7 15,-7 4-1-15,-7 17-12 0,-5 5 13 16,0 8-6-16,-23 0 6 16,-6 2-1-16,-2-2 1 15,-3-4-12-15,5-6 12 16,5-8-1-16,4-4 1 15,11-6 6-15,4-4-6 16,5-2 21-16,0 0 30 16,3 0 11-16,17-10-35 15,5 0-20-15,2 0-1 0,6 2-4 16,0 4-2-16,5 4-5 16,0 0 4-16,-1 0-4 15,0 16 5-15,-6 2 0 16,-5 4-1-16,-6 0 0 15,-7-2-12-15,-3 0 11 16,-10 0 2-16,0-2-1 16,-7 0 1-16,-15 0 1 15,-10-1 6-15,-3-3 0 16,-4-2-7-16,0 0-1 16,1-5 0-16,2 0 0 0,7-5-58 15,7-2-98-15,11 0-121 16,7-18-447-16,4-2-482 0</inkml:trace>
  <inkml:trace contextRef="#ctx0" brushRef="#br0" timeOffset="-174339.33">32574 11292 1156 0,'0'0'1107'16,"0"0"-782"0,0 0 224-16,0 0-266 0,0 0-136 15,0 0-109-15,0 0-31 16,-4 29 34-16,-4 19-19 16,-2 9-5-16,-1 3-16 15,-5 0-1-15,-11 10-51 16,2-14-185-16,-1-11-554 0</inkml:trace>
  <inkml:trace contextRef="#ctx0" brushRef="#br0" timeOffset="-172436.02">24841 5404 1392 0,'0'0'596'0,"0"0"-306"15,0 0 47-15,0 0-17 16,0 0-109-16,0 0-74 16,0 0-34-16,0-97-39 15,-6 100-32-15,0 23-31 16,-5 12 20-16,-5 10 13 16,-3 12-22-16,0 2-11 15,-1-2 7 1,3-7-8-16,3-10 8 0,3-12-7 15,7-13 0-15,-1-8 8 16,5-8-1-16,0-2 50 16,0-2 77-16,0-26-33 15,9-12-58-15,7-16-26 0,1-13-9 16,6-9 1 0,-1-4-10-16,0 1 1 15,-2 9-1-15,-1 14 0 0,-4 16 9 16,-7 16-9-16,0 12 1 15,-4 12-1-15,0 2-6 16,1 6-18-16,3 20 15 16,8 10 9-16,2 6 0 31,4 8 1-31,3 1-1 0,0-1 0 0,-2-4 0 16,2-6-13-16,-2-6-49 0,-1-4-46 15,-4-6-40-15,-2-6-16 16,-3-8-54-16,-4-2-128 15,-9-8-147-15,0 0-35 16,-3 0-301-16</inkml:trace>
  <inkml:trace contextRef="#ctx0" brushRef="#br0" timeOffset="-172235.45">24870 5546 1852 0,'0'0'531'0,"0"0"-271"0,0 0-33 16,0 0-84-16,0 0-64 16,0 0-53-16,0 0-10 15,129-62-13-15,-102 58-3 16,-2 2-152-16,0-2-322 16,-7 2-144-16,-5-2-753 0</inkml:trace>
  <inkml:trace contextRef="#ctx0" brushRef="#br0" timeOffset="-171972.76">25364 4722 1677 0,'0'0'490'16,"0"0"-236"-16,0 0 41 16,0 0-80-16,0 0-122 15,0 0-49-15,0 0 34 16,-9 74-55-16,0-32-14 16,0 5-9-16,2 15-202 0,3-12-335 15,1-12-508-15</inkml:trace>
  <inkml:trace contextRef="#ctx0" brushRef="#br0" timeOffset="-170405.64">28376 5478 766 0,'0'0'560'15,"0"0"-308"-15,0 0-6 16,0 0-15-16,0 0-77 16,0 0-32-16,0 0-3 15,12-26-16-15,-10 24-4 16,-2-4 0-16,2 2-22 15,-2 2-18-15,0-2 5 0,0 2 6 16,2 2-12-16,-2-2-11 16,0 2-8-16,0-2-17 15,0-2-5-15,0 0-2 16,0-2-3-16,0 0-2 16,0 0 8-16,0 0 6 15,0 2 0-15,-4 0-10 16,-3 4 3-16,-2 0-5 15,-2 0-6-15,-7 4 5 16,-4 16-11-16,-5 8 9 16,2 6 12-16,3 6-7 0,5 0-4 15,3 2 2-15,7-3-1 16,7-6 5-16,0-4-4 16,2-8-4-16,21-2 10 15,4-9-6-15,6-4 6 16,5-4-8-16,4-2-9 15,1 0-1-15,-6 0-66 16,-1-6-37-16,-9 0-18 16,-9-2-70-16,-12 0-116 15,-6 2-390-15,0 0-535 0</inkml:trace>
  <inkml:trace contextRef="#ctx0" brushRef="#br0" timeOffset="-170129.92">28806 5087 1746 0,'0'0'641'16,"0"0"-308"-16,0 0 128 15,0 0-239-15,0 0-95 16,0 0-79-16,0 0-21 0,0-12-19 15,0 32 29-15,0 6-10 16,0 4-27 0,0 3 0-16,0 14-229 0,0-8-559 15,0-7-1045-15</inkml:trace>
  <inkml:trace contextRef="#ctx0" brushRef="#br0" timeOffset="-169071.07">31776 5789 1438 0,'0'0'342'0,"0"0"7"16,0 0 34-16,0 0-104 15,0 0-65-15,0 0-77 16,0 0 4-16,3-14-5 15,3 12-5-15,8-2-32 16,5-2-48-16,10-2-20 16,9 0-14-16,3 0-16 0,-1 0 10 15,-1 0-11 1,-7 3 0-16,-8 4-12 0,-11-1-65 16,-7 2-70-1,-6 0-34-15,-6 0-141 0,-38 0-196 16,2 8-101-16,-3 0-207 0</inkml:trace>
  <inkml:trace contextRef="#ctx0" brushRef="#br0" timeOffset="-168769.86">31776 5789 586 0,'-45'-30'712'0,"45"30"-414"0,0 0 47 0,0-6 129 16,0 2-221-16,0 0-28 15,0 4-25-15,0 0-45 16,0 0-69-16,0 2-42 15,-2 18-31-15,-2 10 37 16,-3 8 14-16,1 8-10 16,-2 2-12-16,8 0-15 15,0 0 3 1,0-3-6-16,4-7-12 16,11-6-3-16,1-8 5 0,5-6-1 15,6-6 14-15,4-6-16 16,9-4-1-16,3-2-10 0,1 0-16 15,1-2-115 1,-5-10-86-16,-4-6-151 0,-14 0-329 16,-11 2-174-1</inkml:trace>
  <inkml:trace contextRef="#ctx0" brushRef="#br0" timeOffset="-168597.39">31702 5999 1521 0,'0'0'853'0,"0"0"-573"15,0 0 59-15,0 0-166 16,0 0-126-16,150-40-47 16,-88 38-71-16,21 0-207 15,-16 0-332-15,-16-2-328 0</inkml:trace>
  <inkml:trace contextRef="#ctx0" brushRef="#br0" timeOffset="-168329.93">32567 5209 1817 0,'0'0'839'16,"0"0"-580"-16,0 0 8 16,0 0-123-16,0 0-70 15,0 0-3-15,0 0-49 16,-49 141-11-16,41-85-11 16,-4 4 0-16,-1-2 0 0,-3 13-68 15,3-16-206-15,4-12-526 0</inkml:trace>
  <inkml:trace contextRef="#ctx0" brushRef="#br0" timeOffset="-168172.69">32810 5974 2967 0,'0'0'0'0,"0"0"-29"0,0 0-542 0</inkml:trace>
  <inkml:trace contextRef="#ctx0" brushRef="#br0" timeOffset="-162609.72">20328 4965 851 0,'0'0'231'0,"0"0"-147"16,0 0-35-16,0 0 11 16,0 0-59-16,0 0 25 15,-2 0 1-15,-4 2-3 16,-1 2 9-16,-2 2-8 16,-2 0-11-16,-14 0-14 15,3 0-177-15,2-4-469 0</inkml:trace>
  <inkml:trace contextRef="#ctx0" brushRef="#br0" timeOffset="-162138.8">20110 4997 588 0,'0'0'742'0,"0"0"-465"16,0 0 31-16,0 0 27 16,0 0-96-16,0 0-23 0,0 0-30 15,11-8-61-15,-11 8-28 16,0 0-69-16,0 8-22 16,0 8-1-16,0 6-4 15,4 4-1-15,6 0 0 16,3-2 11-16,3-8-8 15,1-8-3-15,3-8 46 16,9 0 80-16,5-16 19 16,8-16-5-16,7-8-43 15,9-8-38-15,9-8-19 16,6-1-31-16,1 2-7 16,-1 2 8-16,-6 11-9 15,-11 12-2-15,-13 8-4 0,-15 12 5 16,-14 4 2-1,-8 4 4-15,-6 2 15 0,0 0 16 16,0 0-31-16,0 0 0 16,0 0-6-16,2 0-39 15,5 6-69-15,9 14-129 16,-3-2-77-16,-3-2-507 0</inkml:trace>
  <inkml:trace contextRef="#ctx0" brushRef="#br0" timeOffset="-161267.86">28795 14323 689 0,'0'0'209'0,"0"0"-209"15,-135-36-49-15,77 20-30 16,8-2-239-16</inkml:trace>
  <inkml:trace contextRef="#ctx0" brushRef="#br0" timeOffset="-160459.53">27503 13684 1798 0,'0'0'301'0,"0"0"-95"0,0 0 173 15,0 0-95-15,0 0-157 16,0 0-84-16,0 0 5 16,20 78 17-16,4-34-16 15,10-8-31-15,10-6 9 16,12-10-15-16,15-16 9 15,27-4 0-15,-2-22-21 16,9-16 0-16,2-8 3 16,-14 0-1-16,10-7 8 15,-9 8-8-15,-12 8 7 16,-13 15 1-16,-16 14-10 16,-10 8 38-16,-12 8 20 15,-4 23 11-15,-1 9-3 0,1 6-22 16,4 0-23-16,10-2-5 15,3-8-16-15,12-14 1 16,6-14 17 0,9-8 3-16,5-12 12 0,4-24-24 15,-1-10-2-15,-2-8 8 16,-3-7-14-16,-7 3-1 16,-11 4 0-16,-14 12 1 15,-11 14 31-15,-13 18-13 16,-3 10-13-16,-3 12 13 0,3 24-18 15,5 6 5-15,9 2-6 16,9 0 1-16,12-8 7 16,12-9-8-16,9-11 1 15,12-16 12-15,5 0-12 16,3-14-1-16,1-16 4 16,-5-6-2-16,-9-9 17 15,-9-5-17-15,-11-2 5 16,-12 0 23-16,-7 8-22 0,-10 12 14 15,-5 14-20 1,-6 12 5-16,2 6-14 0,4 0 5 16,5 18 2-16,10 2 3 15,7 0-3-15,10-4 0 16,8-6 0 0,12-6 1-16,4-4-6 0,5 0 5 15,4-16-40-15,29-30-35 16,-22 4-227-16,-16-8-494 0</inkml:trace>
  <inkml:trace contextRef="#ctx0" brushRef="#br0" timeOffset="-160305.78">32348 13146 2307 0,'0'0'794'0,"0"0"-471"16,0 0-38-16,0 0-268 15,0 0-17-15,0-106-680 0</inkml:trace>
  <inkml:trace contextRef="#ctx0" brushRef="#br0" timeOffset="-144176.33">5634 5592 1768 0,'0'0'651'31,"0"0"-362"-31,0 0 53 0,0 0-43 0,0 0-93 15,0 0-89-15,-6-33-15 16,6 33-9-16,0 0-5 16,0 5-20-16,0 17-35 15,13 9 7-15,5 6-40 16,4 6 0 0,-2-1 0-16,0-6 0 0,-5-10 0 0,4-12 0 31,1-12 0-31,8-2 0 15,15-40 0-15,30-40 0 16,35-44 0-16,34-37 0 16,11-6 0-16,-18 33 0 15,-33 40 0-15,-38 44 0 16,-12 14 0-16,-4 1 0 16,-5 7 0-16,-5 5 0 15,-21 10 0-15,-7 9 0 16,-8 4 0-16,-2 0 0 0,0 0 0 15,0 10 0 1,-6 12 0-16,-33 31-174 0,1-3-550 16,-6-4-1442-16</inkml:trace>
  <inkml:trace contextRef="#ctx0" brushRef="#br0" timeOffset="-122602.71">2850 6248 1430 0,'0'0'1034'16,"0"0"-903"-16,0 0-69 15,0 0 25-15,0 0 23 16,0 0-11-16,35 38-30 16,-20-38 32-16,3 0 72 15,4-24 2 1,7-12-15-16,2-14-61 0,8-12-40 16,1-13-25-16,0-5-34 15,-3-4-103-15,-10 22-444 16,-15 24-1364-16</inkml:trace>
  <inkml:trace contextRef="#ctx0" brushRef="#br0" timeOffset="-119540.27">2950 5939 1692 0,'0'0'543'0,"0"0"-292"15,0 0-116-15,0 0-28 16,0 0-25-16,0 0-34 16,10-12 25-16,-5 12 1 31,-1 4 8-31,6 14-3 0,-2 7-14 0,1 4-26 15,3 10-14-15,1 3-8 32,-3 2-7-32,2-2-8 0,-1-2-1 15,-2-8 8-15,0-6-9 0,-2-6 0 16,-3-10 1-16,2-4 11 16,-1-6 60-1,4 0 45-15,9-16-12 0,13-24 8 16,25-38-38-16,35-38-39 15,34-27-24-15,-5 11-11 16,-14 30 10-16,-35 39-10 16,-29 30 5-16,-5 0 3 0,-6 9-9 15,-6 4 20 1,-15 12 20-16,-8 8 1 0,-2 0-8 16,0 0-22-16,0 0-10 15,0 0 3-15,0 0-4 16,0 0-8-16,0 0 7 15,0 0-40-15,2 0-32 16,2 0-98-16,3 6-122 16,-3 8-80-16,-4-2-561 0</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5T04:44:07.600"/>
    </inkml:context>
    <inkml:brush xml:id="br0">
      <inkml:brushProperty name="width" value="0.05292" units="cm"/>
      <inkml:brushProperty name="height" value="0.05292" units="cm"/>
      <inkml:brushProperty name="color" value="#FF0000"/>
    </inkml:brush>
  </inkml:definitions>
  <inkml:trace contextRef="#ctx0" brushRef="#br0">4766 11229 2684 0,'0'0'461'0,"0"0"-234"16,0 0-11-16,0 0-78 16,0 0-87-16,0 0-24 15,31-10 0-15,-14 14 8 16,3 10 17-16,1 2-20 15,-4 4-11-15,-1-1-3 16,-3-4-17-16,-4-4 16 16,2-8-10-16,2-3 17 0,10-6 34 15,12-31-58-15,26-36 0 16,28-41 0-16,2-2 0 16,-6 7 0-16,-9 19 0 15,-23 32 0-15,1 6 0 16,-6 8 0-16,-12 22 0 15,-18 19-63-15,-14 25-308 16,-4 17-371-16,0 5-1085 0</inkml:trace>
  <inkml:trace contextRef="#ctx0" brushRef="#br0" timeOffset="5380.34">9324 6721 1661 0,'0'0'604'0,"0"0"-428"0,0 0 178 15,0 0-59-15,0 0-96 16,0 0-105-16,-49-1-29 16,49 1-19-16,12-3 7 15,9 1-16-15,12-2 35 16,13 0-10 0,14 0-43-16,27-2-17 0,1-2 11 15,11 3-13-15,3-4-61 16,-19 3-142-16,-6-2-69 0,-21 4-232 15,-45 4 30-15,-11 0 76 16,-17 0-169-16</inkml:trace>
  <inkml:trace contextRef="#ctx0" brushRef="#br0" timeOffset="5602.82">9526 6738 1270 0,'0'0'518'0,"0"0"-159"16,0 0 106-16,-127 23-172 15,121-20-65-15,6-2-75 16,0-1-76-16,25 2-21 15,15-2 26 1,13 0-28-16,12 0-22 16,8 0-19-16,3-6-1 15,-5 1-12-15,-13-4 0 16,-14 5 0-16,-15 0-9 16,-13 3 9-16,-11 1 13 15,-3 0 20-15,-2 0-33 16,0 0-1-16,18 0-170 15,-3 0-577-15,8 0-1021 0</inkml:trace>
  <inkml:trace contextRef="#ctx0" brushRef="#br0" timeOffset="6467.85">15163 6752 1213 0,'0'0'616'16,"0"0"-264"-16,0 0 22 0,0 0-22 15,0 0-75-15,0 0-115 16,0 0-41-16,-15 0-22 16,15 0-10-16,0 0-16 15,0 0-28-15,0 0 11 16,0 0-8-16,7 0-26 15,17 0 2-15,10 0-9 16,15 0-6-16,8 4 2 16,9-3-10-16,0-1-2 15,-1 0-26-15,-11 0-35 16,-14 0-17-16,-14 0-82 16,-17 0-38-16,-9 0-50 15,-35 0-98-15,-13 4-511 0,-5 2-941 16</inkml:trace>
  <inkml:trace contextRef="#ctx0" brushRef="#br0" timeOffset="6746.14">15036 6922 48 0,'0'0'1711'16,"0"0"-1186"-16,0 0-218 16,0 0 30-16,0 0-74 15,0 0-129-15,0 0-39 16,25 0-2-16,22 0-22 15,18 0-22-15,15 0-27 0,9-4-21 16,-2-6 4-16,-4-2 3 16,-17 2-7-16,-15 2-1 15,-19 2 0-15,-15 4 9 16,-10 0 26-16,-5 2 46 16,-2 0 10-16,0 0-55 15,0 0-19-15,0 0-17 16,0 0-83-16,0 0-166 15,0-3-390-15,5 0-617 0</inkml:trace>
  <inkml:trace contextRef="#ctx0" brushRef="#br0" timeOffset="8066.18">22383 6673 781 0,'0'0'965'0,"0"0"-677"15,0 0-24-15,0 0 103 16,0 0-50-16,0 0-121 15,0 0-29-15,56 0 18 16,17 0-31-16,45 0-49 16,55 0-37-16,33-10-13 15,8 0-28 1,-5-2-9-16,-20 0-3 0,-6-2-15 16,-9 2 1-16,-20-2 7 15,-31 4-8-15,-35 0 0 16,-28 4-7-16,-17 2 7 0,-5 0 1 15,-7 0 1-15,-4 0-2 16,-16 2 1 0,-5 2 14-16,-3 0 24 0,-1 0-26 15,3 0-7-15,3 0-6 16,5 0-35-16,3 0-56 16,5 2-248-16,-6 4-448 0,-9 0-581 0</inkml:trace>
  <inkml:trace contextRef="#ctx0" brushRef="#br0" timeOffset="9764.94">3611 7863 546 0,'0'0'1706'0,"0"0"-1372"16,0 0 139-16,0 0-156 15,0 0-108-15,0 0-113 16,0 0-45-16,-13-41 6 16,13 41-23-16,13 8-14 15,14 11 1-15,8 4-21 16,13 4 6-16,7-4 2 16,10-2-8-16,8-10 0 15,6-11 8-15,2 0-7 0,2-19-1 16,0-17 0-16,-6-9 0 15,-6-5 1-15,-11 0 6 16,-10 4 10-16,-12 8-1 16,-14 12 23-16,-5 14-15 15,-9 10-23-15,6 2-1 16,6 12-1-16,11 14 1 16,10 8 9-16,8 0-8 15,11-4 10-15,8-8-11 16,3-12-6-16,2-10-5 0,2-2-4 15,-11-22 9 1,-5-6 6-16,-12 0 6 0,-11 0-4 16,-9 4 4-16,-7 10-6 15,-2 8-1-15,0 8-6 16,7 4-8-16,8 20 15 16,12 10 0-16,6 2 0 15,8 0 0-15,3-8-2 16,3-8 2-16,7-12 0 15,-1-8-35-15,3-2-37 16,24-38-184-16,-17 0-362 0,-14 2-915 0</inkml:trace>
  <inkml:trace contextRef="#ctx0" brushRef="#br0" timeOffset="10704.74">8822 7720 1976 0,'0'0'560'15,"0"0"-91"-15,0 0-172 16,0 0-47-16,0 0-91 16,0 0-93-16,0 0-14 15,-46-64-26-15,46 64-26 16,0 0 0-16,0 8-6 0,0 10 6 15,11 6 1-15,13 2 5 16,10-2-6-16,13-6 9 16,13-6-1-16,9-8 16 15,2-4-18-15,5-6 0 16,-5-14 10-16,-4-8-16 16,-5-2 6-1,-8 0-6-15,-8 2 1 0,-7 4 10 16,-10 8-11-16,-10 8 0 15,0 8 2-15,1 0-1 0,2 2 7 16,9 11-2 0,10 5-4-16,5-1 7 0,8-1-9 15,1-6 2 1,4-6 8-16,-5-4-9 0,-2 0 8 16,-6-2-9-16,-1-14 0 15,-3-4-4-15,1-4 4 16,-1-2 0-16,-4-2 2 15,-3 2 6-15,-8 5-8 16,-2 10 0-16,-7 7-12 16,-5 4 11-1,3 0-11-15,2 13 9 0,2 7-5 16,5-2 13-16,6 1-5 16,4-5 0-16,7-8 0 15,6-6-1-15,2 0 1 16,0-13 0-16,-4-9 0 15,-5-6 6 1,-8 1 1-16,-11 2-1 0,-6 5-5 16,-8 4 36-16,0 6-17 15,-6 6-11-15,0 2-9 0,0 2-2 16,0 0-8-16,5 0-82 16,-3 0-152-1,0 10-302-15,-4-4-672 0</inkml:trace>
  <inkml:trace contextRef="#ctx0" brushRef="#br0" timeOffset="12206.92">3821 8825 1967 0,'0'0'327'16,"0"0"-160"-16,0 0 116 15,0 0-44-15,0 0-121 16,0 0-71-16,0 0 8 16,66 0 35-1,-32 0 13-15,4 0 40 0,8 0-11 0,13 0-30 16,30-4-32-16,42 0-8 16,56-2-35-16,33 0 0 15,21 2-2-15,4 2-19 16,-20 2 3-16,-6 0-9 15,-14 0-9-15,-29 2 9 16,-43 2 0-16,-43-2 1 16,-43-2 10-16,-26 0-10 15,-4 2 4-15,-9-2 1 16,-4 0 23-16,-4 2 21 16,3-2-50-16,13 2-65 0,-1 2-476 15,5-2-946-15</inkml:trace>
  <inkml:trace contextRef="#ctx0" brushRef="#br0" timeOffset="12937.06">9798 8761 1288 0,'0'0'365'0,"0"0"1"15,0 0 206-15,0 0-112 16,0 0-186-16,0 0-48 16,0 0-55-16,-95-10-52 15,146 10-43-15,58 0-61 16,61-2-3-16,39-4 11 16,18-2-17-16,-8-1-6 15,-24-2 0-15,-8-1 0 0,-23-1 3 16,-37 4-3-16,-40 3 0 15,-37 3-1-15,-23 2 9 16,-9-2-7-16,-7 3-1 16,-9 0-5-16,-2 0-12 15,-13 0-106-15,-47 8-142 16,4 9-392-16,-6-2-439 0</inkml:trace>
  <inkml:trace contextRef="#ctx0" brushRef="#br0" timeOffset="13268.02">9950 8947 2199 0,'0'0'503'0,"0"0"-207"16,0 0 8-16,0 0-88 15,0 0-126-15,236 0-42 16,-36-4-15-16,37-4-16 15,8-4-16-15,-12-2 10 16,-36-2-10-16,-24-2 0 0,-38 4 10 16,-42 4-11-1,-33 4 0-15,-26 0 7 0,-7 2-6 16,-8 0-1-16,-5 0 90 16,-12 4 17-1,-2 0-19-15,0 0-47 0,0 0-25 16,0 0-16-16,0 0-46 15,0 0-95-15,0 14-159 16,0 0-280-16,0-2-524 0</inkml:trace>
  <inkml:trace contextRef="#ctx0" brushRef="#br0" timeOffset="18728.53">13239 11355 1916 0,'0'0'610'16,"0"0"-386"-16,0 0 63 0,0 0-30 15,0 0-91-15,0 0-58 16,44 5 23-16,-24 17-41 16,1 4-2-1,0 6-38-15,-2 2-23 16,-4-4-14-16,-1-4-13 0,-4-8-1 16,2-10 1-16,3-8 0 15,12-10 19-15,15-32 24 16,34-39 4-16,45-39-26 15,48-28-21-15,20 1 0 16,-6 25 0-16,-40 42 0 16,-52 36 0-16,-35 18 0 15,-23 12 0-15,-4 4 0 16,-9 2 0-16,-4 4 0 16,-12 4 0-16,-4 0 0 15,0 0 0-15,0 26-56 16,0-2-223-16,-6-2-681 0</inkml:trace>
  <inkml:trace contextRef="#ctx0" brushRef="#br0" timeOffset="20942.84">13192 12466 675 0,'0'0'224'0,"0"0"-97"16,0 0 17-16,0 0-3 15,0 0-27-15,0 0-26 16,-13-13 5-16,13 10-23 16,0 1-32-16,0 2 16 15,0-2 12-15,0 2-5 0,0-2-8 0,0 2-34 16,6 0-13-16,19 0-7 16,10 0 1-16,15 0-15 15,10 0-42-15,13 0-24 16,12 0 5-16,26-1 8 15,32-6 8-15,37-1 32 16,12-2 15 0,-10 0 6-16,-12 0 7 0,-21 4 1 15,-4-2 24-15,-4 2 8 16,-10 2 17-16,-27 0 12 16,-21 0 3-16,-23 2 5 0,-8 0-1 15,5 0-16-15,10 2 2 16,9-2-24-1,0 0-21-15,2 0-7 0,0-2-3 16,2 0-1-16,-2-2-8 16,-1-2 3-16,-2-2 6 15,-9 0-16 1,-6 2-3-16,-6-2 9 0,-5 4-31 0,-4 0-1 16,-3 2-11-16,-2 0 2 15,-3 2 26-15,0 2-7 16,-4 0 4-16,0 0-20 15,1 0-15 1,-1 0 16-16,-2-2 4 0,0 0 8 16,-4-2 13-16,-2-2-1 15,-6 2 22-15,-5 0 1 16,-3 0-31 0,-7 2-117-16,1-2-234 0</inkml:trace>
  <inkml:trace contextRef="#ctx0" brushRef="#br0" timeOffset="21639.02">17316 12382 884 0,'0'0'214'0,"0"0"-142"16,0 0-11-16,0 0-26 0,0 0-34 16,-98 104 7-16,69-74 5 15,-9 1-11-15,-7 1 92 16,-3 2-4-16,-10 2-48 16,-7 0-4-16,-2 0-25 15,-7 0-7-15,1 3-3 16,-5-3-2-16,2 1-1 15,-2-1 2-15,1 3 5 16,-6-3-4-16,1 2-2 16,-3-2 33-16,0-2 56 15,-2-2 33-15,2 1-2 16,6-4-33-16,4 3-41 0,11-2 31 16,11 1-22-16,10-3-29 15,10-4 0-15,8-2-27 16,8-6 13-16,3-4-13 15,5-2 1-15,1-6-7 16,-13-4-53 0,4 0-140-16,-5 0-298 0</inkml:trace>
  <inkml:trace contextRef="#ctx0" brushRef="#br0" timeOffset="22441.03">12987 12699 958 0,'0'0'271'0,"0"0"-180"15,0 0 41-15,0 0-7 16,0 0-61 0,0 0-17-16,0 0 51 0,29 18 7 15,-3-6-5-15,11 2-30 16,9 4-20-16,14 4 15 16,9 0-18-16,14 2-6 0,8 5 1 15,27 4 2-15,24 12 7 31,28 9-32-31,6 4 2 0,-13 0 4 0,-34-8-16 16,-38-13 6-16,-22-8-8 16,-7 0-6-16,8 3 9 15,3 1-10-15,6 4 0 16,-10-7 20-16,-9-6 1 16,-6-4 51-16,-2-8 19 15,-2-4 9 1,0-2-21-16,0 0-47 0,-1 0-14 0,-3 2-5 15,-6 0-7-15,-5 2 8 16,-12-2-7-16,-7-2 2 16,-7-2 5-16,-9-2-4 15,0 0 24-15,0 0 11 16,0-2-22 0,-13 0-23-16,-3 0-100 0,-1-10-628 0</inkml:trace>
  <inkml:trace contextRef="#ctx0" brushRef="#br0" timeOffset="23097.95">15940 12132 1362 0,'0'0'514'15,"0"0"-207"-15,0 0-28 16,0 0-45-16,0 0-137 16,0 0-9-16,0 0 0 15,8 41-35-15,1-23-9 16,-3 1-33-16,0-5 2 16,-2-2 0-16,-2-6-12 0,0-2-1 15,0-2 5-15,1-2-4 16,-1 0 12-16,0 0-12 15,4-2 25-15,8-16 16 16,6-10-33-16,6-6-2 16,10-6-7-16,5-3 1 15,1 6 4-15,-5 6-5 16,-8 13 0-16,-10 12 0 16,-13 6-2-16,-6 16-25 15,-15 12-259-15,-8 2-875 0</inkml:trace>
  <inkml:trace contextRef="#ctx0" brushRef="#br0" timeOffset="24373.09">12759 12548 146 0,'0'0'911'16,"0"0"-771"-16,0 123-39 15,0-57-6-15,0 6-34 16,0 6-18-16,0 7-27 16,2 5 3-16,10 19 60 15,-3-9 7-15,2 2 23 16,3 2-33-16,-4-12 9 16,6 7-7-16,0-5-59 15,-3 2-6-15,-2-2 9 0,-2 1-13 16,-3-5 0-16,2 0 1 15,-2-2 21-15,3-6-3 16,-3 3-21-16,4-3 5 16,-4 4 7-16,-3-4-5 15,-1 5 14-15,0-1-10 16,0-6 1-16,2-4 9 16,4-8-22-16,-2-2-6 15,5-7 1-15,-2-1 5 16,0-4 2-16,-2 2 5 0,-5-2 27 15,0-1 30-15,-2-2-30 16,0 2 13-16,0-9 17 16,-2 0-15-16,-4-2 2 15,-1-4-18-15,2-4-5 16,0 0-13-16,1-8-21 16,2 2 0-16,0-1 2 15,2-9 6-15,0 0-9 16,0-9 1-16,0 0-1 15,0-9-141-15,0 0-176 16,0-18-238-16,-2-5-260 0</inkml:trace>
  <inkml:trace contextRef="#ctx0" brushRef="#br0" timeOffset="24903.45">12915 15923 1166 0,'0'0'292'16,"0"0"-177"-16,0 0-48 15,0 0-67-15,0 0-20 16,0 0-114-16,0 0-4 16,-8 18 138-1,8-14 2-15,0 1 98 0,0-1-32 16,-5 5-32-16,-1 1-9 16,2 3-4-16,0-4-23 15,2 4 13-15,2-3-13 16,0 2 8-16,0-6-8 15,0 2-1-15,0 0-5 16,0-8 6-16,0 0 0 16,0 0 33-16,8-4 73 15,5-14 52-15,5-17-20 16,1-5-47-16,4-10 48 16,-1-8 0-16,0-12-48 0,-2-4-9 15,-1-6-26-15,0 0 1 16,4 1-15-16,-3 3-4 15,-1 4 6 1,2 1-23-16,-3 8 4 0,-1-4 3 16,-1 9-27-16,-3 4 11 15,1 8-1-15,-5 6-10 16,2 4 11-16,-2 6-12 0,0 4-8 16,-1-1 8-1,1 4 0-15,1 0 0 0,-4 1 0 16,3 4 7-16,-3 4-8 15,0 2 1-15,0 4-15 16,-2 2 15-16,3 2-36 16,1-4-133-16,9 0-155 15,-2 0-306-15,-1 2-352 0</inkml:trace>
  <inkml:trace contextRef="#ctx0" brushRef="#br0" timeOffset="25567.12">13468 14594 905 0,'0'0'308'0,"0"0"-67"16,0 0-53-16,0 0-28 15,0 0-6-15,0 0-19 16,0 0 18-16,12-20-32 15,1 20-32-15,3-4 8 16,5 0-42-16,8 0 6 16,10 2-3-16,5-2-23 0,12 0 18 15,8-8-8 1,10 2-5-16,6-2 19 0,7-2-25 16,-3 0 11-16,-1 0 7 15,-7 4-20-15,-11 2 8 16,-15 4-26-16,-11 0-14 15,-15 4 18 1,-8 0-17-16,-8 0 14 0,-3 0 21 16,-3 0-18-16,0 0 8 15,1 4-26-15,-1-3 1 0,3 6-1 16,-3-5 0-16,0 2 0 16,0 0 0-16,0-4 11 15,0 0-19-15,3 0 8 16,-1 4-18-16,3-4 18 15,2 0-43-15,2 0-29 16,3 0-27-16,-3 0-27 16,-1 0 7-16,0 0 14 15,-4-8 41-15,-3 4 42 16,-1-1-5-16,-2 1 27 16,0 3-6-1,0-3 14-15,0 4-16 0,4-2 8 0,0-1-27 16,4 2 21-16,3-3 3 15,-1 0 3-15,2-2-7 16,-3 2-8-16,-3 0-22 16,-1 0-6-16,2 0-37 15,-3 4 34 1,3-6-103-16,6 2-70 0,1 0 1 16,-4 1-186-16</inkml:trace>
  <inkml:trace contextRef="#ctx0" brushRef="#br0" timeOffset="26038.18">14707 13722 1141 0,'0'0'336'16,"0"0"-124"-16,0 0-29 15,-22-145 15 1,15 101-60-16,0 2-27 0,-2-4-65 16,3 4 10-16,-3 0 11 0,2 2-28 15,0 3-8 1,1 7 17-16,2 5-36 0,1 4 19 16,1 6-9-16,2 4 17 15,-2 3 7 1,2 6-3-16,-2 2 23 0,2 0 22 15,0 0-35-15,0 18 15 16,0 10-2-16,0 7-25 16,6 9-10-16,5 10-31 15,3 10 1-15,-1 6-2 16,0 9 2 0,-1 1 11-16,-6 2-3 15,-2 2-8-15,-1 0 3 16,-3-3-4-16,0-8-1 15,0-8 1-15,0-9 0 16,0-14 5-16,0-12-4 16,0-10-1-16,0-10 0 15,0-10-15-15,-3-2-92 16,1-20-201-16,-4-2-507 0</inkml:trace>
  <inkml:trace contextRef="#ctx0" brushRef="#br0" timeOffset="26446.44">13896 13766 1311 0,'0'0'492'16,"0"0"-228"-16,0 0 9 16,0 0-57-16,0 0 56 15,0 0-91-15,0 0-20 16,41 42-6-16,-31-22-55 15,-1-4-42-15,-3-4-37 16,4-8 2-16,1-4 11 16,9-10 16-16,9-24 2 15,7-16-28-15,8-14-23 16,10-37-1-16,-12 17-291 0,-16 14-1081 16</inkml:trace>
  <inkml:trace contextRef="#ctx0" brushRef="#br0" timeOffset="27462.57">15001 13377 1347 0,'0'0'397'16,"0"0"-108"-16,0 0 36 16,0 0-32-16,0 0-37 15,0 0-160-15,-27-50-64 16,29 84 12-16,14 16 13 15,2 14 11-15,4 14-37 16,-1 9-13-16,-2 5 21 16,1 0-38-16,-4 0 5 15,0-4 10-15,0-5-10 16,-3-9-3-16,-3-10-3 16,0-10 0-16,-6-14-12 0,-2-9 2 15,1-12-76-15,-3-6-13 16,0-13-218-16,0 0-216 15,0 0-398-15</inkml:trace>
  <inkml:trace contextRef="#ctx0" brushRef="#br0" timeOffset="27938.72">14932 14582 1348 0,'0'0'342'0,"0"0"-184"16,0 0 63-16,0 0-37 15,0 0-67-15,0 0-6 16,134 4 7-16,-31-4-48 16,36-6-20-16,44-14-11 15,9-2-22-15,-10 4 3 16,-41 4-12-16,-52 6-8 15,-28 5 0-15,-24 3-6 0,-6 0-116 16,-11 0-16 0,-13 0-32-16,-7 0 45 15,-18 7-21-15,-24 7-136 0,7-6-43 16,6-2-72-16</inkml:trace>
  <inkml:trace contextRef="#ctx0" brushRef="#br0" timeOffset="28474.57">16175 14536 641 0,'0'0'390'16,"0"0"-25"-16,0 0-28 0,0 0 17 16,0 0-75-16,0 0-84 15,0 0-63-15,0 16-61 16,0 6 5-16,-2 4 25 16,2 10-36-16,0 6-1 15,0 10-27-15,0 2-4 16,6 9-1-16,8-1-23 15,1 2 0-15,4-2-2 16,1-4-5-16,-1-6 14 16,4-10-10-1,0-3 0-15,-4-7-6 0,4-10-4 0,-5-8 2 16,-3-4-4-16,-1-8-6 16,-6-2-37-16,3 0 17 15,-2 0 32-15,-2-4 2 16,2 0-1-1,0 0-1-15,4 4 0 0,3 0 22 16,6 0 32-16,7 10-25 16,4 10 4-16,9 2-8 15,6 6-19-15,3 6-6 16,4 4 1-16,5 4 4 16,3 4 9-16,1 0-13 0,-1 3 6 15,-5-1-7-15,-5 2-5 31,-5-6 4-31,-6 0 2 0,-7-4-1 0,-6-8 6 16,-6-1-5-16,-4-9 4 16,-3-4-5-16,-3-8-7 15,-1-5 6 1,-3-2-20-16,-1-3-20 16,0 0-52-16,-2-8-243 15,1-6-280-15,-5 1-28 16</inkml:trace>
  <inkml:trace contextRef="#ctx0" brushRef="#br0" timeOffset="28939.27">17388 15909 743 0,'0'0'770'0,"0"0"-521"16,0 0-20-16,0 0-4 16,0 0-115-16,0 0-62 15,0 0-32-15,-14-110-16 0,14 72-55 16,0-6-75-16,-9-14 11 15,-5-13 2-15,-5-19-12 16,-6-26 5-16,-4-22 64 16,0-5 57-1,2 5 3-15,3 18 82 0,4 13 26 16,0 3-9-16,2-6 14 16,0-4-32-16,2-13-16 15,3-7-9-15,2-11-31 16,-3 1 1-16,6 22-25 15,1 27 8-15,3 29-8 16,2 16 6-16,-3-2-1 16,2 2 8-16,-1-2 33 0,2 10 9 15,-2 2-1-15,2 4-19 16,2-5-25-16,-3 1-3 16,3 2-3-16,0 4-4 15,0 8-1-15,0 8 0 16,0 6 0-1,0 6 12-15,0 2 0 0,-4 0 11 16,2-2-1-16,0 2-22 16,2-4-75-16,0-4-110 15,0-6-139-15,2 2-193 16,4 2-381-16</inkml:trace>
  <inkml:trace contextRef="#ctx0" brushRef="#br0" timeOffset="29365.42">16237 13629 1562 0,'0'0'627'16,"0"0"-312"-16,0 0 147 0,0 0-204 15,0 0-83 1,0 0-57-16,0 0-35 0,-4-2-20 16,4 22 36-16,0 5-62 15,4-3-28-15,6-4 5 16,3-8-5-16,10-10-9 16,8 0 1-16,11-26 0 31,11-19-1-31,23-37-99 15,-10 10-231-15,-16 8-819 0</inkml:trace>
  <inkml:trace contextRef="#ctx0" brushRef="#br0" timeOffset="30438.83">13962 14574 1151 0,'0'0'320'0,"0"0"-78"16,0 0 91-16,0 0-42 16,0 0-77-16,0 0-66 15,0 0-21-15,-17-12-31 16,19 12-36-16,19 0-36 15,10 0 23-15,19 2 1 16,40 8-22-16,51-8 4 16,54-2-13-16,30 0-16 15,7-6 8-15,-16-8-9 0,-26 4-39 16,-19 0-51-16,-37 0-75 16,-38 4 1-16,-34-2 39 15,-24 2 37-15,-7 0 45 16,-9 0 43-16,-9-2 5 15,-13 2 81-15,0 2-34 16,0 0 24-16,-6-2-18 16,4 4 0-16,-1 0-7 15,3-1-46-15,0 3-5 16,0 0-15-16,0 0-1 16,0 0 16-16,-2 0 10 0,0 0 10 15,-2 0 11-15,2 0-31 16,-3 0-33-1,3 3-74-15,-1 3-59 0,1 2-3 16,2-4-49-16,0 2-40 16,0 2 59-16,0-2 75 15,0 2 18-15,0 0-13 16,0-2-3-16,0 2 70 16,0-2-5-16,7-2-217 0</inkml:trace>
  <inkml:trace contextRef="#ctx0" brushRef="#br0" timeOffset="30698.79">16031 14562 1476 0,'0'0'385'16,"0"0"-121"-16,0 0-17 15,0 0-124-15,0 0-84 16,0 0-23-16,0 0-10 15,-97 120 1-15,74-76-14 16,-14 6 0-16,-7 11-48 16,-14 7-20-16,-9 6-99 0,-9 0-24 15,-2-2 3-15,-4-6 27 16,-25 9 20-16,22-17-81 16,12-16-137-16</inkml:trace>
  <inkml:trace contextRef="#ctx0" brushRef="#br0" timeOffset="30777.47">15032 15442 454 0,'0'0'264'0,"0"0"50"15,0 0 11-15,0 0-117 16,0 0-46-16,0 0-53 16,0 0-109-16,-64 4-105 15,72-20-206-15</inkml:trace>
  <inkml:trace contextRef="#ctx0" brushRef="#br0" timeOffset="30999.6">14085 15083 1430 0,'0'0'225'0,"0"0"-57"15,0 0-33-15,158 111-95 16,-100-60-27-16,0 8-13 15,-2 3-55-15,15 22-30 16,-13-18-134-16,-9-7-370 0</inkml:trace>
  <inkml:trace contextRef="#ctx0" brushRef="#br0" timeOffset="31140.58">14928 15731 1290 0,'0'0'975'0,"0"0"-742"0,0 0 17 15,0 0-62-15,0 0-188 16,0 0-129-16,0 0-568 0</inkml:trace>
  <inkml:trace contextRef="#ctx0" brushRef="#br0" timeOffset="31639.16">13910 16088 601 0,'0'0'1099'0,"0"0"-827"16,0 0 60-16,0 0 41 15,0 0-58-15,0 0-162 0,0 0-72 32,-52-8 37-32,52 26 6 0,0 0-20 15,13-2-47-15,7-12-20 0,14-4 29 16,15-8-25-16,14-28 2 15,8-12-2-15,9-15-40 16,24-37-1-16,-21 16-117 16,-16 10-636-1</inkml:trace>
  <inkml:trace contextRef="#ctx0" brushRef="#br0" timeOffset="43704.91">14947 2829 2379 0,'0'0'783'0,"0"0"-680"16,0 0 152-16,0 0-117 15,0 0-45-15,-29-140-24 16,45 93-30-16,5-3-3 15,-2-4 6-15,2-6 6 16,-4-6-5-16,-3-6-26 16,-4-4-7-16,-7 3-2 15,-3 12-8-15,0 14 12 16,-15 21 0-16,-12 18-12 16,-7 8 0-16,-1 24-16 15,2 18 7-15,6 12 3 16,15 5-6-16,12-3 11 15,9-6 0-15,29-6 0 0,14-6 1 16,5-10 0-16,1-10-9 16,-2-6-19-16,-11-4 4 15,-12-2 22-15,-13-2-7 16,-13 6 9-16,-7 4 2 16,0 11-1-16,-12 8 12 15,-5 6 5-15,-1 5-16 16,5-2 13-16,8-2-14 15,5-6 0-15,3-6 5 16,16-6-6-16,10-8 0 0,2-6-1 16,0-8-13-16,1 0 13 15,-3-6-15-15,-7-12 3 16,-2-6 13-16,-2-6-7 16,2-2-25-16,22-16-131 15,-4 7-337-15,3 9-411 0</inkml:trace>
  <inkml:trace contextRef="#ctx0" brushRef="#br0" timeOffset="43842.73">16077 2645 2471 0,'0'0'862'16,"0"0"-583"-16,0 0-173 16,0 0-106-16,0 0-547 15,0 0-1415-15</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7T05:22:15.713"/>
    </inkml:context>
    <inkml:brush xml:id="br0">
      <inkml:brushProperty name="width" value="0.05292" units="cm"/>
      <inkml:brushProperty name="height" value="0.05292" units="cm"/>
      <inkml:brushProperty name="color" value="#FF0000"/>
    </inkml:brush>
  </inkml:definitions>
  <inkml:trace contextRef="#ctx0" brushRef="#br0">826 8422 1104 0,'0'0'403'15,"0"0"-72"-15,0 0 167 0,0 0 24 16,0 0-68-16,0 0-132 16,0-8-63-16,0 8-56 15,0 0-203-15,0 0 0 16,0 0 0-16,0 0 0 15,18 0 0-15,15-2 0 16,18-9 0-16,14-4 0 16,9-7 0-16,-5 0 0 15,-9 4-114-15,-18 4-135 16,-19 7-53-16,-19 7 12 16,-4 0 85-16,-20 21 17 15,-18 9-274 1,-13 8 68-16,-7 8-233 0,-6 4 120 0,4 0 507 15,6-4 308 1,14-12 231-16,15-10-45 0,16-13-19 16,9-11-99-16,16 0-33 15,28-21-6-15,16-9-115 16,10-10-91 0,5-4-71-16,2 2-7 0,-11 4-53 15,-10 6 0-15,-14 9 0 16,-13 10-42-16,-16 7-17 15,-13 6-17-15,0 0-22 0,-27 6 34 16,-17 18-41 0,-12 8 28-16,-6 4 31 0,2 4 14 15,6-6 31-15,18-6 0 16,15-10 1-16,18-10 2 16,3-8 7-16,26 0 9 15,20-12 27-15,12-20-45 16,26-26-3-16,-15 4-261 15,-18 8-1059-15</inkml:trace>
  <inkml:trace contextRef="#ctx0" brushRef="#br0" timeOffset="3288.74">1601 7542 1724 0,'0'0'757'16,"0"0"-428"-16,0 0-36 0,0 0-59 15,0 0-125-15,0 0-40 16,0 0-18-16,0-18-27 16,-2 18-15-16,2 0-9 15,0 0-5-15,0 0 4 32,0 0 2-32,0 0 8 0,0 0 9 0,-4-9 5 15,-6-3-16-15,-5-2-7 16,-3 0-1-16,-1 0 1 0,-4 8 0 15,-2 6 6-15,-2 4-6 32,-6 26-9-32,-2 16 8 15,-1 15-8 1,7 7 9-16,9 2-1 0,11 0 2 16,9-6 6-16,14-5-6 15,19-14 0-15,14-9 16 16,6-13-17-16,8-17-1 15,3-6 1-15,5-22-12 16,0-18-8-16,-7-10-29 16,-10-5 7-16,-12 3 31 15,-11 2 4-15,-11 12 7 0,-10 10 12 16,-5 12 52-16,-3 8 47 16,0 8-22-16,0 0-23 15,0 20-33-15,-5 10-32 16,-1 10-1-16,1 2 0 15,5 0 0-15,0-8 5 16,0-7-5-16,16-9 0 16,2-13 4-16,4-5-3 15,0 0 5-15,0-11 5 16,-3-11-11-16,-4-7 16 16,-7-3-7-16,0 0-8 0,-8 4 17 15,0 4-17 1,0 8 11-16,0 6 1 0,0 6 5 15,0 2 12-15,0 2-24 16,0 0-5-16,0 0-1 16,0 0-13-16,15 0 13 15,5 0 1-15,9 0 0 16,3 4 10-16,1 8-11 16,0 4 0-16,-4 8 0 15,-6 6-14-15,-6 3 13 0,-5 0-8 16,-10 2-4-1,-2-5 12-15,0-6-20 16,0-6 6-16,-2-6 15 0,-8-10-13 16,2-2 13-16,-1-2 16 15,-1-20 2-15,4-4 15 16,4-6-12-16,2 0-9 16,0 1 2-16,18 5-8 15,9 4-6-15,4 8 0 16,5 8 0-16,1 6 3 15,-1 0-3-15,-1 12 0 16,-1 12 2-16,-3 3-1 0,-2 2-1 16,-7 0 0-16,-1-5 0 15,-11-6-4-15,-1-6 4 16,-5-5 0-16,-4-4 0 16,4-3 6-16,-4 0-6 15,2 0 6-15,0 0-6 16,2 0 0-16,3-10 0 15,1-1 0-15,2 4 0 16,3 0 0-16,0 7 0 16,3 0 0-16,2 0 0 0,4 13-3 15,0 5 3-15,1 0 0 16,0 0 3-16,2-2-3 16,0-4 0-16,-5-4 0 15,-5-4 0-15,-3-4 0 16,-3 0 0-16,-5 0 0 15,0-18 0-15,-4-6 0 16,0-9 0-16,0-7 0 0,-19-3 0 16,-8-2 0-1,-4 7 0 1,0 8 0-16,4 10 0 0,7 14 0 0,9 6 0 16,4 2 0-1,7 22 0-15,0 8 0 0,0 4 0 16,22-2 0-16,7-5 0 15,9-7 0-15,4-12 0 16,5-10 0-16,4 0 0 16,-1-14 0-16,-4-17 0 0,-6-5 0 15,-9-4 0-15,-6-2 0 16,-11-2 0-16,-8 0 0 16,-6 2 0-16,0 2 0 15,0 10 0-15,-4 8 0 16,-6 14 0-16,4 8 0 15,-1 1 0-15,3 31 0 16,0 19 0-16,1 13 0 16,3 8 0-16,0 2 0 15,13-10 0 1,14-10 0-16,4-11 0 0,7-15 0 0,0-14 0 16,3-12 0-16,-6-2 0 15,-2-12 0 1,-4-18 0-16,-4-12 0 0,-8-11 0 15,-1-9 0-15,-7-10 0 16,-7 0 0-16,-2 6 0 16,0 13 0-16,0 17 0 15,-8 21 0 1,-1 15 0-16,-1 10 0 0,4 31 0 16,-3 20 0-1,5 11 0 1,4 2 0-16,0-6 0 0,4-12 0 15,21-12 0-15,6-15 0 16,7-13 0-16,2-12 0 16,5-4 0-16,-1-10 0 15,-2-18 0-15,-1-10 0 16,-8-7 0-16,-8-5-41 16,-10 0 8-16,-9 0 32 0,-6 8-4 0,0 8 5 15,-2 10 80-15,-13 10-80 16,-3 8 0-16,0 6 0 15,-2 10 0-15,-5 26 0 16,3 16 0-16,5 8 0 16,5 4 0-16,12-6 0 15,0-14 0-15,14-12 0 16,10-14 0-16,3-11 0 0,-3-7 0 16,1-4 0-16,-5-18 0 15,-7-6 0-15,-1-1 0 16,-6 1 0-16,-4 6 0 15,-2 7 0-15,0 6 0 16,0 7 0-16,0 2 0 16,0 0 0-16,0 16 0 15,0 6 0-15,7 2 0 16,-1 1 0-16,4-6 0 16,-1-2 0-16,-1-9 0 31,1-6 0-31,1-2 0 0,0 0 0 0,4-13 0 15,1-9 0 1,1-3 0-16,2-4 0 0,-4 5 0 0,-6 8 0 31,-1 6 0-31,-3 9 0 16,0 1 0-16,4 0 0 16,5 13 0-16,3 7 0 15,5 2 0-15,2 0 0 16,-3-1 0-16,2-10 0 15,-4-4 0-15,-3-7 0 16,3 0 0-16,-1-12 0 16,0-12 0-16,-1-2 0 0,-1-3 0 15,-1 4 0-15,-5 4 0 16,-3 9 0-16,-2 8 0 16,1 4 0-16,-1 0 0 15,6 4 0-15,2 12 0 16,7-2 0-16,0 2 0 15,2-6 0-15,3-6 0 16,-1-4 0-16,1 0 0 16,-2-5 0-16,1-17 0 0,-6-5 0 15,1-3 0-15,-2-2 0 16,-3-2 0-16,-2 6 0 16,-4 6 0-16,-4 8 0 15,-3 7 0-15,0 7 0 16,0 3 0-16,0 23 0 15,0 14 0-15,0 10 0 16,0 8 0-16,0 9 0 16,0-1 0-16,0-2 0 15,0 0 0-15,0-4 0 16,-3-6 0-16,0-8 0 16,-1-10 0-16,0-10 0 15,-5-12 0-15,-5-7 0 0,-5-7 0 16,-10-4 0-16,-5-23 0 15,3-13 0-15,6-16 0 16,23-28 0-16,2 0 0 16,38-8 0-16,26 3 0 15,44 7-270-15,-10 12-646 16,-16 20-1574-16</inkml:trace>
  <inkml:trace contextRef="#ctx0" brushRef="#br0" timeOffset="3462.05">5013 7575 2716 0,'0'0'746'0,"0"0"-395"15,0 0-154 1,0 0-156-16,0 0-41 0,0 0-312 16,0 0-759-16</inkml:trace>
  <inkml:trace contextRef="#ctx0" brushRef="#br0" timeOffset="3603.12">5032 7963 2626 0,'0'0'931'16,"0"0"-621"-16,0 0-148 16,0 0-162-16,0 0-150 15,0 0-547-15,0 0-980 0</inkml:trace>
  <inkml:trace contextRef="#ctx0" brushRef="#br0" timeOffset="3730">5206 7842 2237 0,'0'0'377'0,"0"0"-377"15,0 0-201 1,0 0-738-16</inkml:trace>
  <inkml:trace contextRef="#ctx0" brushRef="#br0" timeOffset="4202.06">4342 8342 2029 0,'0'0'1302'0,"0"0"-772"15,0 0-295 1,0 0-235-16,0 0 0 0,0 0 0 16,156-50 0-16,-75 23 0 0,43-7-147 15,-19 8-644 1,-14 0-727-16</inkml:trace>
  <inkml:trace contextRef="#ctx0" brushRef="#br0" timeOffset="4390.54">4456 8428 1751 0,'0'0'623'0,"0"0"-379"15,212-45 86-15,-79-6-327 16,-17 2-3-16,-32 5-1161 0</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3-09-07T05:27:41.009"/>
    </inkml:context>
    <inkml:brush xml:id="br0">
      <inkml:brushProperty name="width" value="0.05292" units="cm"/>
      <inkml:brushProperty name="height" value="0.05292" units="cm"/>
      <inkml:brushProperty name="color" value="#FF0000"/>
    </inkml:brush>
  </inkml:definitions>
  <inkml:trace contextRef="#ctx0" brushRef="#br0">481 8008 902 0,'0'0'488'0,"0"0"-180"16,0 0 11-1,0 0 10-15,144-80-74 0,-105 56-54 16,3 2-9-16,-2-2-5 16,3 2 9-16,-8 0 5 15,-4 2-45-15,-4 0-68 16,-7 2-44-16,-2-2-30 16,-3 4-13-16,-1 2-2 0,-3 2-27 15,-3 6-22-15,2 2-7 16,-4 4-93-16,1 0-102 15,5 0-53-15,1 2-58 16,9 12-176-16,-5-2-3 16,2-4-113-16</inkml:trace>
  <inkml:trace contextRef="#ctx0" brushRef="#br0" timeOffset="961.52">1427 7726 1913 0,'0'0'654'0,"0"0"-278"16,0 0-22-16,0 0-64 15,0 0-99-15,0 0-43 16,-39-102-50-16,-1 82-26 0,-18 8-72 31,-9 10 0-31,-7 2 0 0,3 16 0 0,9 16 0 16,14 8 0-16,15 4 0 16,18 2 0-16,15-4 0 15,0 0 0-15,13-6 0 16,18 1 0-1,10-5 0 1,7 1 0-16,6 0 0 16,6 1 0-16,-2 2 0 15,-4 0 0-15,-16 0 0 0,-21 2 0 16,-17 1 0 0,-20 1 0-16,-33-2 0 0,-16-4 0 15,-7-6 0-15,5-10 0 16,12-12 0-16,20-6 0 15,18-14 0-15,19-24 0 16,2-15 0-16,29-6 0 16,13-4 0-16,10 9 0 15,1 12 0-15,3 12 0 16,-5 18 0-16,-2 12 0 16,-5 0 0-16,-6 16 0 15,-1 12 0-15,-8 4 0 16,-6 2 0-16,-2 0 0 0,-5-4 0 15,-8-6 0-15,-1-6 0 16,-3-5 0-16,-2-8 0 16,5-5 0-16,9 0 0 15,11-8 0-15,10-16 0 16,11-6 0-16,2-6 0 16,0 0 0-16,-10 4 0 15,-16 6 0-15,-17 6 0 16,-7 6 0-16,-21 4 0 15,-16 4 0-15,-3 6 0 16,2 0 0-16,11 0 0 0,13 0 0 16,10 0 0-16,4-8 0 15,8-6 0-15,17-11 0 16,12-7 0-16,7-8 0 16,8-4 0-16,-2 1 0 15,0 0 0-15,-4 7 0 16,-7 6 0-16,-8 8 0 15,-8 10 0-15,-2 8 0 16,-3 4 0-16,1 4 0 16,4 24 0-16,2 12 0 15,-3 14 0-15,-2 14 0 16,-6 8 0-16,-12 5 0 0,-2 1 0 16,-10-6 0-16,-11-8 0 15,-4-10 0-15,5-13 0 16,7-17 0-16,6-12 0 15,7-16 0-15,0-3-29 16,7-60-236-16,10-1-447 16,1-7-429-16</inkml:trace>
  <inkml:trace contextRef="#ctx0" brushRef="#br0" timeOffset="1268.67">2283 7427 2682 0,'0'0'701'0,"0"0"-408"15,0 0-20-15,0 0-126 16,0 0-147-16,52 125 0 16,-44-81 0-16,1 0 0 15,-4-6 0-15,0-8 0 16,-3-12 0-16,2-14 0 16,3-4 0-16,3-16 0 0,11-22 0 15,8-8 0-15,4-5 0 16,0 7 0-1,-6 15 0 1,-4 16 0-16,-8 13 0 0,-5 18 0 16,-8 28 0-16,-2 17 0 0,-2 13 0 0,-41 40 0 31,3-18-263-31,-4-13-836 0</inkml:trace>
  <inkml:trace contextRef="#ctx0" brushRef="#br0" timeOffset="1568.28">1018 8791 377 0,'0'0'2850'0,"0"0"-2179"15,0 0-473-15,0 0-198 16,0 0 0-16,0 0 0 15,191 60 0-15,-52-70 0 16,63-26 0-16,34-8 0 16,12-6 0-16,-21 2 0 15,-45 11 0-15,-45 9 0 0,-52 10 0 16,-41 10 0-16,-29 2 0 16,-8 4 0-16,-2 0 0 15,-5 0 0-15,0 0 0 16,0-2 0-16,-2-12 0 15,-8 2-87-15,3-4-1223 0</inkml:trace>
  <inkml:trace contextRef="#ctx0" brushRef="#br0" timeOffset="2262.48">6033 8496 1706 0,'0'0'818'0,"0"0"-161"15,0 0-122-15,0 0-155 16,0 0-380-16,96-122 0 16,-61 90 0-16,8 1 0 15,6 8 0-15,-2 6 0 0,-5 16 0 16,-7 2 0 0,-8 38 0-16,-14 33 0 0,-10 6 0 15,-3 10 0-15,-13-1 0 16,-10-23 0-16,-3-5 0 15,8-18 0-15,7-21 0 16,9-20 0-16,2-2 0 16,15-39 0-16,20-20 0 15,13-16 0-15,5-9 0 16,7 4 0-16,-2 12 0 0,-7 17 0 16,-7 17 0-1,-7 21 0-15,-11 15 0 0,-4 5 0 16,1 34 0-16,-6 15 0 15,-1 12 0-15,-5 6 0 16,-3 2 0 0,-8-5 0-16,0-11 0 0,-4-2 0 15,-9-18-342-15,3-16-653 0</inkml:trace>
  <inkml:trace contextRef="#ctx0" brushRef="#br0" timeOffset="2435.29">7296 8488 2136 0,'0'0'1209'16,"0"0"-668"-16,0 0-331 15,0 0-210-15,159-2 0 16,-99 0 0-16,2 0 0 16,0-2 0-16,-6 0 0 15,-2 4 0-15,-18 2-686 16,-17 12-728-16</inkml:trace>
  <inkml:trace contextRef="#ctx0" brushRef="#br0" timeOffset="2562.52">7475 8758 2145 0,'0'0'980'0,"0"0"-441"16,0 0-356 0,0 0 66-16,125-15-249 0,-56-6 0 15,9-2 0-15,31-16-30 16,-18 10-695-16,-13 2-1180 0</inkml:trace>
  <inkml:trace contextRef="#ctx0" brushRef="#br0" timeOffset="3104.9">9186 8242 1726 0,'0'0'829'16,"0"0"-191"-16,-3-113-305 0,-14 61-84 15,-8 1-99-15,-8 8-44 16,-12 13-41-16,-8 13-65 16,-12 17 0-16,-4 11 0 0,0 25 0 15,7 10 0 1,12 6 0-16,17-2 0 15,18-4 0-15,15-10 0 0,0-7 0 16,25-11 0-16,14-8 0 16,10-10 0-16,7 0 0 15,2-17 0-15,0-9 0 16,-4-4 0-16,-10 0 0 16,-11 4 0-16,-8 6 0 15,-11 6 0 1,-8 8 0-16,-4 4 0 0,-2 2 0 15,0 2 0-15,0 22 0 0,5 12 0 16,-1 12 0-16,2 10 0 16,-1 8 0-16,0 5 0 15,-3 1 0-15,0-2 0 16,-2-6 0 0,0-7 0-16,0-11 0 0,2-14 0 15,3-8 0-15,-1-12 0 16,3-8 0-16,0-4 0 15,6-2 0-15,0-16-183 16,-1 0-833 0</inkml:trace>
  <inkml:trace contextRef="#ctx0" brushRef="#br0" timeOffset="4605.76">3569 10888 1200 0,'0'0'553'0,"0"0"-38"15,0 0-19-15,0 0-5 16,0 0-115-16,0 0-71 16,0 0-145-16,15-3-160 15,-15-12 0-15,-9-9 0 16,-11-8 0-16,-8-10 0 16,-11-12 0-16,-9-13 0 15,-6-13 0-15,-12-32 0 16,-3-36 0-16,11 9 0 15,17 17 0-15,21 32 0 16,18 44 0-16,2 4 0 0,0 3 0 16,18 13 0-16,6 12 0 15,5 8 0-15,-2 6 0 16,-2 0 0-16,-4 14 0 16,-7 17 0-16,-11 13 0 15,-3 12 0-15,-23 12 0 16,-25 10 0-16,-18 6-17 15,-9 3 16-15,-8-5-8 16,3-6 12-16,14-12-3 16,18-14 7-16,26-14 10 15,22-11-17-15,18-14 0 0,36-11 0 16,37 0 0-16,36-25 0 16,-2-10 0-16,-12 1 0 15,-20 6 0-15,-27 6 0 16,-4 4 0-16,-7 2 0 15,-22 6 0-15,-17 8 0 16,-13 2-51-16,-6 12-227 16,-19 14-432-16,3 0-365 15</inkml:trace>
  <inkml:trace contextRef="#ctx0" brushRef="#br0" timeOffset="5666.83">6011 10171 1921 0,'0'0'660'16,"0"0"-327"-16,0 0-11 0,60-147-101 15,-48 99-114-15,-8 0-44 16,-4 2-6 0,-8 1 4-16,-21 11-16 0,-10 9-3 15,-10 12 2-15,0 13-26 16,2 0-9-16,5 22-9 16,10 15-20-16,12 7 7 15,16 10-1-15,4 6-1 16,14 8 14-16,19 8 1 15,2 5 0-15,3-1 0 16,-5-2-5-16,-6-6 5 0,-8-8 0 16,-15-8 0-16,-4-9 1 15,-7-11-1-15,-17-10 1 16,-8-12 11-16,-5-10-11 16,-4-4 20-16,-3-12 0 15,-1-18 18-15,-1-8 15 16,4-5-25-16,7 6-1 15,9 6 5-15,10 11-27 16,10 10-2-16,4 10-4 16,2 0-27-16,0 10 8 15,2 16-4-15,9 8-44 16,0 7-101-16,0 18-159 16,-2-8-383-16,-3-9-264 0</inkml:trace>
  <inkml:trace contextRef="#ctx0" brushRef="#br0" timeOffset="6470.33">6239 10543 1159 0,'0'0'1039'0,"0"0"-402"0,0 0-280 16,0 0-11-16,31-102-76 15,-31 96-115 1,0 6-22-16,0 0-133 0,0 16 0 15,0 16 0-15,0 9 0 16,0 0 0-16,0-1 0 16,8-9 0-16,5-9 0 15,1-12 0-15,3-10 0 16,10 0 0-16,9-18 0 16,7-14 0-16,5-8 0 15,2-5 0-15,-6 5 0 16,-11 4 0-16,-8 8 0 15,-11 12 0-15,-10 12 0 0,-4 4 0 16,0 18 0-16,0 22 0 16,0 14 0-16,0 4 0 15,0 0 0-15,9-7 0 16,5-15 0-16,3-12 0 16,3-16 0-16,2-8 0 15,5-2 0-15,4-26 0 16,2-10 0-16,2-4 0 15,0-3 0-15,-6 5 0 16,-7 12 0-16,-6 10 0 16,-10 13 0-16,1 5 0 15,-3 9 0-15,6 19 0 16,2 11 0-16,2 3 0 0,1-2 0 16,-1-8 0-1,-3-8 0-15,-2-10 0 0,-3-10 0 16,4-4 0-16,-1 0 0 15,9-18 0-15,6-12 0 16,7-9 0-16,5-5 0 16,-2 4 0-16,-5 6 0 15,-10 12 0-15,-5 12 0 0,-8 10 0 16,-1 0 0 0,1 20 0-16,6 12 0 15,-1 7 0-15,4-3 0 0,1-4 0 16,-5-8 0-16,0-12 0 31,-2-8 0-31,2-4 0 0,5-4 0 0,3-22 0 16,8-8 0-16,2-2 0 15,2-3 0-15,-2 9 0 16,-4 8 0-16,-9 10 0 16,-3 12 0-16,-4 0 0 15,0 27 0-15,-4 10 0 16,-1 8 0-16,-2 3 0 0,-2-4 0 15,0 0-78-15,0-12-517 16,2-14-784-16</inkml:trace>
  <inkml:trace contextRef="#ctx0" brushRef="#br0" timeOffset="7537.06">8740 10481 1513 0,'0'0'945'0,"0"0"-225"16,0 0-255-16,0 0-216 15,-11-106-45-15,4 98-204 16,-4 8 0-16,-5 0 0 16,-5 24 0-16,-6 14 0 15,-2 10 0-15,6 6 0 16,13-2 0-16,7-7 0 16,3-9 0-16,18-12 0 15,15-12 0-15,8-12 0 16,3-2 0-16,1-27 0 0,-1-8 0 15,-8-12 0 1,-12-5 0-16,-17-6 0 0,-7-4 0 16,-15-2 0-16,-26 10 0 15,-5 13 0-15,-6 21 0 16,6 22 0-16,9 3 0 16,16 29 0-16,14 8 0 0,7 2 0 15,22-6 0-15,25-10 0 0,11-14 0 16,13-12 0-16,8-10 0 15,-4-30 0-15,-4-16 0 16,-11-12 0 0,-13-7 0-16,-16-3 0 15,-11 2 0-15,-8 6 0 0,-10 14 0 16,-2 13 0-16,0 24 0 16,0 16 0-16,0 9 0 31,-5 55 0-31,-4 47 0 15,-8 46 0-15,-6 21 0 16,-6 3 0-16,-2-11 0 0,4-19 0 16,8-2 0-16,13-13 0 15,6-27 0-15,12-28 0 16,13-30 0-16,8-16 0 16,9-8 0-16,5-9 0 15,4-15 0-15,-2-7 0 16,-11-34 0-16,-11-20 0 15,-16-29 0-15,-11-36 0 16,-44-33 0-16,-12 15 0 16,-5 33 0-16,13 46 0 0,11 39 0 15,-2 8 0-15,-11 18 0 16,10 0-260-16,11 0-1035 0</inkml:trace>
  <inkml:trace contextRef="#ctx0" brushRef="#br0" timeOffset="9862.81">11044 10265 902 0,'0'0'551'16,"0"0"-64"-16,0 0-6 15,0 0-148-15,0 0 48 16,0 0-20-16,123-62-91 15,-110 35-64-15,-4 0-82 16,-9-2-124-16,0 5 0 16,-18 4 0-16,-17 12 0 0,-17 8 0 15,-6 18 0-15,-4 28 0 16,4 16 0-16,9 9 0 16,15 5 0-1,21-8 0-15,13-10 0 0,9-14 0 16,26-20 0-16,12-17 0 15,7-7 0-15,6-29 0 16,-2-21 0-16,-3-14 0 16,-5-16 0-16,-6-22 0 15,-5-25 0-15,-8-23 0 16,-12-5 0-16,-11 33 0 16,-8 38 0-16,0 42 0 15,0 24 0-15,-4 16 0 16,-9 2 0-16,-9 52 0 0,-5 52 0 15,1 41 0-15,10 13 0 16,12-24 0-16,4-33 0 16,4-39 0-16,17-14 0 15,8-2 0-15,8-6 0 16,9-8 0-16,8-16 0 16,4-16 0-16,5-2 0 15,-3-28 0-15,-2-14 0 16,-7-14 0-16,-11-10 0 15,-11-9 0-15,-16 3 0 16,-13 8 0-16,0 22 0 0,-15 24 0 16,-10 20 0-16,-4 30 0 15,2 32 0-15,7 16 0 16,11 9 0-16,9-3 0 16,11-6 0-16,30-16 0 15,17-12 0-15,15-20 0 16,12-13 0-16,11-17 0 15,4-4 0-15,-2-29 0 0,-5-11 0 16,-12-12 0-16,-14-10 0 16,-16-8 0-16,-18-3 0 15,-17 9 0-15,-16 14 0 16,-7 16 0-16,-33 22 0 16,-13 16 0-1,-12 14 0-15,-2 28 0 0,7 13 0 16,11 4 0-16,18-2 0 15,13-7 0-15,18-14 0 16,0-10 0-16,9-16 0 16,18-10 0-16,6 0 0 0,5-24 0 15,5-12 0 1,-1-2 0-16,-5-4 0 0,-5 3 0 16,-8 9 0-16,-11 10 0 15,-3 11 0-15,-8 9 0 16,-2 1 0-16,0 31 0 15,0 19 0-15,0 13 0 16,0 10 0-16,-9 8 0 16,-5 18 0-16,-1 23 0 15,4 23 0-15,4 7 0 16,3-25 0-16,2-30 0 0,-1-38 0 16,-3-10 0-16,-6-1 0 15,-5-4 0-15,-6-2 0 16,-6-19 0-16,-2-16 0 15,-4-8 0 1,-1-12 0-16,3-24 0 0,4-20 0 16,13-37 0-16,16-41 0 15,45-40 0-15,32-15 0 0,25 14 0 16,8 29 0 0,-23 48 0-16,-18 22 0 0,-23 21 0 15,-9 15 0 1,-6-3 0-16,-2-2 0 0,-10 3 0 15,-7 8 0-15,-12 8 0 16,0 8 0-16,-9 10 0 16,-11 8 0-16,-5 0 0 15,1 10 0-15,1 12 0 16,10 0 0-16,11 2 0 31,2-2 0-31,23-2 0 0,19 0 0 0,9 0 0 31,2 2 0-31,1-2 0 0,-7 5 0 0,-12-2 0 0,-13 4 0 16,-10-1 0-16,-12 2 0 31,0 0 0-31,-7 0 0 16,-7-4 0-16,4-6 0 16,7-4 0-16,3-4 0 0,7-6 0 0,24-4 0 15,11 0 0 1,10-10 0-16,3-12 0 0,-1-8 0 15,-5-6 0-15,-4-4 0 16,-10-5 0-16,-8-1 0 16,-12 2 0-16,-8 6 0 15,-7 10 0-15,-5 14 0 16,-24 12 0-16,-8 2 0 16,-7 26 0-16,1 16 0 15,9 11 0-15,10 5 0 16,17 0 0-16,7-2 0 15,27-8 0-15,22-10 0 16,16-12 0-16,12-12 0 0,8-10 0 16,0-4 0-16,-1-6 0 15,-5-18 0-15,-13-10 0 16,-8-8 0-16,-14-6 0 16,-15-6 0-16,-10-4 0 15,-13 4 0-15,-6 5 0 16,0 11 0-16,-13 10 0 15,-7 10 0-15,-7 14 0 16,-2 4 0-16,-2 18 0 16,0 18 0-16,4 12 0 15,7 6 0-15,8 3 0 16,12-1 0-16,0-8 0 0,21-6 0 31,14-8 0-31,15-10 0 0,10-6 0 0,5-8 0 16,5-8 0-16,2-2 0 15,2-10 0-15,-6-18 0 16,-1-14 0-16,-9-12 0 16,-6-10 0-1,-10-7 0-15,-13-1 0 0,-11 10 0 16,-16 12 0-16,-2 16 0 0,-20 12 0 16,-14 14 0-1,-3 8 0-15,-1 2 0 0,2 20 0 16,8 6 0-16,9 2 0 15,11 2 0-15,8-2 0 16,2 1 0-16,25-4 0 31,6 0 0-31,7-1 0 0,0-1 0 0,0 2 0 16,-2 0 0-16,-2 4 0 16,-5-1 0-16,-9 2 0 15,-9-4 0-15,-11-2 0 16,-2-4 0-16,-21-2 0 15,-20-2 0 1,-9-6 0 0,-11-4 0-16,-4-4 0 15,-15-4 0-15,16 0-89 0,14-4-1037 0</inkml:trace>
  <inkml:trace contextRef="#ctx0" brushRef="#br0" timeOffset="10825.18">15620 10225 2078 0,'0'0'997'16,"0"0"-457"-16,0 0-260 15,0 0-79-15,0 0-201 16,0 0 0-16,0 0 0 16,-153 44 0-16,113 8 0 15,11 4 0-15,18-2 0 0,11-6 0 16,21-10 0-16,27-12 0 15,10-14 0-15,0-12 0 16,-10-4 0-16,-12-26 0 16,-20-12 0-16,-16-14 0 15,-11-8 0-15,-28-10 0 16,-9-4 0-16,-1-3 0 16,4 3 0-16,12 8 0 15,15 6 0-15,18 8 0 16,9 8 0-16,31 3 0 0,9 7 0 15,9 6 0 1,-2 8 0-16,-5 8 0 0,-9 10 0 16,-8 6 0-16,-8 8 0 15,-8 26 0-15,-2 20 0 16,-3 33 0-16,3 35 0 16,1 36 0-16,-1 11 0 15,-3-3 0-15,-3-13 0 16,-2-19 0-16,1 2 0 15,3-3 0-15,-2-25 0 16,1-26 0-16,1-26 0 0,-1-18 0 16,-3-4 0-1,2-5 0-15,-1-10 0 0,4-16 0 16,3-3 0-16,4-30 0 16,6-19 0-16,5-25 0 15,-8-34 0-15,-21-24 0 16,-2 7 0-16,-38 23 0 15,-11 34 0-15,-6 24 0 16,-15 1 0-16,1 3 0 16,3 7 0-16,26 10 0 15,28 11 0-15,16 4 0 16,48 0 0-16,24 0 0 16,10-2 0-16,-1-4 0 0,-16 2 0 15,-24 0 0-15,-28 4 0 16,-17 2-107-16,-42 6-416 15,-9 0-298-15,5 0-715 16</inkml:trace>
  <inkml:trace contextRef="#ctx0" brushRef="#br0" timeOffset="11699.93">16979 10068 370 0,'0'0'1341'0,"0"0"-590"16,0 0-258-1,0 0-120-15,54-108-30 0,-50 100-129 16,1 8-3-16,-5 0-211 16,2 22 0-16,1 20 0 15,-1 16 0-15,2 10 0 16,1 7 0-16,-1-3 0 16,2-8 0-16,1-14 0 15,3-12 0-15,-2-16 0 16,3-14 0-16,5-8 0 15,7-8 0-15,8-24 0 0,6-14 0 16,5-14 0-16,1-8 0 16,-3-4 0-16,-9 1 0 15,-10 13 0-15,-8 14 0 16,-11 20 0-16,-2 20 0 16,0 4 0-16,-13 32-239 15,-5 44-303-15,3-4-317 16,5-3-752-16</inkml:trace>
  <inkml:trace contextRef="#ctx0" brushRef="#br0" timeOffset="12632.1">17472 10457 1560 0,'0'0'694'0,"0"0"-120"16,0 0-94-16,0 0-242 16,124-44-42-16,-70 18-67 15,4-8-52-15,-4-4-20 16,-6-2-12-16,-9 0-38 15,-17-1 32-15,-13 5-39 16,-9 9 0-16,-12 4 0 16,-25 13 0-16,-13 10 0 15,-5 10 0-15,-3 28 0 16,5 15 0-16,13 9 0 0,15 2 0 16,19-2 0-16,6-8 0 15,31-14 0-15,19-11 0 16,15-18 0-1,11-11 0-15,2-6 0 0,2-26 0 16,-7-14 0-16,-10-8 0 16,-12-6 0-16,-13-5 0 15,-15 3 0-15,-13 6 0 16,-10 10 0-16,0 14 0 16,-4 12 0-16,-18 12 0 15,-2 8 0-15,-1 0 0 16,-2 8 0-16,9 12 0 0,7 2 0 15,11 4 0-15,4 2 0 16,30-2 0-16,15-1 0 16,9-3 0-16,2-4 0 15,-1-3 0-15,-13-1 0 16,-13 4 0-16,-15 5 0 16,-13 5 0-1,-5 6 0-15,0 4 0 0,-13 2 0 16,1-2 0-16,3-4 0 15,7-6 0-15,2-10 0 0,5-7 0 16,24-11 0-16,10-3 0 16,13-27 0-1,8-14 0-15,0-14 0 0,7-26 0 16,0-34 0-16,-7-39 0 16,-13-23 0-16,-25-1 0 15,-15 37 0-15,-7 51 0 16,-3 39 0-16,-12 31 0 15,-1 10 0-15,-1 13 0 16,-6 28 0-16,-4 65 0 16,8 43 0-16,7 21 0 15,12-3 0-15,0-36 0 0,14-37 0 16,5-23 0 0,6-11 0-1,8 0 0-15,8-3 0 16,5-8 0-16,2-18 0 15,-4-16 0-15,-2-2 0 16,-1-26 0-16,-4-14 0 16,-1-14 0-16,-5-6 0 15,-4-1 0-15,-7 11 0 16,-7 18 0-16,-6 22 0 16,-7 10 0-16,0 40 0 0,0 20 0 15,0 12 0-15,0 5 0 16,4-9 0-16,14-12 0 15,5-18 0-15,6-22 0 16,6-16 0-16,5-16-86 16,3-32-268-16,10-52-228 15,-10 9-204-15,-12 3-189 0</inkml:trace>
  <inkml:trace contextRef="#ctx0" brushRef="#br0" timeOffset="12775.71">19526 9609 1250 0,'0'0'1078'0,"0"0"-174"16,0 0-274-16,0 0-396 15,0 0-234-15,0 0 0 16,0 0 0-16,-87-80 0 16,87 86 0-16,0 16-62 15,0-4-670-15,-13-2-1207 0</inkml:trace>
  <inkml:trace contextRef="#ctx0" brushRef="#br0" timeOffset="12932.29">18392 9765 2593 0,'0'0'1027'16,"0"0"-750"-16,0 0-78 15,195 0-199-15,-98 0 0 16,3-2 0-16,-2-1 0 16,36 3 0-16,-27 0-518 15,-13 0-727-15</inkml:trace>
  <inkml:trace contextRef="#ctx0" brushRef="#br0" timeOffset="13635.3">19776 9950 1640 0,'0'0'802'16,"0"0"-119"-16,0 0-319 15,0 0-82-15,0 0-85 16,0 0-69-16,-119-32-128 15,80 68 0-15,-3 12 0 16,-1 12 0-16,9 6 0 0,15 2 0 16,16-2 0-1,3-9 0-15,27-9 0 0,16-14 0 16,13-12 0 0,6-14 0-16,5-8 0 15,4 0 0-15,-3-20 0 16,-5-10 0-16,-10-10 0 15,-11-8 0-15,-13-6 0 16,-8-7 0-16,-15 3 0 16,-6 8 0-16,0 12 0 15,-6 18 0-15,-15 20 0 0,0 4 0 16,-2 32 0-16,1 12 0 16,7 8 0-16,9 5 0 15,6-7 0-15,10-6 0 16,26-12 0-16,10-12 0 15,10-12 0-15,6-12 0 16,3 0 0-16,-5-24 0 16,-2-10 0-16,-9-10 0 15,-7-6 0-15,-8-8 0 16,-10-3 0-16,-8-1 0 16,-11 8 0-16,-5 14 0 0,-12 14 0 15,-19 16 0-15,-5 10 0 16,-1 10 0-16,5 18 0 15,14 8 0-15,18 4 0 16,0 2 0-16,37-2 0 16,11-2 0-16,10-6 0 15,-2-5 0-15,-5-1 0 16,-8-2 0-16,-17-1 0 16,-11 4 0-16,-12 1 0 15,-3-2 0-15,-15 0 0 16,-17-4 0-16,-5 0 0 0,-4-2 0 15,1-4 0-15,7 0 0 16,8-6 0-16,25-10-29 16,0 0-452-16,14-8-616 0</inkml:trace>
  <inkml:trace contextRef="#ctx0" brushRef="#br0" timeOffset="13792.63">21128 10110 2199 0,'0'0'998'0,"0"0"-455"16,0 0-187-16,0 0-356 15,145-6 0-15,-82 4 0 16,-3-2 0-16,-4 2 0 16,-12 2-39-16,-17 0-514 15,-16 0-641-15</inkml:trace>
  <inkml:trace contextRef="#ctx0" brushRef="#br0" timeOffset="13966.1">21057 10417 2297 0,'0'0'1012'0,"0"0"-481"16,0 0-275-16,140 6-256 16,-61-6 0-16,2-8 0 15,-4-8 0-15,-13-2 0 16,-6-6 0-16,-20 2-459 15,-11 4-1388-15</inkml:trace>
  <inkml:trace contextRef="#ctx0" brushRef="#br0" timeOffset="14933.17">23149 9990 2290 0,'0'0'961'16,"0"0"-613"0,0 0-129-16,0 0-96 0,0 0-69 15,-142 16-39-15,92-4 6 0,2-4-15 16,3-8 9-16,7 0 29 16,7-18-44-16,10-16 0 15,8-8 0-15,11-7 0 16,2-2 0-16,5 0 0 15,17 7 0-15,5 6 0 16,2 10 0-16,0 12 0 16,-3 10 0-1,1 6 0-15,0 16 0 0,-3 24 0 16,-1 20 0 0,-10 31 0-16,-13 27 0 15,0 25 0-15,-29-13 0 16,-9-30 0-16,-2-32 0 15,-5-26 0-15,-11 0 0 16,-12-2 0-16,-10-8 0 16,6-13 0-16,10-16 0 15,15-3 0-15,18-10 0 16,19-20 0-16,10-10 0 16,4-8 0-16,25-4 0 15,11 2 0-15,4 10 0 16,3 10 0-16,2 13 0 15,-2 16 0-15,-3 1 0 16,1 16 0-16,-3 14 0 0,-1 6 0 16,-4 2 0-16,-1 0 0 15,-3-6 0-15,3-4 0 16,-3-6 0-16,3-8 0 16,2-6 0-16,15-8-165 15,-8 0-449-15,-7-13-423 0</inkml:trace>
  <inkml:trace contextRef="#ctx0" brushRef="#br0" timeOffset="16100.04">24199 9924 567 0,'0'0'1314'0,"0"0"-516"16,0 0-215-16,0 0-223 15,0 0-89-15,0 0-68 16,0 0-203-16,4-64 0 0,-4 64 0 16,0 23 0-16,0 20 0 15,0 13 0-15,0 18 0 16,0 8 0-16,-4 6 0 16,2-3 0-16,-3-7 0 15,0-12 0-15,3-14 0 16,0-13 0-16,0-14 0 15,2-10 0-15,-5-15-138 16,1 0-391-16,0-15-563 0</inkml:trace>
  <inkml:trace contextRef="#ctx0" brushRef="#br0" timeOffset="16337.37">24136 9892 1827 0,'0'0'825'15,"0"0"-121"-15,0 0-329 16,0 0-131-16,0 0-123 16,129-113-121-16,-79 85 0 15,-4 0 0-15,1 2 0 0,-5 4 0 16,-6 10 0-16,-5 6 0 16,-4 6 0-16,-4 2 0 15,-4 18-78-15,-12 22-282 16,-4-6-335-16,-3-1-318 0</inkml:trace>
  <inkml:trace contextRef="#ctx0" brushRef="#br0" timeOffset="16535.43">24089 10229 1505 0,'0'0'1080'0,"0"0"-454"0,0 0-286 16,116-17-73-16,-56 8-126 15,-1-1-69-15,-1 2-33 16,-8 4-13-16,0 1-26 16,-8 3 0-16,-4 0-39 15,-12 7-125-15,-8 8-124 16,-11 2-83-16,-18 15-195 16,-20-6-58-16,-7 2-548 0</inkml:trace>
  <inkml:trace contextRef="#ctx0" brushRef="#br0" timeOffset="16735.57">24189 10596 1570 0,'0'0'710'15,"0"0"-126"-15,0 0-216 16,0 0-80-16,0 0-29 16,0 0-74-16,0 0-53 15,116 19-132-15,-51-19 0 16,11 0 0-16,2 0 0 15,0 0 0-15,-9-10-38 16,0-13-245-16,-18 2-454 0,-13 3-1133 0</inkml:trace>
  <inkml:trace contextRef="#ctx0" brushRef="#br0" timeOffset="16890.4">25155 10633 2292 0,'0'0'935'16,"0"0"-365"-16,0 0-271 0,0 0-299 15,0 0 0-15,0 0 0 0,0 0-209 16,37 13-925-16</inkml:trace>
  <inkml:trace contextRef="#ctx0" brushRef="#br0" timeOffset="22231.03">9246 12234 2311 0,'0'0'844'0,"0"0"-590"15,0 0-71-15,0 0-54 16,0 0-40-16,0 0-16 16,33-4-32-16,-31 4 5 15,0 0-4-15,-2 0-24 16,0 0 8-16,0 0-17 15,0 0 0-15,-6 0 1 16,-9 0-10-16,-6 0 0 16,1-10-1-16,1-4 2 0,3-6 11 15,7-6-12-15,5-2 0 16,4-3 0-16,0 3 0 16,15 2 0-16,7 4 0 15,3 7 0-15,0 6 0 16,2 7 0-16,-2 2 0 15,2 8 0-15,-2 20 0 16,-2 10 0-16,-6 11 0 0,-10 11 0 16,-7 4 0-16,-3 6 0 15,-28-2 0-15,-9-2 0 16,-8-5 0-16,-8-7 0 16,-2-10 0-16,2-10 0 15,2-10 0-15,8-10 0 16,8-8 0-16,9-6 0 15,9 0 0-15,9-18 0 16,9-10 0-16,2-6 0 16,2 0 0-16,20 0 0 15,11 3 0-15,8 9 0 16,5 8 0-16,3 10 0 16,3 4 0-1,-8 3 0-15,-2 16 0 0,-5 7 0 0,-9 5 0 16,-4-1 0-16,-3 2 0 15,-1-4 0-15,-5-2-117 16,8 4-210-16,-8-8-269 16,1-8-309-16</inkml:trace>
  <inkml:trace contextRef="#ctx0" brushRef="#br0" timeOffset="22766.04">10155 12266 1756 0,'0'0'682'0,"0"0"-383"15,0 0 21-15,49-137-100 16,-45 97-18-16,-4 2-31 16,0 2-18-16,-19 4-24 15,-13 6-34-15,-5 4-26 16,-8 10-69-16,-2 6 0 15,-4 6 0 1,4 0 0-16,2 20 0 16,8 6 0-16,10 6 0 0,11 2 0 15,12 1 0-15,4 1 0 0,0-4 0 16,20 0 0-16,9-2 0 16,6-2 0-16,3 2 0 15,3-2 0-15,-1 0 0 16,0 2 0-16,-3 0 0 15,-6 2 0-15,-4 0 0 16,-9 2 0-16,-9 1 0 16,-9-1 0-16,0-4 0 15,-13-2 0-15,-16-4 0 16,-10-4 0-16,-5-6 0 0,0-6 0 31,1-6 0-31,6-2 0 0,8 0 0 0,14-20 0 16,7-8 0-16,8-10 0 15,12-8 0-15,21-7 0 16,11-1 0-16,10 0 0 16,6 6 0-16,0 6 0 15,18-2-152-15,-18 14-593 16,-8 6-1350-16</inkml:trace>
  <inkml:trace contextRef="#ctx0" brushRef="#br0" timeOffset="23358.99">10754 12432 1857 0,'0'0'905'16,"0"0"-303"-16,0 0-224 15,0 0-121-15,0 0-160 16,0 0-97-16,0 0 0 15,89-36 0-15,-31 28 0 16,25 4 0-16,-14 4-108 16,-17 0-828-16</inkml:trace>
  <inkml:trace contextRef="#ctx0" brushRef="#br0" timeOffset="23502.48">10746 12639 2385 0,'0'0'756'16,"0"0"-456"-16,122 0 3 0,-35-10-167 16,13-4-128-16,43-6-8 15,-22 2-326-15,-21 0-585 0</inkml:trace>
  <inkml:trace contextRef="#ctx0" brushRef="#br0" timeOffset="23863.04">11648 12212 2041 0,'0'0'889'15,"0"0"-421"-15,0 0-198 16,0 0-60-16,151-50-114 16,-99 50-50-1,-6 0-11-15,-5 18-34 0,-15 12-1 16,-12 10 4-16,-12 10-4 15,-2 4 0-15,-31 2-38 0,-17-2-8 16,-11-2 19-16,-9-7 9 16,6-7 18-16,12-12 1 15,13-6 29 1,18-10 19-16,12-6-26 0,7 0-8 16,0-4 13-16,26 2-9 15,15 0-19-15,19 0 0 31,36-2 0-31,33 0 0 16,22 0-69-16,-22-6-427 16,-31-4-567-16</inkml:trace>
  <inkml:trace contextRef="#ctx0" brushRef="#br0" timeOffset="24037.57">12574 12164 2223 0,'0'0'983'16,"0"0"-663"-16,0 0-72 15,137-27-94-15,-60 23-92 0,8 3-33 16,-4-2-29 0,-2 3-157-16,-20 0-319 0,-26-1-460 0</inkml:trace>
  <inkml:trace contextRef="#ctx0" brushRef="#br0" timeOffset="24338.37">12601 12136 1809 0,'0'0'870'16,"0"0"-216"-16,0 0-373 0,0 0-43 16,0 0-76-1,0 0-80-15,0 0-82 0,7 30 0 16,-2-5 0-16,-5 12 0 15,0 7 0-15,0 8 0 16,-14 4 0-16,-8 3 0 16,0-1 0-16,-3-2 0 15,7-6 0-15,7-6 0 16,11-6 0-16,0-6 0 16,31-10 0-16,21-8 0 15,34-8 0-15,35-6 0 16,-1 0 0-16,-13-4 0 15,-20-10-8-15,-29-12-311 0,-16 2-330 16,-15-2-346-16</inkml:trace>
  <inkml:trace contextRef="#ctx0" brushRef="#br0" timeOffset="24525.72">12499 12483 2304 0,'0'0'912'16,"0"0"-463"-16,147-44-182 16,-53 27-103-16,6 5-164 0,-15 5 0 15,15 7 0-15,-29 0-125 16,-24 3-702-16</inkml:trace>
  <inkml:trace contextRef="#ctx0" brushRef="#br0" timeOffset="24903.6">6958 13838 1790 0,'0'0'691'16,"0"0"-108"-1,0 0-199-15,0 0 80 0,0 0-280 16,0 0-184-16,0 0 0 0,-54-12 0 15,99 12 0 1,35 0 0-16,40-12 0 0,36-10 0 16,-6-2 0-1,-17 0-57-15,-50 10-860 0,-46 10-706 0</inkml:trace>
  <inkml:trace contextRef="#ctx0" brushRef="#br0" timeOffset="25029.24">7101 13850 2415 0,'0'0'824'0,"0"0"-459"16,0 0-149-16,0 0-103 0,137 28-13 16,2-28-37-1,-1 0-63-15,-24-2 0 0,-35-8-93 16,0-4-285-16,-15 2-344 16,-10 0-251-16</inkml:trace>
  <inkml:trace contextRef="#ctx0" brushRef="#br0" timeOffset="25304.02">7593 13439 2097 0,'0'0'847'16,"0"0"-290"0,0 0-251-16,0 0-174 15,0 0-32-15,131-54-43 16,-64 54-57-16,2 20 0 0,-5 18 0 15,-10 14 0-15,-14 10 0 16,-13 8 0-16,-18 5 0 16,-9 3 0-16,-5 0 0 15,-28-4 0-15,-18-8 0 16,-9-7 0-16,-8-14 0 16,4-14 0-16,11-17-80 15,26-26-260-15,15-21-396 16,12-8-510-16</inkml:trace>
  <inkml:trace contextRef="#ctx0" brushRef="#br0" timeOffset="25603.09">9571 13455 2277 0,'0'0'971'0,"0"0"-466"16,0 0-283-16,0 0-101 16,165 0-121-16,-80 0 0 15,6 0 0-15,-4 0 0 16,-11 0 0-16,-20 0 0 15,-23-2 0-15,-33 2-234 16,-13 0-267-16,-26 0-646 0</inkml:trace>
  <inkml:trace contextRef="#ctx0" brushRef="#br0" timeOffset="25870.44">9524 13533 1737 0,'0'0'926'0,"0"0"-360"0,0 0-208 16,0 0-54-16,0 0-99 15,0 0-205-15,-13 118 0 16,20-79 0-16,-5 7 0 16,-2 10 0-16,0 4 0 15,-13 10 0-15,-3-3 0 16,1 1 0-16,5-4 0 16,10-8 0-16,0-10 0 15,14-8 0-15,19-10 0 16,14-12 0-16,9-10 0 0,8-6 0 15,6-10 0 1,-6-16 0-16,1-32-312 16,-21 4-617-16,-17 2-570 0</inkml:trace>
  <inkml:trace contextRef="#ctx0" brushRef="#br0" timeOffset="25996.12">9580 13916 2189 0,'0'0'913'0,"0"0"-324"16,0 0-379-16,121-10-15 16,-5-8-195-16,2 0 0 15,26-6 0-15,-37 6-162 0,-33 4-972 0</inkml:trace>
  <inkml:trace contextRef="#ctx0" brushRef="#br0" timeOffset="26200.78">10756 13878 2916 0,'0'0'922'16,"0"0"-664"-16,119-10-258 15,-43 0 0-15,6 2 0 0,13 6 0 16,-21 2-243-16,-23 0-796 0</inkml:trace>
  <inkml:trace contextRef="#ctx0" brushRef="#br0" timeOffset="26343.52">10839 14131 950 0,'0'0'1616'15,"0"0"-873"-15,0 0-376 16,118 0-64-16,-38-4-186 0,11-10-117 15,32-12 0 1,-22 4-258-16,-17 0-957 0</inkml:trace>
  <inkml:trace contextRef="#ctx0" brushRef="#br0" timeOffset="26594">11855 13413 2429 0,'0'0'1058'0,"0"0"-449"16,0 0-609-16,0 0 0 0,0 0 0 15,-29 122 0-15,23-50 0 16,-4 8 0-16,6 7 0 16,2-1 0-16,2-2 0 15,0-7 0-15,0-18 0 16,0-8 0-1,6-21-45-15,8-12-617 0,4-18-633 0</inkml:trace>
  <inkml:trace contextRef="#ctx0" brushRef="#br0" timeOffset="26861.09">12294 13477 1326 0,'0'0'1369'0,"0"0"-488"0,0 0-361 16,0 0-520-16,0 0 0 15,0 0 0-15,0 0 0 16,-63 98 0-16,39-41 0 16,0 1 0-16,-3-6 0 15,7-2 0-15,5-10 0 16,5-8 0-16,10-12 0 16,4-8 0-16,31-8 0 15,17-4 0-15,15 0 0 16,12 0 0-16,3 0 0 15,-9 0 0-15,-10 0-62 16,-30 4-266-16,-17 2-334 0,-16 0-242 16</inkml:trace>
  <inkml:trace contextRef="#ctx0" brushRef="#br0" timeOffset="27065.02">12445 13746 1903 0,'0'0'958'16,"0"0"-358"-16,0 0-138 15,0 0-289-15,0 0-173 16,0 0 0-16,0 0 0 16,-15-34 0-16,15 82 0 15,0 12 0-15,0 10 0 0,0 8 0 16,0 2 0-16,0-1 0 16,-9-3 0-16,2-10 0 15,5 6 0-15,2-18-78 31,0-22-1056-31</inkml:trace>
  <inkml:trace contextRef="#ctx0" brushRef="#br0" timeOffset="27229.51">13196 14151 2397 0,'0'0'1175'16,"0"0"-651"-16,0 0-524 0,0 0 0 15,0 0 0-15,0 0 0 16,0 0 0-16,32-6-1566 0</inkml:trace>
  <inkml:trace contextRef="#ctx0" brushRef="#br0" timeOffset="28536.6">1757 15735 1517 0,'0'0'630'16,"0"0"-130"-16,0 0-9 15,0 0-144-15,0 0-101 16,0 0-73-16,0 0 19 16,-77-84-192-16,40 56 0 15,-2-2 0-15,-5-6 0 0,-8-9 0 16,-2-5 0-16,-2-10 0 15,1-8 0-15,2-8 0 16,3-27 0-16,13 9 0 31,12 0 0-31,12 4 0 0,13 28 0 0,0 5 0 32,0 21 0-32,13 18 0 15,3 16 0-15,-1 2 0 16,-3 24 0-16,-6 16 0 15,-6 13 0-15,0 15 0 0,-24 4 0 16,-21 6 0-16,-13 4 0 16,-16-6 0-16,-7 1 0 15,-2-7 0-15,7-12 0 16,13-12 0-16,23-12 0 16,25-16 0-16,15-9 0 15,27-9 0-15,46-3 0 16,50-29 0-16,48-16 0 15,19-2 0-15,-13 2 0 16,-38 14 0-16,-58 18 0 16,-33 6 0-16,-19 6 0 15,-6 0-12-15,-10 4-38 16,-5 0-8-16,-8 0-79 0,0 18-363 16,-10-6-623-16</inkml:trace>
  <inkml:trace contextRef="#ctx0" brushRef="#br0" timeOffset="33837.11">3640 15127 1585 0,'0'0'650'15,"0"0"-108"-15,0 0-64 16,0 0-125-16,0 0-78 15,0 0-62-15,49-102-213 16,-49 102 0-16,0 4 0 16,0 32 0-16,0 40 0 15,0 35 0-15,-2 29 0 16,-12-6 0-16,-1-27 0 16,3-41 0-16,6-28 0 15,-3-4 0-15,3-4 0 0,-2-12 0 16,4-18-122-16,-2-30-223 15,-1-20-475-15,1-8-54 0</inkml:trace>
  <inkml:trace contextRef="#ctx0" brushRef="#br0" timeOffset="33994.74">3575 15204 1373 0,'0'0'911'16,"0"0"-176"-16,0 0-220 15,0 0-228-15,0 0-89 16,0 0-121-16,0 0-77 0,127-111 0 15,-53 85 0 1,10-2 0-16,3 2 0 0,-6 6 0 16,-12 12-249-16,-20 8-300 15,-23 6-331-15,-21 16-205 0</inkml:trace>
  <inkml:trace contextRef="#ctx0" brushRef="#br0" timeOffset="34169.31">3567 15462 1347 0,'0'0'583'16,"0"0"-39"-16,0 0-230 0,0 0-56 16,0 0 25-16,0 0-35 15,120-12-81-15,-51-16-118 16,4 2-49-16,-5 0-162 16,-15 16-315-16,-18 6-334 15,-19 4-377-15</inkml:trace>
  <inkml:trace contextRef="#ctx0" brushRef="#br0" timeOffset="34329.03">3754 15695 1684 0,'0'0'775'0,"0"0"-305"15,0 0-186-15,0 0 19 16,0 0-59-16,116 24-104 16,-58-26-70-16,7-16-70 15,24-16-102-15,-16 6-590 16,-11 2-764-16</inkml:trace>
  <inkml:trace contextRef="#ctx0" brushRef="#br0" timeOffset="35365.87">4460 15360 2083 0,'0'0'954'16,"0"0"-350"-16,0 0-321 15,0 0-111-15,0 0-172 16,0 0 0-16,-4 102 0 15,4-44 0-15,0 2 0 16,0-2 0 0,4-9 0-16,9-13 0 0,5-14 0 15,5-14 0-15,5-8-20 16,9-16 7-16,2-20 7 0,1-10 7 16,-2-4-1-16,-6 2 11 15,-8 3 16-15,-8 13-27 16,-8 14 0-16,-1 14 0 15,-5 4 0-15,5 18 0 16,4 18 0-16,4 13 0 16,6 5 0-1,1-6 0 1,5-6 0-16,2-12 0 16,0-16 0-16,7-14 0 0,-1-14 0 15,5-22 0-15,3-18 0 16,-5-8 0-16,-5-9 0 15,-4-9 0-15,-10-14 0 16,-5 0 0-16,-7 4 0 16,-7 5 0-16,0 31 0 15,0 10 0-15,-5 26 0 16,-3 18 0-16,-8 32 0 16,-2 54 0-16,-4 34 0 15,4 1 0-15,9-15 0 0,9-36 0 16,0-18 0-1,13 1 0-15,16-3 0 0,8-2 0 16,7-16 0-16,5-14 0 16,-1-10 0-16,4-8 0 15,2-6 0-15,-6-18 0 16,2-8 0-16,-8-12 0 16,-5-6 0-16,-10-13-20 15,-9 1-5-15,-11 0 23 16,-7 12-5-16,0 14 7 15,-9 18 54-15,-13 18-54 16,-5 22 0-16,-2 32 0 16,4 14 0-16,8 12 0 0,8 1 0 15,9-11 0-15,0-12 0 16,22-16 0-16,11-16 0 16,6-14 0-16,1-12 0 15,1-8 0-15,5-24 0 16,-7-6 0-16,-5-4 0 15,-3-2 0-15,-9 0 0 16,-6 7 0-16,-5 7 0 16,-4 10 0-16,-3 7 0 15,0 4 0-15,-4 9 0 0,0 0 0 16,0 0 0-16,0 0 0 16,0 0 0-16,3 2 0 0,1 18 0 15,3 3 0 1,4 9 0-16,0 4 0 0,3 8 0 15,-3 0 0-15,3 0 0 16,-4-2 0-16,-1-6 0 16,1-6 0-16,-6-8 0 15,-2-12 0-15,0-6 0 16,-2-4 0-16,0 0 0 16,0-18 0-16,0-12 0 15,0-10 0-15,0-6 0 0,5-12 0 16,19 0 0-16,12-4 0 15,6 7 0-15,3 11 0 16,-5 14 0-16,-5 16 0 16,-8 14-261-1,-11 4-636-15,-9 10-1298 16</inkml:trace>
  <inkml:trace contextRef="#ctx0" brushRef="#br0" timeOffset="35597.46">6590 15029 2399 0,'0'0'863'0,"0"0"-407"0,0 0-351 31,0 0-78-31,-40 122-27 15,20-37-96-15,5-11-462 16,1-6-958-16</inkml:trace>
  <inkml:trace contextRef="#ctx0" brushRef="#br0" timeOffset="35975.44">6519 15817 2141 0,'0'0'968'0,"0"0"-363"15,0 0-354-15,0 0-120 16,111-126-131-16,-57 76 0 16,2-4 0-16,-6 5 0 15,-7-1 0-15,-12 12 0 16,-8 10 0-16,-15 8 0 16,-8 14 0-16,0 6 0 15,-16 0 0-15,-13 10 0 0,-4 12 0 16,0 8 0-16,6 0 0 15,14 4 0-15,13 1 0 16,6-5 0 0,37 2 0-16,18-4 0 0,12 2 0 15,7-6 0-15,-4 2 0 16,-12 0 0-16,-17-2 0 16,-23 2 0-16,-22 0 0 15,-4 0 0-15,-36 0 0 16,-17-2 0-16,-14 2 0 15,-9-7 0-15,-2-10 0 0,6 0 0 16,12-14-9-16,19-13-679 16,28-12-1421-16</inkml:trace>
  <inkml:trace contextRef="#ctx0" brushRef="#br0" timeOffset="36530.04">8183 15342 1642 0,'0'0'1406'0,"0"0"-736"16,0 0-292-16,0 0-378 15,0 0 0-15,0 0 0 16,0 0 0-16,-38 0 0 15,56 72 0-15,5 14 0 16,-1 7 0-16,-5-17 0 16,0 8 0-16,-5-18 0 15,-1 6 0-15,-3-23-186 16,-4-17-923-16</inkml:trace>
  <inkml:trace contextRef="#ctx0" brushRef="#br0" timeOffset="37569.32">8446 15262 2041 0,'0'0'1016'0,"0"0"-358"16,0 0-277-16,0 0-381 15,0 0 0-15,25 102 0 16,-15-38 0-16,2 6 0 16,-5-2 0-1,-3-7 0-15,0-11 0 0,1-14 0 16,-2-14 0-16,1-12 0 0,0-10 0 15,7-6 0-15,7-24 0 16,9-10 0-16,2-2 0 16,5-1 0-16,-3 11 0 15,-2 14 0-15,-8 10 0 16,2 8 0-16,-1 17 0 16,0 20 0-16,5 12 0 15,4 3 0-15,6 2 0 16,2-12 0-16,5-8 0 15,4-12 0-15,-2-16 0 16,-1-6 0-16,-1-10 0 16,-4-22 0-16,-3-8 0 0,-6-4 0 15,-8-4 0 1,-7-2 0-16,-9 1 0 0,-7 3 0 16,-2 10 0-16,-21 14 0 15,-4 18 0-15,-4 4 0 16,0 40 0-16,3 19 0 31,10 4 0-31,11 12 0 0,7-11 0 0,9-8 0 16,24-12 0-16,9-16 0 15,12-18 0-15,6-10 0 16,2-6 0-16,1-26 0 0,-5-8 0 16,-7-4 0-16,-9 0 0 15,-6-4 0-15,-11 6 0 16,-7 6 0-16,-9 10 0 31,-5 8 0-31,-4 14 0 0,0 4 0 0,0 9 0 16,0 22 0-16,0 9 0 15,0 0 0-15,0 2 0 16,8-4 0 0,13-12 0-16,4-8 0 15,6-8 0-15,6-10 0 0,9 0 0 16,0-8 0-16,1-14 0 15,-7-2 0-15,-7-2 0 16,-12-4 0-16,-17 2 0 16,-4 0 0-16,-10 2 0 15,-23 0 0-15,-7 8 0 16,-6 4 0-16,3 5 0 16,7 1 0-1,12 4 0-15,13-2 0 0,11 2 0 16,0-4 0-16,17-2 0 15,14-4 0-15,10-4 0 0,5 2 0 16,4 6 0-16,1 0 0 16,-4 8 0-16,-7 2 0 15,-4 0 0 1,-5 12 0-16,-5 6 0 0,-3 8 0 16,-1 2 0-16,-5 7 0 15,2 2 0-15,-6 2 0 16,-2-3 0-16,-2-4 0 0,-3-2 0 15,4-4 0 1,-3-4 0-16,3-4 0 0,2-4 0 16,1-10 0-16,5-4 0 15,4 0 0-15,0 0 0 16,3-16 0-16,0-8-105 16,-6-2-185-16,-5-18-29 15,-3 4-489-15,-7 8-1138 0</inkml:trace>
  <inkml:trace contextRef="#ctx0" brushRef="#br0" timeOffset="38770.68">10554 15669 1879 0,'0'0'855'16,"0"0"-297"-16,0 0-95 16,0 0-240-16,0 0-105 15,0 0-118-15,63-108 0 16,-46 95 0-16,-1 9 0 16,-1 4 0-1,1 0 0-15,1 8 0 0,2 15 0 16,1 3 0-16,-3 10 0 0,1-4 0 15,-5 4 0-15,-3-2 0 16,-4-2 0-16,-6-4 0 16,0-6 0-16,0-4 0 15,0-2 0 1,-13-10 0-16,2-2 0 0,0 0 0 16,1-4 0-1,2 0 0-15,3-4 0 0,5-14 0 16,0-4 0-16,0-6 0 15,13-2 0 1,8 2 0-16,6 6 0 16,-1 0 0-16,-2 4 0 15,1 4 0-15,-3 2 0 16,1 2 0-16,-4 2 0 16,2-5 0-16,-3 4 0 15,-3-4 0-15,-1 2 0 16,-5-1 0-16,-5-1 0 15,-4-1 0-15,0 4 0 16,0-3 0-16,0 0 0 16,0-1 0-16,-6 4 0 15,-1 2 0-15,0 0 0 0,2 8 0 16,1-4 0 0,0 4 0-16,2 0 0 0,-3 0 0 15,-2 16 0-15,0 7 0 16,-1 8 0-16,1 1 0 15,5 0 0-15,0 3 0 16,2-3 0-16,0-6 0 16,11-4 0-16,9-4 0 15,6-4 0-15,5-6 0 16,8-8 0-16,-2 0 0 16,5-4 0-16,1-14 0 15,-3-4 0-15,-2-6 0 16,-7-2 0-16,-4-2 0 15,-7-3 0-15,-5-1 0 0,-5 4 0 16,-6 0 0-16,-4 8 0 16,0 14 0-16,0 4 0 15,-2 6 0-15,-5 14 0 16,-2 18 0-16,0 4 0 16,5 9 0-16,2-5 0 15,2-4 0-15,0-8 0 16,15-8 0-16,8-10 0 15,1-6 0-15,5-4 0 0,-1 0 0 16,1-12 0-16,0-6 0 16,0-6 0-16,0-2 0 15,-2 0 0-15,-2 2 0 16,-8 3 0-16,-3 7 0 16,-5 10 0-16,-3 4 0 15,-3 0 0-15,-3 18 0 16,3 13 0-16,-3-1 0 15,0 6 0-15,0-4 0 16,0-6 0-16,2-8 0 16,2-10 0-16,0-8 0 15,7 0 0-15,3-12 0 16,8-14 0-16,4-6 0 0,6-3 0 16,1-2 0-16,4 2 0 15,-4 7 0-15,-2 2 0 16,-7 12 0-16,-2 10 0 15,-6 4 0-15,-3 0 0 16,3 18 0-16,-3 8 0 16,6 2 0-16,-4-1 0 15,1-1 0-15,-16 2 0 16,0-6-45-16,0-6-1028 0</inkml:trace>
  <inkml:trace contextRef="#ctx0" brushRef="#br0" timeOffset="39429.14">7695 15414 1728 0,'0'0'874'16,"0"0"-167"-16,0 0-182 15,0 0-263-15,132-50-262 16,-81 42 0-16,16-2 0 16,31 2 0-16,-3-2 0 15,11 2 0-15,0 0 0 16,-23 4 0-16,-8 2 0 16,-46 2 0-16,-24 0-607 0,-12 0-988 0</inkml:trace>
  <inkml:trace contextRef="#ctx0" brushRef="#br0" timeOffset="40768.11">2239 14642 1467 0,'0'0'297'15,"-43"-106"-54"-15,19 42-45 0,-5-3 38 16,7 12 30 0,1 12 85-1,4 15-80-15,5 8 14 0,2 8-33 0,3 6-22 16,5 4-230-16,2 2 0 16,0 0 0-16,13 0 0 15,22 0 0-15,17 0 0 16,10-10 0-16,7 0 0 15,-4-6 0-15,-7 0 0 16,-13-2 0-16,-19 4 0 16,-10 4 0-16,-12 2 0 15,-4 8 0-15,0 0 0 16,0 12 0 0,0 42 0-16,0 50 0 0,-2 48 0 15,2 23 0-15,0 3 0 0,0-23 0 16,0-43 0-16,2-28 0 15,-2-29 0-15,0-11 0 16,0-4 0-16,0-4 0 16,0-8 0-16,-6-12-279 15,-17-16-291-15,4-22-369 16,-2-12-800-16</inkml:trace>
  <inkml:trace contextRef="#ctx0" brushRef="#br0" timeOffset="41896.11">2206 14937 1689 0,'0'0'972'0,"0"0"-234"0,0 0-364 16,0 0-178-16,0 0-69 0,0 0-127 0,146-107 0 31,-84 74 0-31,4-3 0 16,-4-7 0-16,-7 3 0 15,-8-2 0-15,-11 0 0 16,-9 4 0-16,-10 6 0 15,-3 6 0-15,-5 10 0 16,-3 10 0-16,4 6 0 16,5 0 0-16,5 12 0 15,9 16 0-15,4 2 0 16,-1 6 0-16,-3-4 0 16,-10-2 0-16,-3-6 0 0,-9-8 0 15,-3-6 0-15,-2-4 0 16,0-6 0-16,4 0 0 15,2-10 0-15,9-20 0 16,10-10 0-16,7-10 0 16,2 0 0-16,0 6 0 15,-3 8 0-15,-4 14 0 16,-10 13 0-16,-3 9 0 16,-5 0 0-16,-3 21 0 0,-2 7 0 0,3 8 0 15,-1-4 0-15,4 0 0 31,3-8 0-31,6-8 0 0,3-8 0 0,8-8 0 16,3 0 0-16,1-14 0 16,-3-16 0-16,-4-4 0 15,-9-6 0-15,-7-3 0 16,-8-1 0-16,-5 0 0 16,0 6 0-16,0 12 0 15,-11 8 0-15,-3 14 0 0,1 4 0 16,-5 8 0-16,0 14 0 15,-2 6 0-15,3 0 0 16,3-3 0-16,7-7 0 16,5-4 0-1,2-10 0-15,0-3 0 0,0-1 0 16,0 0 0-16,0-5 0 16,7-12 0-16,7-3 0 0,-1-6 0 15,-3 4 0 1,2 0 0-16,-3 4 0 0,-1 4 0 15,2-2 0-15,1 8 0 16,7 4 0-16,4 4 0 31,7 0 0-31,6 14 0 0,2 14 0 0,-4 4 0 16,-4 4 0-16,-10 2 0 16,-5-6 0-16,-9-5 0 15,-3-9 0-15,-2-6 0 16,0-8 0-16,0-4 0 31,0 0 0-31,0-6 0 16,4-17 0-16,3-6 0 0,1-6 0 15,4-3 0 1,3 2 0-16,5 4 0 0,1 10 0 16,0 12 0-16,2 10 0 15,2 0 0-15,-1 8 0 16,-2 18 0-16,0 4 0 15,-3 4 0-15,-6-6 0 16,-5-3 0-16,-2-10 0 16,-4-6 0-16,-2-5 0 15,0-4 0-15,2 0 0 16,0-17 0-16,0-7 0 16,5-7 0-16,3-8 0 0,7-3 0 15,3 2 0-15,1 4 0 16,2 10 0-16,0 8 0 15,-4 14 0-15,1 4 0 16,-1 4 0-16,2 20 0 16,4 6 0-16,-3 0 0 15,-1 2 0-15,-6-4 0 16,-6 6 0-16,-5-10-506 16,-1-6-1522-16</inkml:trace>
  <inkml:trace contextRef="#ctx0" brushRef="#br0" timeOffset="42827.09">13791 14955 1940 0,'0'0'737'0,"0"0"-194"0,0 0-190 16,0 0-24-1,0 0-135-15,0 0-194 0,-100 112 0 0,62 30 0 16,2 23 0-16,19-5 0 16,12-11 0-16,5-17 0 15,0-11 0 1,7-27 0-16,-2-18 0 0,-5-22 0 16,0-10 0-16,-17 0 0 15,-14-4 0-15,-38-12-11 16,5-15-675-16,2-13-702 0</inkml:trace>
  <inkml:trace contextRef="#ctx0" brushRef="#br0" timeOffset="43369.28">13081 15713 2116 0,'0'0'1009'16,"0"0"-465"-16,0 0-268 15,144-54-125-15,-55 32-151 16,12-4 0-16,-1-6 0 15,-4 0 0-15,-9 1 0 16,-16-1 0-16,-13 6 0 16,-16-4 0-1,-15 8 0-15,-11 6 0 0,-10 8 0 16,-6 4 0-16,0 4 0 16,0 0 0-16,-14 0 0 0,-1 18 0 15,-5 8 0-15,7 6 0 16,6 2 0-16,7 0 0 15,0 1 0-15,18-13 0 16,13-4 0-16,8-13 0 16,-2-5 0-16,-1 0 0 15,-5-9 0-15,-9-14 0 16,-6-7 0 0,-8-6 0-16,-3-4 0 15,-5-2 0-15,0 4 0 16,0 4 0-16,0 12 0 15,5 10 0-15,8 6 0 16,11 6 0-16,10 2 0 0,6 20 0 16,7 10 0-16,-1 4 0 15,-1 4 0-15,-9 2 0 16,-9-4 0-16,-10-3 0 16,-8-8 0-16,-4-9 0 15,-5-5 0-15,0-8 0 16,0-5 0-16,0 0 0 15,0-15 0-15,6-15 0 16,19-19 0-16,13-13 0 16,15-10 0-16,52-26 0 0,-10 17-269 15,-3 19-1212-15</inkml:trace>
  <inkml:trace contextRef="#ctx0" brushRef="#br0" timeOffset="43857.07">15564 15109 2501 0,'0'0'1014'0,"0"0"-529"0,0 0-389 16,0 0-96-1,0 0 0-15,0 0 0 0,21 157 0 16,-13-67 0-16,4 2 0 15,3 4 0-15,1-15 0 16,-3-1 0-16,1-10 0 16,-3-24 0-16,-5-16 0 15,-3-22 0-15,-3-8 0 16,0-30-119-16,0-24-113 16,-18-36 46-16,-4-33 118 15,-3-33 44-15,3-18 24 16,6 9 71-16,10 37 55 15,6 48 45-15,0 32 90 0,0 21-261 16,4 9 0-16,19 4 0 16,8 5 0-16,11 9 0 15,12 9 0-15,6 18 0 16,0 14 0-16,-7 14 0 16,-18 7 0-16,-23 10 0 15,-14 2 0-15,-50-3 0 16,-23-3 0-16,-16-10 0 15,-1-4 0-15,14-6 0 16,22-12 0-16,54-10 0 0,2-8-487 16,41-14-779-16</inkml:trace>
  <inkml:trace contextRef="#ctx0" brushRef="#br0" timeOffset="45301.75">16278 14915 2552 0,'0'0'1105'0,"0"0"-666"16,0 0-439-16,0 0 0 16,0 0 0-16,-12 128 0 15,12-52 0-15,0 5 0 16,3 5 0-16,8 2 0 0,4-12 0 16,8-10 0-16,4-12 0 15,4-13 0-15,5-19 0 16,3-18 0-16,6-4 0 15,6-17 0-15,3-15 0 16,0-8 0-16,-1-8 0 16,-9-4 0-16,-8-4 0 15,-14 6 0-15,-13 6 0 16,-9 14 0-16,-17 20 0 16,-24 10 0-16,-10 18 0 0,-4 22 0 15,5 10 0-15,10 8 0 16,13-2 0-1,15-10 0-15,12-6 0 0,0-13 0 16,6-9 0 0,13-18 0-16,6 0 0 15,4-6 0-15,0-16 0 0,0-4 0 16,0-6 0-16,-2 1 0 16,-4-1 0-1,-8 6 0 1,-5 4 0-16,-2 12 0 0,-4 10 0 15,1 0 0-15,1 14 0 16,6 14 0-16,1 6 0 16,5 2 0-16,1-4 0 15,0-5 0-15,-2-9 0 16,-3-10 0-16,-3-8 0 16,3 0 0-16,1-14 0 15,3-12 0-15,6-6 0 16,2-7 0-16,1 3 0 15,0 0 0-15,-4 6 0 16,-6 8 0-16,-3 8 0 0,-5 12 0 16,-3 2 0-16,-2 16 0 15,4 18 0-15,0 6 0 16,3 6 0-16,3-2 0 16,-3-4 0-16,-2-13 0 15,0-9 0-15,-2-14 0 16,-1-4 0-16,8-4 0 15,1-24 0-15,10-7 0 16,4-9 0-16,4-2 0 16,3-2 0-16,-5 4 0 15,-4 8 0-15,-7 10 0 0,-7 10 0 16,-6 8 0-16,-5 8 0 16,2 0 0-16,1 14 0 15,6 8 0-15,9 10 0 16,6 2 0-16,9 2 0 15,7-4 0-15,2-4 0 16,3-8 0-16,-1-6 0 16,4-10 0-16,1-4 0 15,-2-4 0-15,0-14 0 16,-3-8 0-16,-3-6 0 0,-5 0 0 16,-11-2 0-1,-7 2 0-15,-9-4 0 0,-11 6 0 16,0 4 0-16,-6 10 0 15,-19 8 0-15,-6 8 0 16,-7 10 0-16,-1 24 0 16,4 12 0-16,8 4 0 15,10 6 0-15,13-10 0 16,4-7 0-16,0-12 0 16,15-13 0-16,7-10 0 15,3-4 0-15,4-12 0 0,-3-12 0 16,-2-10 0-1,1 0 0-15,-4 0 0 0,-6-2 0 16,-4 8 0-16,-2 4 0 16,-2 10 0-16,-3 10 0 15,-4 4 0-15,2 2 0 16,-2 22 0-16,2 6 0 16,3 6 0-16,0-4 0 15,-1-2 0-15,0-8 0 16,3-6 0-16,2-9 0 15,0-7 0-15,4 0 0 16,7-13 0-16,5-9 0 16,4-4 0-16,0-2 0 0,-1 6 0 15,-1 0 0-15,-2 8 0 16,-5 6 0-16,-5 8 0 16,1 4 0-1,-3 22 0-15,3 10 0 16,0 8 0-16,0-2 0 15,-3 1 0-15,-2-11 0 16,-2-10 0-16,-3-12 0 16,-1-10 0-16,1-9 0 15,4-18 0-15,3-19 0 16,3-7 0-16,8-9 0 0,7-8 0 16,12 2 0-16,42-17 0 15,-8 21 0-15,4 10-1155 0</inkml:trace>
  <inkml:trace contextRef="#ctx0" brushRef="#br0" timeOffset="46072.62">19956 14739 2089 0,'0'0'685'16,"0"0"-207"-16,-156-81-200 0,83 73-77 16,-1 10-84-16,-3 54-52 15,5 47-28-15,19 5 16 16,22-2-7-16,25-8-44 16,9-30 4-16,33 4-5 15,13-1 0-15,9-17 11 16,2-18-5-16,-2-18 2 15,-9-14-9-15,-13-4-2 16,-15-14-28-16,-11-14-18 16,-10-6-10-16,-14-2 37 15,-17 0 6-15,-3 1 15 16,3 12 7-16,7 1 29 16,13 12 49-16,11 6-30 0,0 4-55 15,27 0 0 1,10 0 0-16,5 0 0 0,3 0 0 15,-7 0 0-15,-7 0 0 16,-10 5 0-16,-13 8 0 16,-6 9 0-16,-2 14 0 15,0 10 0-15,0 10 0 16,0-2 0-16,0 0 0 16,0-6 0-16,5-7 0 15,2-13-180-15,-2-16-427 0,-1-11-357 16,-2-1-285-16</inkml:trace>
  <inkml:trace contextRef="#ctx0" brushRef="#br0" timeOffset="47638.71">19994 15362 674 0,'0'0'1121'0,"0"0"-367"15,41-118-134-15,-22 83-129 16,4 13-182-16,1 12-182 16,0 10-127-16,5 0 0 15,2 18 0-15,4 13 0 16,-7 5 0-16,-4 0 0 15,-7-2 0-15,-13 0 0 16,-4-8 0-16,0-4 0 16,-16-10 0-16,1-8 0 0,4-4 0 15,6-6 0-15,5-22 0 16,7-12 0-16,24-12 0 16,13-2 0-16,10 4 0 15,2 5 0 1,-3 17 0-16,-4 16 0 0,-7 12 0 15,-3 0 0-15,-4 18 0 16,1 8 0-16,1 2 0 16,3-3 0-16,3-3 0 15,-1-11 0-15,-9-6 0 16,-8-5 0-16,-14 0 0 16,-11-14 0-16,0-4 0 0,-17 0 0 15,-10 4 0-15,-7 5 0 16,-3 9 0-16,0 0 0 15,4 27 0-15,7 5 0 16,6 8 0 0,11 4 0-16,7-4 0 0,2-8 0 15,6-10 0-15,16-10 0 16,7-10 0-16,2-2 0 16,6-14 0-16,-2-14 0 15,-2-2 0-15,-1-2 0 16,-5 6 0-16,-8 4 0 0,-3 8 0 15,-7 6 0-15,-1 8 0 16,2 8 0 0,3 20 0-16,7 10 0 0,9 0 0 15,5-4 0-15,3-10 0 16,3-12 0-16,-1-12 0 16,-2-14 0-16,-1-22 0 15,-5-8 0-15,-4-12 0 16,-8-4 0-16,0-7 0 15,-3-9 0-15,-3 0 0 16,-5 4 0-16,0 14 0 0,-6 20 0 16,0 28 0-16,-2 10 0 15,0 62 0-15,0 50 0 16,0 44 0-16,0 19 0 16,0-1 0-16,0-19 0 15,0-29 0 1,0-24 0-16,0-30 0 0,0-22 0 15,0-15 0-15,-12-9-210 16,-1-12-134-16,-5-14-169 16,1-18-89-16,1-52 293 15,5-39 213-15,11-47 96 16,11-32 58-16,28-11 16 16,13 5 53-16,-5 49 52 0,-7 41-24 15,-11 46 142-15,-4 30 232 16,2 16-199-16,4 12-5 15,0 4-325-15,0 37 0 16,-2 24 0-16,-9 11 0 16,-11 2 0-16,-9-2 0 15,-11-5 0-15,-31-17 0 16,-16-6 0-16,-11-18 0 16,4-12 0-16,11-12 0 15,25-6 0-15,27-10 0 0,13-20 0 16,49-14 0-16,21-14 0 15,30-27 0-15,11-35 0 16,-10-34 0 0,-25 11-51-16,-45 23-26 0,-33 46 59 15,-9 36 18-15,-11 8 26 32,-12 16 94-32,-4 14-120 0,2 12 0 15,-2 60 0-15,11 40 0 16,7 32 0-16,9-7 0 15,0-33 0-15,2-38 0 0,11-34 0 16,7-2 0-16,3-6 0 16,2-6 0-16,2-18 0 15,-4 0 0-15,2-18 0 16,0-15 0-16,-3-8 0 16,0-3 0-16,-2 2 0 15,-1 8 0 1,-7 12 0-16,-3 18 0 0,-1 4 0 15,-2 22 0-15,0 16 0 16,3 6 0-16,3 4 0 16,3-8 0-16,3-8 0 0,4-5 0 15,7-19 0-15,2-8 0 16,8 0 0-16,-2-14 0 16,3-11 0-16,-4-7 0 15,-3 0 0-15,-8-12 0 16,-5 0 0-16,-5-2 0 15,-7 2 0-15,-6 8 0 16,-2 10 0-16,0 13 0 16,0 13 0-16,0 0 0 15,0 17 0-15,6 9 0 16,9 10 0-16,10 4 0 0,8-2 0 16,10 0 0-1,6-2 0-15,0-5 0 0,-3-4 0 16,-12 0 0-16,-14-5 0 15,-20 0 0-15,-15 2 0 16,-61 6 0 0,-82 14 0-16,8-4-75 0,-3-4-1106 15</inkml:trace>
  <inkml:trace contextRef="#ctx0" brushRef="#br0" timeOffset="48696.01">5610 16924 48 0,'0'0'2494'16,"0"0"-1809"-16,0 0-302 15,0 0-146-15,-54-122-78 16,59 83-69-16,17-1-90 16,9 0 0-16,4 2 0 15,6 4 0-15,5 6 0 16,4 6 0-16,1 10 0 15,0 12 0-15,-4 16 0 16,-3 30 0-16,-8 20 0 16,-13 15 0-16,-13 3 0 15,-10 2 0-15,-2-10 0 16,-19-18 0-16,-2-14 0 0,5-21 0 16,5-19 0-16,9-8 0 15,4-32 0-15,0-23 0 16,8-29 0-16,13-2 0 15,8-4 0-15,6-3 0 16,3 29 0-16,4 0 0 16,3 26 0-16,-1 24 0 15,-1 18 0-15,-1 26 0 16,0 28 0-16,-1 20 0 0,-4 8 0 16,-6 7 0-16,-6-9 0 15,-10-4 0-15,-8-10 0 16,-4-8 0-16,-1-8-26 15,-2-19-606-15,6-13-1081 0</inkml:trace>
  <inkml:trace contextRef="#ctx0" brushRef="#br0" timeOffset="48900.75">7072 16950 709 0,'0'0'2619'0,"0"0"-1851"15,0 0-768-15,0 0 0 16,0 0 0-16,0 0 0 16,183-88 0-16,-68 74 0 15,-20 4-246-15,-14 10-1210 0</inkml:trace>
  <inkml:trace contextRef="#ctx0" brushRef="#br0" timeOffset="49191.85">7809 16900 1991 0,'0'0'911'0,"0"0"-298"16,0 0-289-16,0 0-67 16,113-30-257-16,-53 16 0 15,7 0 0 1,7-8 0-16,-1 0 0 0,-8 0 0 16,-11 0 0-16,-15-6 0 15,-18 6 0-15,-17-5 0 16,-4 1 0-16,-17 4 0 15,-20 8 0-15,-9 6 0 16,-10 8 0-16,-4 12 0 16,2 24 0-16,7 18 0 0,8 9 0 15,17 13 0-15,15-4 0 16,11-2 0-16,11-8 0 16,24-12 0-1,15-14 0-15,5-13 0 16,10-15 0-16,6-8 0 15,32-13 0-15,-17-6-95 16,-10-7-1073-16</inkml:trace>
  <inkml:trace contextRef="#ctx0" brushRef="#br0" timeOffset="49459.07">9032 16601 3085 0,'0'0'1011'16,"0"0"-1011"-16,0 0 0 15,0 0 0-15,0 0 0 16,76 161 0-16,-54-85 0 16,-8 4 0-16,-6-4 0 0,-1-8 0 15,-2-6 0 1,-1-9 0-16,1-11 0 0,-1-16-227 15,-2-18-928-15</inkml:trace>
  <inkml:trace contextRef="#ctx0" brushRef="#br0" timeOffset="49631.75">8867 16866 2268 0,'0'0'920'0,"0"0"-366"16,0 0-362-16,0 0-30 15,148 0-162-15,-69 0 0 16,6-10 0-16,4-2 0 0,-4-6 0 16,-7 0-227-16,2-10-500 15,-22 6-278-15,-20 4-575 0</inkml:trace>
  <inkml:trace contextRef="#ctx0" brushRef="#br0" timeOffset="49902.14">9613 16681 1367 0,'0'0'858'15,"0"0"-59"-15,0 0-228 16,0 0-230-16,0 0-181 15,0 0-160-15,0 0 0 16,19-26 0-16,23 48 0 16,9 6 0-16,3 11 0 15,-3 1 0-15,-6 2 0 0,-10 6 0 16,-12-4 0-16,-15-4 0 16,-8-4 0-16,-4-8 0 15,-21-10 0-15,1-10 0 16,1-8 0-16,6 0 0 15,7-26 0-15,10-14 0 16,0-10 0-16,27-8 0 16,14-4 0-16,7-1 0 15,8 13 0-15,0 14 0 16,-2 18 0-16,6 18-212 16,-14 24-466-16,-8 11-658 0</inkml:trace>
  <inkml:trace contextRef="#ctx0" brushRef="#br0" timeOffset="50073.73">10511 16928 196 0,'0'0'2475'16,"0"0"-1516"-16,0 0-612 16,0 0-228-16,123-72-119 15,-51 54 0-15,-1 6 0 16,-7 8 0-16,-14 8-478 15,-21 18-562-15,-23 4-1003 0</inkml:trace>
  <inkml:trace contextRef="#ctx0" brushRef="#br0" timeOffset="50236.15">10467 17155 1901 0,'0'0'1019'0,"0"0"-387"16,0 0-295-16,0 0-130 0,0 0-207 15,150-8 0-15,-59-10 0 16,5-5 0-16,1 1 0 31,20-6-131-31,-28 6-720 0,-20 0-961 0</inkml:trace>
  <inkml:trace contextRef="#ctx0" brushRef="#br0" timeOffset="50535.94">11220 16718 1536 0,'0'0'1192'16,"0"0"-328"-16,0 0-360 0,0 0-504 15,0 0 0-15,0 0 0 16,176-73 0-16,-114 83 0 16,-10 16 0-16,-17 6 0 15,-14 13 0-15,-21 5 0 16,-3 2 0-16,-33 6 0 31,-12-4 0-31,-8 0 0 16,0-14 0-16,10-8 0 15,15-10 0-15,19-13 0 16,12-5 0-16,31-4 0 0,29-4 0 16,19-14 0-16,12 0 0 15,3-1 0-15,-5 1 0 16,-14 2 0-16,-6 10 0 16,-22 2-107-16,-16 0-989 0</inkml:trace>
  <inkml:trace contextRef="#ctx0" brushRef="#br0" timeOffset="51331.77">13671 16790 2027 0,'0'0'1012'15,"0"0"-340"-15,0 0-287 16,-40-109-385-16,2 87 0 0,-11 8 0 15,-9 10 0-15,-11 4 0 16,-7 22 0-16,1 20 0 16,3 11 0-16,11 5 0 15,20 0 0-15,18 0 0 16,21-10 0-16,4-12 0 16,39-12 0-16,12-12 0 15,12-12 0-15,4 0 0 16,-5-26 0-16,-6-6 0 15,-11-4 0-15,-14-4 0 0,-8 0 0 16,-7 0 0-16,-5 4 0 16,-1 2 0-1,1 10 0-15,0 2 0 0,3 13 0 16,1 5 0-16,3 4 0 16,3 0 0-16,-1 22 0 0,2 9 0 15,1 5 0-15,-3 0 0 16,-4 4 0-16,-4-4 0 15,-8-6 0 1,-4-6 0-16,-2-12 0 0,0-2 0 16,0-10 0-16,0 0 0 15,0-6 0-15,0-16 0 16,0-12 0-16,0-8 0 16,21-10 0-16,14-6 0 0,11-9 0 15,12 7 0 1,5 4 0-16,22 20 0 0,-16 14-24 31,-14 16-1180-31</inkml:trace>
  <inkml:trace contextRef="#ctx0" brushRef="#br0" timeOffset="52103.63">15547 16722 825 0,'0'0'1705'0,"0"0"-950"16,0 0-406-16,0 0-31 15,0 0-174-15,116-89-144 16,-67 89 0-16,4 0 0 16,3 4 0-16,-3 28 0 15,-4 8 0-15,-9 9 0 0,-11 5 0 16,-13 4 0-16,-16-4 0 15,0-2 0-15,-20-12 0 16,-7-12 0-16,-2-14 0 16,8-10 0-16,2-4 0 15,13-14 0-15,6-22 0 16,0-12 0-16,17-10 0 16,22-10 0-16,7-2 0 15,8 6 0-15,6 11 0 16,0 13 0-16,0 16 0 0,9 24 0 15,-15 20-478-15,-10 10-496 16</inkml:trace>
  <inkml:trace contextRef="#ctx0" brushRef="#br0" timeOffset="52296.66">16599 16780 2326 0,'0'0'1101'0,"0"0"-432"15,0 0-669 1,0 0 0-16,124-89 0 0,-48 67 0 16,4 8 0-16,-3 4 0 15,-15 6 0-15,-16 4 0 16,-21 10-221-16,-25 43-371 16,-25-3-220-16,-10 0-207 0</inkml:trace>
  <inkml:trace contextRef="#ctx0" brushRef="#br0" timeOffset="52435.13">16823 16972 508 0,'0'0'1139'15,"0"0"-341"-15,0 0-104 0,0 0-168 16,0 0-248 0,0 0-125-16,0 0-153 0,-17 26 0 15,77-48 0-15,11 0 0 16,10-4 0-16,34-2 0 16,-19 2-41-1,-11 8-1002-15</inkml:trace>
  <inkml:trace contextRef="#ctx0" brushRef="#br0" timeOffset="53065.46">17997 16186 1870 0,'0'0'942'0,"0"0"-279"16,0 0-164-1,0 0-377-15,0 0-122 0,0 0 0 0,0 0 0 16,108-40 0-16,-35 32 0 16,12 2 0-16,2-6 0 15,-10 2 0-15,-12-2 0 16,-20 2 0-16,-18 6 0 16,-16-4 0-1,-11 8 0-15,0 0 0 0,-5 0 0 16,-15 22 0-16,1 18 0 15,-2 18 0-15,1 30 0 16,5-2 0-16,1 11 0 0,5-3 0 16,3-14 0-16,-1 5 0 15,-2-9 0 1,0-8 0-16,-2-10 0 0,-3-14 0 16,-13 0-63-16,6-12-534 15,-4-14-660-15</inkml:trace>
  <inkml:trace contextRef="#ctx0" brushRef="#br0" timeOffset="53229.91">17982 16731 985 0,'0'0'1938'16,"0"0"-1150"-16,0 0-403 0,127-84-385 0,-42 60 0 15,15-6 0-15,4 4 0 16,-16 6 0-16,7-2 0 15,21 6 0-15,-24 10-797 16,-12 6-1732-16</inkml:trace>
  <inkml:trace contextRef="#ctx0" brushRef="#br0" timeOffset="53371.01">19308 16597 2118 0,'0'0'1056'16,"0"0"-374"-16,0 0-442 15,0 0-240-15,0 0-12 16,0 0-249-16,0 0-532 16,-71 66-1335-16</inkml:trace>
  <inkml:trace contextRef="#ctx0" brushRef="#br0" timeOffset="53560.03">17548 17419 2385 0,'0'0'917'0,"0"0"-408"0,113-6-224 16,26-24-285-16,52-10 0 16,21-4 0-16,-13 2 0 15,-51 12 0-15,-34 16 0 16,-43 10-203-16,-30 4-887 0</inkml:trace>
  <inkml:trace contextRef="#ctx0" brushRef="#br0" timeOffset="53733.99">17602 17710 2900 0,'0'0'860'16,"0"0"-524"-16,202-18-336 15,-13-22 0-15,37-10 0 16,14 0 0-16,-10 2 0 16,-72 17-45-16,-29 7-1388 0</inkml:trace>
  <inkml:trace contextRef="#ctx0" brushRef="#br0" timeOffset="53875">19720 17459 1756 0,'0'0'1296'0,"0"0"-917"16,0 0-157-16,0 0-222 15,0 0-680-15</inkml:trace>
  <inkml:trace contextRef="#ctx0" brushRef="#br0" timeOffset="135560.34">5628 11247 925 0,'0'0'305'0,"0"0"-187"16,0 0-33-16,0 0-83 15,0 0-2-15,0 0-106 0,-92 22 106 16,90-22 23 0,-2 0 131-16,-1 0 54 0,0 0 47 15,1 0 21-15,4 0-14 16,0 0-37-16,0 0 68 15,0-6-29 1,0-4-5-16,0 0-46 0,0 0-30 16,0 2-31-16,-2 6-152 15,-9 2 0-15,-7 6 0 16,-11 30 0-16,-17 35 0 16,-15 41 0-16,5 32 0 15,15 8 0-15,22-25 0 16,19-37 0-16,9-36 0 0,22-9 0 15,16-1 0-15,14-2 0 16,10-4 0-16,0-12 0 16,-11-14 0-16,-15-6 0 15,-16-4 0-15,-14 0 0 16,-11 0 0-16,-4 0 0 16,0 2 0-16,0 4 0 15,-4 2 0-15,-13 2-637 0,-4-6-1002 16</inkml:trace>
  <inkml:trace contextRef="#ctx0" brushRef="#br0" timeOffset="136095.44">6087 11594 2633 0,'0'0'585'15,"0"0"-479"-15,0 0 9 16,0 0-82-16,0 0-21 16,0 0-11-16,0 0-1 15,-141-32 39-15,112 8-16 16,4-4 59-16,8-2 34 15,8 0-19 1,9 2-7-16,0 4-34 0,16 4-44 16,15 6 10-16,9 8-21 15,5 6-1-15,-1 10 0 16,-1 23 5-16,-12 16-13 0,-12 9 7 16,-12 6 1-16,-7 2-8 15,-17-1 14 1,-19-6-6-16,-9-4 35 0,-1-11-22 15,1-12 18-15,9-14-31 16,9-10 0 0,10-8 0-16,7 0 0 0,8 0 0 15,2-10 0-15,0 6 0 16,8 2 0-16,15 2 0 16,18 0 0-16,12 18 0 0,9 4 0 15,6 2 0-15,1-2 0 16,-3-4 0-16,-10-6 0 15,0-12-371-15,-18-4-566 16,-11-16-1099-16</inkml:trace>
  <inkml:trace contextRef="#ctx0" brushRef="#br0" timeOffset="136267.87">6584 11653 3094 0,'0'0'662'0,"0"0"-483"0,0 0-86 15,0 0-25-15,158-3-68 16,-92-7 0 0,-5 0 0-16,-12-4 0 0,-16 2-96 15,-30 2-180-15,-3 2-296 16,-12 4-566-16</inkml:trace>
  <inkml:trace contextRef="#ctx0" brushRef="#br0" timeOffset="136458.19">6655 11474 2354 0,'0'0'1061'0,"0"0"-492"15,0 0-457 1,0 0-112-16,0 0 0 0,0 0 0 16,4 106 0-16,19-42 0 15,-3 9 0-15,-1 1 0 16,-5 0 0-16,-3-6 0 15,-2-6 0-15,0-6 0 16,0-16-380-16,0-16-801 0</inkml:trace>
  <inkml:trace contextRef="#ctx0" brushRef="#br0" timeOffset="136789.1">7089 11412 2063 0,'0'0'1279'0,"0"0"-919"16,0 0-174-16,0 0-33 16,162-54-98-16,-106 50-55 15,-6 4 0-15,-8 1 0 16,-11 22 0-16,-13 9 0 16,-11 10 0-16,-7 8 0 15,-7 4 0-15,-20 4 0 16,-4-5 0-16,2-8 0 0,4-6 0 15,8-14 0-15,5-8 0 16,12-7 0-16,0-6 0 16,2-2 0-16,23-2 0 15,11 0 0-15,11-6 0 16,11-17 0-16,4-4 0 16,18-22-71-16,-18 7-780 15,-14 4-935-15</inkml:trace>
  <inkml:trace contextRef="#ctx0" brushRef="#br0" timeOffset="136931.04">7782 11520 2869 0,'0'0'836'0,"0"0"-603"16,0 0-121-16,0 0-66 16,121-2-46-16,-61-12 0 15,-1-6 0-15,1-8-173 16,-14 4-364-16,-24 4-495 0</inkml:trace>
  <inkml:trace contextRef="#ctx0" brushRef="#br0" timeOffset="137137.41">7974 11339 42 0,'0'0'2825'0,"0"0"-1966"16,0 0-489-1,0 0-370-15,0 0 0 0,0 0 0 16,-52 141 0-16,66-81 0 15,1 4 0-15,1 0 0 16,-3-3 0-16,-2-7 0 16,-6 6 0-16,-5-16-341 15,0-10-880-15</inkml:trace>
  <inkml:trace contextRef="#ctx0" brushRef="#br0" timeOffset="137472.21">8125 11285 2986 0,'0'0'781'16,"0"0"-452"-16,0 0-329 16,119-38 0-16,-55 36 0 15,1 2 0-15,-7 0 0 16,-14 20 0-16,-13 8 0 15,-19 11 0 1,-12 11 0-16,-12 8 0 0,-26 6 0 0,-6 4 0 16,-3-2 0-16,9-6 0 15,12-11 0-15,17-16 0 16,9-10 0-16,26-17 0 16,25-6 0-16,16-16 0 15,14-16 0 1,1-11 0-1,18-17 0-15,-20 10-627 16,-18 8-1150-16</inkml:trace>
  <inkml:trace contextRef="#ctx0" brushRef="#br0" timeOffset="137629.64">9063 11496 2442 0,'0'0'905'16,"0"0"-331"-16,0 0-399 15,0 0-175-15,0 0 0 16,174-42 0-16,-96 24 0 16,-6 0 0-16,-17 1 0 15,-29-1-150-15,-16 3-611 16,-10 2-576-16</inkml:trace>
  <inkml:trace contextRef="#ctx0" brushRef="#br0" timeOffset="137803.81">9096 11260 1506 0,'0'0'1561'16,"0"0"-858"-16,0 0-377 16,0 0-326-16,-58 144 0 15,70-90 0-15,15 2 0 16,0 2 0-16,-6-2 0 16,-7-4 0-16,-12-3 0 15,-2 1 0-15,-22-12-513 16,-3-14-2141-16</inkml:trace>
  <inkml:trace contextRef="#ctx0" brushRef="#br0" timeOffset="138228.4">9645 11008 3024 0,'0'0'601'0,"0"0"-291"16,116-64-149-16,-65 42-161 16,-4 6 0-16,-12 9 0 15,-12 2 0-15,-13 5 0 0,-10 5 0 16,0 17 0 0,-4 10-30-16,-15 5-27 15,-2 3 25-15,-1 3 7 0,7-5 25 16,5-6-5-16,10-6 13 15,0-6-1-15,25-6 43 16,18-4-19-16,12-4 22 16,7 0-53-16,0-2 0 15,-8 4 0-15,-16 4 0 16,-16 4 0-16,-20 8 0 16,-2 8 0-16,-26 2 0 0,-16 5 0 15,-6-3 0 1,2-2 0-16,6-8 0 0,9-8 0 15,8-10 0-15,23-18 0 16,0-18 0-16,9-6-923 0</inkml:trace>
  <inkml:trace contextRef="#ctx0" brushRef="#br0" timeOffset="138401.49">10340 11278 2951 0,'0'0'915'0,"0"0"-685"16,0 0-230-16,125-5 0 0,-52-3 0 16,3-2 0-16,-11-2 0 15,-21 0 0-15,-32-6 0 16,-12 4-384-16,-8 0-956 0</inkml:trace>
  <inkml:trace contextRef="#ctx0" brushRef="#br0" timeOffset="138558.73">10478 11069 1631 0,'0'0'1313'16,"0"0"-576"-16,0 0-322 16,0 0-415-16,0 0 0 0,0 0 0 15,-75 146 0-15,92-94 0 16,1 2 0-16,-1 3 0 16,2-1 0-1,-1 8 0-15,-7-12-9 0,-3-12-1272 0</inkml:trace>
  <inkml:trace contextRef="#ctx0" brushRef="#br0" timeOffset="138968.65">10799 11008 1064 0,'0'0'2105'0,"0"0"-1391"0,0 0-501 15,131-98-213-15,-75 80 0 16,0 11 0-16,-7 7 0 16,-10 0 0-16,-12 14 0 15,-13 13 0-15,-14 11 0 16,0 2 0-16,-11 5 0 16,-13-3 0-16,-3-6 0 15,4-6 0-15,5-8 0 16,5-6 0-16,11-8 0 0,2 0 0 15,4-4 0 1,23 2 0-16,11-2 0 0,9 0 0 16,6 0 0-1,1 2 0-15,-5 2 0 0,-11 5 0 16,-16 5 0-16,-15 4 0 16,-7 6 0-16,-29 2 0 15,-21 4 0-15,-14 0 0 16,-5-4 0-16,4-6 0 15,14-6 0-15,20-10 0 16,31-10 0-16,16-18 0 16,17-6-1353-16</inkml:trace>
  <inkml:trace contextRef="#ctx0" brushRef="#br0" timeOffset="139166.44">11487 11323 3230 0,'0'0'866'0,"0"0"-866"16,0 0 0-16,136-34 0 15,-71 24 0-15,-5 2 0 16,-22-2 0 0,-18 4-613-16,-18 0-986 0</inkml:trace>
  <inkml:trace contextRef="#ctx0" brushRef="#br0" timeOffset="139324.43">11554 11179 2345 0,'0'0'920'16,"0"0"-299"-16,0 0-411 15,0 0-210-15,0 0 0 0,0 0 0 16,0 0 0-16,-22 139 0 16,22-67 0-16,0 4 0 15,16 0 0-15,28 12 0 16,1-22 0-16,-3-19-1006 0</inkml:trace>
  <inkml:trace contextRef="#ctx0" brushRef="#br0" timeOffset="139736.22">12214 10944 2408 0,'0'0'1107'0,"0"0"-526"15,0 0-581 1,138-78 0-16,-84 68 0 0,-1 8 0 16,-9 2 0-16,-12 2 0 15,-16 22 0-15,-16 10 0 16,0 6 0-16,-25 7 0 16,-16-1 0-1,-3-2 0-15,0-8 0 0,5-8 0 16,18-6 0-16,13-10 0 0,8-4 0 15,14-4 0-15,20-2 0 16,10-2 0-16,7 0 0 16,1 2 0-16,-2 2 0 15,-4 4 0-15,-7 2 0 16,-12 6 0-16,-12 4 0 16,-15 4 0-16,0 3 0 15,-31 2 0-15,-13 1 0 16,-10-2 0-16,2-3 0 15,0-5 0-15,9-6 0 0,12-6 0 32,7-8 0-32,10-12-38 0,10-10-1814 0</inkml:trace>
  <inkml:trace contextRef="#ctx0" brushRef="#br0" timeOffset="139941.49">12949 11273 3221 0,'0'0'875'15,"0"0"-875"-15,172-4 0 0,-85-2 0 0,2 3 0 32,-10 0 0-32,-18 3 0 15,-18 0 0-15,-37 0-527 0,-6 0-576 0,-9 0-1125 0</inkml:trace>
  <inkml:trace contextRef="#ctx0" brushRef="#br0" timeOffset="140099.28">13183 11143 1661 0,'0'0'826'0,"0"0"-91"16,0 0-211-16,0 0-174 0,0 0-350 16,0 0 0-16,0 0 0 15,-56 36 0-15,66 18 0 16,3 9 0-16,2 1 0 15,3-6 0-15,7 2 0 16,-5-16-53-16,-1-18-1088 0</inkml:trace>
  <inkml:trace contextRef="#ctx0" brushRef="#br0" timeOffset="140428.31">13758 10768 3003 0,'0'0'1093'15,"0"0"-1093"-15,0 0 0 16,0 0 0-16,0 160 0 0,0-80 0 31,0 5 0-31,4-7 0 16,9-10 0-16,12-11 0 16,11-21 0-16,9-18 0 15,5-18 0-15,6-7 0 16,-2-26 0-16,-8-12 0 15,-12-7 0-15,-10 2 0 16,-10 6 0-16,-7 12 0 16,-7 14 0-16,0 18 0 15,0 2 0-15,-3 34 0 16,-10 18 0-16,0 12 0 0,-3 8 0 16,5 4 0-16,2-5 0 15,7-11 0-15,2-12 0 16,4-18-469-16,11-18-1162 0</inkml:trace>
  <inkml:trace contextRef="#ctx0" brushRef="#br0" timeOffset="140664.2">14667 10860 1096 0,'0'0'2218'15,"0"0"-1436"-15,0 0-782 16,0 0 0-16,0 0 0 15,0 0 0-15,11 112 0 16,0-31 0-16,-2 5 0 16,0-2 0-16,-2-7 0 15,-3-13 0-15,-2-16 0 16,-2-32 0-16,-10-16-864 16,-13 0-585-16</inkml:trace>
  <inkml:trace contextRef="#ctx0" brushRef="#br0" timeOffset="140789.81">14332 11201 2510 0,'0'0'905'15,"0"0"-560"-15,0 0-9 0,208 0-336 16,-65-4 0-16,-8-16 0 16,-27-6 0-16,-22-22-284 15,-41 12-574-15,-14-2-808 0</inkml:trace>
  <inkml:trace contextRef="#ctx0" brushRef="#br0" timeOffset="141136.72">15084 10790 1962 0,'0'0'1057'0,"0"0"-297"0,0 0-443 15,0 0-317-15,0 0 0 16,-54 136 0-16,50-61 0 16,2 3 0-16,2 0 0 15,0-6 0-15,8-9 0 16,15-18 0-16,6-14 0 15,4-20 0-15,5-11 0 16,4-7 0-16,-2-26 0 16,-2-6 0-16,0-6 0 0,-9-1 0 15,-4 6 0-15,-7 6 0 16,-10 8 0-16,-5 12 0 16,-3 12 0-1,0 2 0-15,0 20 0 0,-3 20 0 16,-3 12 0-16,-2 12 0 15,6 6 0-15,2-1 0 16,0-3 0-16,-2-6 0 16,-11 10 0-16,-1-16 0 15,-1-9-200-15</inkml:trace>
  <inkml:trace contextRef="#ctx0" brushRef="#br0" timeOffset="141366.51">15783 11446 2981 0,'0'0'905'16,"0"0"-695"-16,0 0-210 15,0 0 0-15,186-9 0 16,-100 9 0-16,9 0 0 15,-3-1 0-15,-10-7 0 0,-21-10 0 16,-24 0-360-16,-25-1-800 0</inkml:trace>
  <inkml:trace contextRef="#ctx0" brushRef="#br0" timeOffset="141524.53">16088 11273 2299 0,'0'0'977'16,"0"0"-418"-16,0 0-298 15,0 0-261-15,-55 121 0 0,53-55 0 16,2 8 0-16,0 4 0 16,0-1 0-16,0-8 0 15,6 2 0-15,1-21 0 16,1-20-1112-16</inkml:trace>
  <inkml:trace contextRef="#ctx0" brushRef="#br0" timeOffset="141824.71">16742 11099 2841 0,'0'0'999'0,"0"0"-743"16,0 0-256-16,0 0 0 16,0 0 0-16,0 0 0 15,0 0 0-15,-50 126 0 16,81-84 0-16,13-4 0 15,12-4 0-15,5 0 0 16,-1-3 0-16,0-1 0 16,-11 2 0-16,-9 0 0 15,-15 0 0-15,-16 0 0 0,-9 0 0 16,-13-2 0 0,-28-1 0-16,-10-6 0 0,-7-6 0 15,-4-7 0-15,2-9 0 16,-15-15 0-16,21-16-513 15,6-8-964-15</inkml:trace>
  <inkml:trace contextRef="#ctx0" brushRef="#br0" timeOffset="141996.78">16692 11169 2318 0,'0'0'975'16,"0"0"-386"-1,0 0-375-15,210-8-214 0,-99 8 0 0,-2 0 0 16,9-6 0-16,-47-2 0 16,-10-4-462-16</inkml:trace>
  <inkml:trace contextRef="#ctx0" brushRef="#br0" timeOffset="142595.87">17947 11382 1033 0,'0'0'1738'16,"0"0"-852"-1,0 0-447-15,0 0-439 0,0 0 0 16,0 0 0-16,0 0 0 0,102-21 0 15,-35 15 0-15,9 5 0 16,-18 1-240-16,-22 0-898 0</inkml:trace>
  <inkml:trace contextRef="#ctx0" brushRef="#br0" timeOffset="142768.24">17982 11622 2102 0,'0'0'1021'0,"0"0"-428"15,0 0-213-15,0 0-380 16,185 0 0-16,-93-8 0 16,37-18 0-1,-25 2-359-15,-17-2-1171 0</inkml:trace>
  <inkml:trace contextRef="#ctx0" brushRef="#br0" timeOffset="143066.79">18853 11143 2540 0,'0'0'1010'15,"0"0"-464"-15,0 0-546 16,0 0 0-16,0 0 0 16,152-32 0-16,-107 48 0 15,-10 14 0-15,-13 8 0 0,-17 10 0 16,-5 6 0-1,-24 4 0-15,-22-1 0 0,-6-1 0 16,-6-6 0-16,0-8 0 16,13-8 0-16,13-10 0 15,19-10 0-15,13-6 0 16,13-4 0-16,28-4 0 16,14 0 0-16,11 0 0 15,9-4 0-15,39-16 0 16,-16 4-288-16,-11-2-683 0</inkml:trace>
  <inkml:trace contextRef="#ctx0" brushRef="#br0" timeOffset="143273.04">19896 11221 2607 0,'0'0'997'0,"0"0"-505"16,0 0-492-16,0 0 0 16,150-44 0-16,-88 38 0 15,5 2 0-15,-3 0 0 16,-4 2 0-16,-17-6-281 16,-17 4-362-16,-21-4-410 0</inkml:trace>
  <inkml:trace contextRef="#ctx0" brushRef="#br0" timeOffset="143572.07">19794 11143 2163 0,'0'0'911'15,"0"0"-292"-15,0 0-216 16,0 0-403-16,0 0 0 16,-33 112 0-16,33-71 0 15,8 5 0-15,-3-1 0 0,-3 5 0 16,-2-1 0-16,0-1 0 15,0-2 0-15,-2-2 0 16,2-6 0-16,2-6 0 16,29-5 0-16,14-9 0 15,17-9 0-15,11-6 0 16,8-3 0-16,1 0 0 16,-6-8 0-16,-11-10 0 15,-23-3 0-15,-38-12-308 0,-4 4-210 16,-24 1-558-16</inkml:trace>
  <inkml:trace contextRef="#ctx0" brushRef="#br0" timeOffset="143698.67">19720 11514 2270 0,'0'0'834'0,"0"0"-245"0,0 0-186 15,0 0-403-15,127-32 0 0,-42 24 0 16,39-12 0-1,-18 0-104-15,-20-4-763 0</inkml:trace>
  <inkml:trace contextRef="#ctx0" brushRef="#br0" timeOffset="143998.17">20491 10694 2924 0,'0'0'887'0,"0"0"-602"16,120 0-285-16,-60 34 0 0,5 16 0 16,-5 18 0-16,0 29 0 15,-6 29 0-15,-16 24 0 16,-18 7 0-16,-20-11 0 16,-6-32 0-16,-19-36 0 15,-4-17 0-15,-7-11 0 16,-9-2 0-1,-11-2 0-15,-8-4 0 0,-1-18 0 16,5-12 0-16,16-10 0 16,26-4 0-16,18-18 0 15,0-6-649-15</inkml:trace>
  <inkml:trace contextRef="#ctx0" brushRef="#br0" timeOffset="144172.21">21191 11973 2517 0,'0'0'921'15,"0"0"-563"-15,0 0-358 16,0 0-211 0,0 0-1939-16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30T07:10:37.608"/>
    </inkml:context>
    <inkml:brush xml:id="br0">
      <inkml:brushProperty name="width" value="0.05292" units="cm"/>
      <inkml:brushProperty name="height" value="0.05292" units="cm"/>
      <inkml:brushProperty name="color" value="#FF0000"/>
    </inkml:brush>
  </inkml:definitions>
  <inkml:trace contextRef="#ctx0" brushRef="#br0">11826 5984 1446 0,'0'0'536'16,"0"0"-368"-16,0 0 177 16,0 0-30-16,0 0-114 15,0 0-38-15,-22-23-24 16,22 23 17-16,0 0-9 15,0 0-50-15,0 0-4 16,22 0-54-16,40 2-1 16,55 6 31-16,56 0-56 15,28-2 1-15,4-3-14 16,-20-3 0-16,-56 0 0 16,-31 0 0-16,-36 0 0 0,-20 0 0 15,-9 0 14-15,-6 0-14 16,-8 0 0-16,-13 0 8 15,-6 0 84-15,0 1-89 16,7 9-6-16,2 1-186 16,2-4-617-16</inkml:trace>
  <inkml:trace contextRef="#ctx0" brushRef="#br0" timeOffset="898.26">12909 6976 1635 0,'0'0'884'0,"0"0"-707"0,0 0-27 0,0 0 81 16,0 0-103-16,0 0-80 16,0 0-47-16,122 66 24 15,-77-58-25-15,4-6 0 16,2-2 3-16,1 0 6 15,1-18 12-15,1-2 7 16,-1-2-4-16,-4 0 47 16,-4 4-23-16,-10 4 21 15,-4 6 10-15,-2 4-35 16,1 4 28-16,-1 0-27 16,4 4-24-16,7 8 27 15,3 2-41-15,5-2 7 0,4-2-3 16,0-6-10-16,2-4 34 15,0 0-22-15,0-8 5 16,-6-10 29-16,-3-2-32 16,-5-2 59-16,-7 4-74 15,-4 4 0-15,-6 6 0 16,-6 6 0-16,-1 2 0 16,1 0 0-16,2 10 0 15,3 8 0-15,3 0 0 16,6 0 0-16,7-2 0 15,4-6 0-15,7-6 0 16,18-4 0-16,-13-4-320 16,-10-12-520-16</inkml:trace>
  <inkml:trace contextRef="#ctx0" brushRef="#br0" timeOffset="2098.21">18682 7275 1891 0,'0'0'732'15,"0"0"-348"-15,0 0 131 16,0 0-248-16,0 0-143 15,0 0-62-15,0 0-4 16,26 0-23-16,-5 18-7 16,5 2-28-16,8 0 0 15,8-4 0-15,7-6 0 0,9-6 0 16,7-4 0-16,6-6 0 16,3-16 0-16,-1-8 0 15,-2-4 0-15,-6-4 0 16,-8 0 0-16,-9 6 0 15,-13 9 0-15,-8 14 0 16,-6 9 0-16,-4 4 0 16,3 24 0-16,5 9 0 15,2 6 0-15,4-3 0 16,2-4 0-16,5-8 0 0,4-8 0 16,3-12 0-1,1-8 0-15,6 0 0 16,-2-16 0-16,6-12 0 15,0-6 0-15,2-6 0 0,-2-2 0 16,-2 4 0-16,-8 10 0 16,-4 10 0-16,-3 11 0 15,-4 7 0-15,1 0 0 16,1 16 0-16,6 4 0 16,1 2 0-16,6-1 0 15,0-6 0-15,2-2 0 16,2-9 0-16,-1-4 0 15,-2 0 0-15,-1-6 0 16,-6-12 0-16,-1 0 0 16,-10 0 0-16,-4 0 0 0,-10 6 0 15,-3 2 0-15,-5 2 0 16,-6 3 0-16,-1 3 0 16,-4 2 0-1,0 0 0-15,0 0-532 0,-11 4-892 0</inkml:trace>
  <inkml:trace contextRef="#ctx0" brushRef="#br0" timeOffset="4264.2">22803 7190 1965 0,'0'0'712'0,"0"0"-456"0,0 0 210 16,0 0-209-16,0 0-76 16,0 0-91-16,0 0-12 15,35 9 13-15,-14 14-91 16,10 6 0-16,5-1 0 15,9-6 0-15,3-4 0 16,13-10 0-16,4-8 0 16,10 0 0-16,4-20 0 15,3-8 0-15,0-11 0 16,-4-1 0-16,-6-3 0 16,-10 0 0-16,-9 7 0 15,-8 10 0-15,-7 14 0 16,-7 12 0-16,0 0 0 15,0 20 0-15,5 15 0 0,5 1 0 16,1 1 0-16,5-5 0 16,3-5 0-16,2-14 0 15,2-8 0-15,1-5 0 16,0-5 0-16,1-17 0 16,0-6 0-16,0-3 0 15,-1-6 0-15,1 3 0 16,-2 6 0-16,-5 6 0 15,-3 10 0-15,-1 10 0 16,-5 2 0-16,2 6 0 16,-1 12 0-16,3 2 0 0,0-2 0 15,6-2 0-15,-1-4 0 16,4-6 0-16,-2-6 0 16,-1 0 0-16,-2-6 0 15,0-9 0-15,-4-6 0 16,-1-1 0-16,-8 4 0 15,-4 2 0-15,-9 8-59 16,-6 8-391-16,-7 0-305 16,-7 4-935-16</inkml:trace>
  <inkml:trace contextRef="#ctx0" brushRef="#br0" timeOffset="8197.06">19237 1380 1774 0,'0'0'399'0,"0"0"-248"0,0 0-32 16,0 0-7-16,0 0 73 15,-125-83 2-15,105 75-39 16,-5 4-28-16,-6 0-41 16,-4 4 14-16,-13 0-27 15,-2 0-11-15,-8 6-5 16,-5 10-32-16,3 6 25 16,-2 4-8-16,1 4-1 15,3 6 16-15,5 6-38 16,0 11 10-16,4 9 2 15,1 10-13-15,6 6 34 0,0 8-23 16,2 5 8-16,0 1 20 16,2 6-19-16,3 0 26 15,3 1-30-15,3 1 0 16,5-4-7-16,3-2-20 16,6 1 0-16,3-3 0 15,4 0 0-15,6 3 0 16,2-1 0-16,0 2 0 15,0 0 0-15,0 3 0 16,10 1 0-16,2 0 0 16,-1 2 0-16,3 1 0 15,-1-1 0-15,0-2 0 16,1 0 0-16,-1-5 0 16,1-7 0-16,1-6 0 0,3-4 0 15,-1-6 0-15,4-1 0 16,-1-3 0-16,-1-6 0 15,2-4 0-15,-1-2 0 16,0-6 0-16,2-3 0 16,-1-5 0-16,3-5 0 15,-2-2 0-15,3-7 0 16,1-2 0-16,1-2 0 16,2-6 0-16,2 0 0 15,3-4 0-15,1-2 0 16,1-2 0-16,4-6 0 15,0 0 0-15,2-4 0 16,6 0 0-16,0 0 0 0,4-12 0 16,-4-6 0-1,1-2 0-15,1-2 0 0,-6-4 0 16,3-2 0-16,-5-4 0 16,0-3 0-16,1-1 0 15,-5-4 0-15,-1-3 0 16,4-8 0-16,-3-5 0 15,0-4 0-15,-3-6 0 16,-2-4 0-16,-1-5 0 16,-3-5 0-16,-5 0 0 15,-3-6 0-15,-4-4 0 16,-1-4 0-16,-3-3 0 16,-1-1 0-16,-4 1 0 15,-1 3 0-15,-3 2 0 16,0 4 0-16,-1 0 0 0,-1 1 0 15,1 1 0-15,-3 0 0 16,2 0 0-16,0 6 0 16,0 3 0-16,1 5 0 15,-1 6 0-15,0 4 0 16,0 4 0-16,-2 0 0 16,0 3 0-16,0 1 0 15,0 2 0-15,0 0 0 16,-6 0 0-16,-3 0 0 15,-3 2 0-15,-1 1 0 0,-1 1 0 16,-1 0 0-16,-5-2 0 16,-1-4 0-16,0 0 0 15,-2 0 0-15,-1 1 0 16,-1 3 0-16,1 0 0 16,-1 6 0-16,3 2 0 15,-3 4 0-15,4 4 0 16,-2 2 0-16,-4 1 0 15,0 5 0-15,3 4 0 16,2 4 0-16,2 7 0 16,1 0 0-16,0 7 0 15,-1 2 0-15,-5 1 0 16,-4 1 0-16,2 0 0 16,-1 0-188-16,8 0-411 15,6 3-524-15</inkml:trace>
  <inkml:trace contextRef="#ctx0" brushRef="#br0" timeOffset="10031.45">22465 1323 1455 0,'0'0'345'0,"0"0"-92"16,0 0 0-16,0 0-1 16,-113-74-45-16,92 62-8 15,-1 2-56-15,2 4-38 16,-4 2 18-16,-3 2-27 15,-7 2-17-15,-3 0-5 16,-8 0-22-16,-2 0 4 16,-4 4-25-16,2 6-5 15,0 6 14-15,2 4-38 16,0 4 14-16,2 8 4 16,3 5-8-16,0 4 25 15,4 8-4-15,0 1 9 16,5 6 11-16,2 6-26 0,-1 4 38 15,3 8-65-15,0 4 0 16,5 5 0-16,2 5 0 16,2 2 0-16,5 6 0 15,-1 1 0-15,5 1 0 16,3-4 0-16,2-4 0 16,1-1 0-16,5-3 0 15,-2 0 0-15,2 2 0 16,0 3 0-16,0-1 0 15,0 0 0-15,2 0 0 16,5 1 0-16,0-3 0 16,-2 0 0-16,1 0 0 15,1-3 0-15,-3-3 0 16,2-2 0-16,2-4 0 16,-2-6 0-16,3-2 0 0,5-5 0 15,-1-3 0 1,3-4 0-16,3 0 0 0,2-4 0 15,1-4 0-15,2-4 0 16,1-3 0-16,-1-9 0 16,1-5 0-16,2-2 0 15,0-3 0-15,1-4 0 16,1 0 0-16,2-4 0 16,0 2 0-16,1-2 0 15,-3 0 0-15,2 0 0 0,-2-2 0 16,0 2 0-1,0-2 0-15,-5 2 0 0,1-4 0 16,-2 3 0 0,-4-4 0-16,2 1 0 0,-4-2 0 15,3 2 0-15,-2-3 0 16,0-1 0-16,4-1 0 16,3-5 0-16,6 0 0 15,2 0 0-15,5 0 0 16,2-10 0-16,1-4 0 15,3-6 0-15,-1-2 0 16,1-4 0-16,-2-2 0 16,1-4 0-16,-1-4 0 0,0-4 0 15,1-2 0 1,-1-5 0-16,1 0 0 0,-4-1 0 16,-1-2 0-1,-2-3 0-15,-5-1 0 0,0-4 0 16,-4-2 0-16,2-7 0 15,-2-2 0-15,0-6 0 16,-3 1 0-16,0 2 0 16,-1 2 0-16,-5 5 0 15,-3 3 0-15,-1 2 0 16,-6 0 0-16,3 0 0 16,-1-2 0-16,-2-1 0 15,-1 1 0-15,2 0 0 16,-2 0 0-16,2 0 0 15,-3-1 0-15,1 1 0 16,-2 0 0-16,-1 4 0 0,-4 2 0 16,0 2 0-16,0 4 0 15,0-2 0-15,0-5 0 16,-2-1 0-16,-5-4 0 16,0-2 0-16,1 0 0 15,-1 4 0-15,-2 4 0 16,0 5 0-16,0 5 0 15,-1 0 0-15,-7 0 0 16,1-2 0-16,-3-4 0 16,-1-2 0-16,-5 0 0 15,1 1 0-15,-1 7 0 16,-1 4 0-16,-1 2 0 16,-2 2 0-16,-5 0 0 15,-1 0 0-15,-8-2 0 0,-1 1 0 16,-6 2 0-16,-2 0 0 15,-2 3 0-15,0 2 0 16,-2 0 0-16,-1 6 0 16,-3 2 0-16,-43 4-44 15,16 8-307-15,-5 8-647 0</inkml:trace>
  <inkml:trace contextRef="#ctx0" brushRef="#br0" timeOffset="11631.44">18976 3078 1515 0,'0'0'306'0,"0"0"-1"16,0 0-21-16,0 0-113 15,0 0-9-15,0 0 41 16,0 0-28-16,-13-2-34 16,9 2-47-16,4 0 19 15,0 0-35-15,0 0-18 16,0 0 12-16,0 0-12 16,6-14-3-16,17-6-24 15,10-8-32-15,9-5 33 0,9 0-16 16,8-3-6-1,5 3 8-15,9 1-19 0,8 0 49 16,3 0-8-16,9 4-6 16,19-4 17-16,21-2-53 15,23 0 0-15,5 0 0 16,-27 8 0-16,-32 5 0 16,-32 10 0-16,-6 0 0 15,12 3 0-15,9-2 0 16,8 4 0-16,1 6 0 15,-3 0 0-15,3 0 0 16,-1 9 0-16,1 6 0 16,-5 3 0-16,-4 4 0 0,-8 0 0 15,0 5 0 1,-9 3 0-16,-1 0 0 0,-5 4 0 16,-1 0 0-16,-6 2 0 15,-1-4 0-15,-8 2 0 16,-6-4 0-16,-5-4 0 15,-10 0 0-15,0-4 0 16,-7-1 0-16,-2-3 0 16,0-2 0-16,-6 0 0 15,1-2 0-15,1-2 0 16,-3-2 0-16,-1-2 0 16,-2 0 0-16,-2-2 0 15,-2-2 0-15,-2-4 0 16,0 0 0-16,0 0 0 15,0 0 0-15,0 0 0 0,0 0 0 16,0 0 0-16,0 0 0 16,0-6 0-16,0-6 0 15,0-6 0-15,-2-2 0 16,-8-4 0-16,-1-5 0 16,-4 0 0-16,-3-6 0 15,-2-1 0-15,-2-2 0 16,-3 2 0-16,1 2 0 15,-1 2 0-15,0 2 0 16,-1 6 0-16,2 1 0 0,1 5 0 16,3 7 0-1,5 4 0-15,4 3 0 0,1 3 0 16,6 1 0-16,2 0 0 16,0 0 0-16,-1 0 0 15,3 16 0-15,0 4 0 16,0 4 0-16,5 6 0 15,17 0 0-15,10 2 0 16,5 0 0-16,5-2 0 16,3-2 0-16,-5-2 0 15,-4-4 0-15,-10-1 0 16,-5-7 0-16,-10-3 0 16,-3-3 0-16,-2 1 0 15,-6-1 0-15,2 0 0 16,-2 2 0-16,0 4 0 0,0 2 0 15,-6 4 0-15,-11 0 0 16,-8 2 0-16,-8-2 0 16,-5 2 0-16,-1-4 0 15,-7 2 0-15,7-4 0 16,3-2 0 0,7-2 0-16,7-2 0 0,3-4 0 15,6-2 0-15,3-2 0 16,0 0 0-16,4 0 0 15,1-2-128-15,3-4-425 16,2-10-748-16</inkml:trace>
  <inkml:trace contextRef="#ctx0" brushRef="#br0" timeOffset="11764.5">21995 3278 2713 0,'0'0'498'0,"0"0"-498"0,0 0-13 16,0 0-870-16</inkml:trace>
  <inkml:trace contextRef="#ctx0" brushRef="#br0" timeOffset="13830.82">20380 1351 1573 0,'0'0'560'0,"0"0"-215"0,0 0-28 16,58-118 13-16,-49 98-83 16,-7 8-53-16,0 6-23 15,-2 6-65-15,0 0-28 16,0 10-58-16,0 22-4 16,-2 16-11-16,-5 18-4 15,3 28 7-15,2 31 5 16,2 25-5-16,0 11-7 15,2-29-1-15,9-34-5 16,-5-33-4-16,3-11 6 16,3 4 3-16,-2 2-9 0,6-6 4 15,-3-14 4-15,1-14 1 16,-1-12-15-16,-2-12 6 16,1-2 9-16,-1-4 0 15,-1-20 21-15,2-10-19 16,-1-10 28-16,-5-10-23 15,-3-4 1-15,-3-5 31 16,0-3-39-16,-5 0 27 16,-12 4-2-16,-8 2-25 15,-6 4 0-15,-2 9 0 16,-5 7 0-16,2 7 0 16,-2 6 0-16,5 7 0 15,1 4 0-15,6 6 0 16,4 4 0-16,4 2 0 15,2 2 0-15,5 0 0 16,7 0 0-16,-1 2 0 16,5 0 0-16,0 0 0 0,0 0 0 15,0 0 0-15,11 0 0 16,16 0 0-16,8 0 0 16,19 0 0-16,11-2 0 15,13-6 0-15,4-2 0 16,1-2 0-16,-10 0-3 15,-13 0-44-15,-15 0 40 16,-16 4-4-16,-14 2 22 16,-6 2-1-16,-9 4-1 0,0 0-8 15,0 0-1 1,0 0-18-16,0 0-71 0,3-12-80 16,1 0-396-1,5-2-315-15</inkml:trace>
  <inkml:trace contextRef="#ctx0" brushRef="#br0" timeOffset="13964.56">21130 1590 2383 0,'0'0'789'0,"0"0"-528"0,0 0-86 16,0 0-148-16,0 0-27 15,0 0-376-15,0 0-888 0</inkml:trace>
  <inkml:trace contextRef="#ctx0" brushRef="#br0" timeOffset="14898.07">18809 728 1508 0,'0'0'337'0,"0"0"-76"0,0 0-66 15,0 0 47-15,17-105-31 16,-21 79-65-16,-19 2-8 16,-10 4-44-16,-11 6 14 15,-10 8 7-15,-8 6-28 16,-9 6-3-16,0 20-40 15,1 12-25-15,8 8 31 16,9 11-31-16,10 5 7 16,12 0-7-16,14 0-17 0,11-4 17 15,6-7-19 1,14-11 0-16,20-8 7 16,10-10 3-16,14-11-7 0,4-11-3 15,3 0-14-15,-5-10 8 16,-9-9-51-16,-11-6-6 15,-15 1 47-15,-14 2 16 16,-11 4 10-16,-2 2 0 16,-24 6-9-16,-9 4-2 15,-2 4-14-15,-3 2 14 16,7 0-5-16,8 0 6 16,7 2-10-16,11 0 10 15,7 0 0-15,0 0 7 16,10-2 0-16,14 0 77 15,9 0-34-15,5 0-25 16,4-4 17-16,-2-2-42 0,-1 2 11 16,-6 4-11-16,-4 0 0 15,-9 0 2-15,-2 0-1 16,-9 14-1-16,-3 8 27 16,-6 2-3-16,0 6 33 15,0 2-37-15,0 1-19 16,0-3 15-16,-4 0-10 15,2-4-12-15,-1-2 2 16,3 2-163-16,0-6-167 16,0-6-571-16</inkml:trace>
  <inkml:trace contextRef="#ctx0" brushRef="#br0" timeOffset="16064.5">22017 427 1551 0,'0'0'536'15,"0"0"-186"-15,0 0 1 16,0 0-40-16,0 0-90 16,0 0-27-16,0 0-60 0,7-82-47 15,-5 92-78 1,2 20 24-16,4 14 63 0,0 12-24 16,3 10 19-16,1 6-31 15,-1-1-60-15,-3-1 0 16,2-6 0-16,-4-6 0 15,1-6 0-15,-3-10 0 16,-2-10 0-16,1-7 0 16,-1-11-59-16,-2-6-95 15,0-8-55-15,2-7-29 16,0-17-415-16,1-2-479 0</inkml:trace>
  <inkml:trace contextRef="#ctx0" brushRef="#br0" timeOffset="16331.3">22367 501 1950 0,'0'0'768'0,"0"0"-298"16,0 0-190-16,0 0-20 16,0 0-113-16,0 0-60 15,0 0-75-15,2-4-5 16,2 40 16-16,2 12-7 15,-2 8 22-15,-2 6-29 16,0 3-8-16,-2-5 6 16,0-6-6-16,2-6-1 0,-2-9 0 15,0-12-46 1,0-7-41-16,0-6-53 0,0-10-139 16,0-4-13-1,-6-14-239-15,-6-6-311 0</inkml:trace>
  <inkml:trace contextRef="#ctx0" brushRef="#br0" timeOffset="16564.9">21993 776 1958 0,'0'0'656'0,"0"0"-178"15,0 0-206-15,0 0-125 16,0 0-22-16,0 0-49 0,0 0-58 15,53-36 6-15,-15 26-21 16,9-3 3-16,6 2-12 16,3-1-16-16,-2-1-37 15,-8 3-71-15,-7 1-73 16,-8 2-168-16,-12 3-379 16,-5 2-416-16</inkml:trace>
  <inkml:trace contextRef="#ctx0" brushRef="#br0" timeOffset="16731.75">22757 756 1987 0,'0'0'1023'0,"0"0"-740"16,0 0-52-16,0 0-231 0,0 0-32 15,0 0-490-15,0 0-665 16</inkml:trace>
  <inkml:trace contextRef="#ctx0" brushRef="#br0" timeOffset="22630.77">27006 7181 1403 0,'0'0'1296'0,"0"0"-1077"16,0 0 91-16,0 0 141 15,0 0-304-15,0 0-85 16,-11 0-47-16,16 5 37 16,16 12-11-16,16-2-8 15,9 2-3-15,16-3-24 16,17-8 9-16,10-6-15 16,24 0 1-16,23-22 3 15,-9-4-2-15,-16 1-2 16,-17 7 0-16,-22 13 9 15,3 3-9-15,5 2 0 16,-11 3 0-16,-6 18 0 0,-5 5 0 16,-2 2 0-16,4 0 0 15,2-2 0-15,7-4 0 16,6-6 0-16,8-6 0 16,4-10 0-16,2 0 0 15,1-6 0-15,-3-18 0 16,-3-8 0-16,-2-4 0 15,-6-6 0-15,-7 4 0 16,-11 7 0-16,-11 13 0 16,-10 10 0-16,-3 8 0 15,-3 0 0-15,2 18 0 16,4 7 0-16,5-2 0 0,7 2 0 16,6-9 0-1,3-7 0-15,7-9 0 0,-1 0 0 16,4-15 0-16,-2-11 0 15,1-5 0-15,-5-1 0 16,-3 2 0-16,-10 5 0 16,-7 6 0-16,-11 11 0 15,-8 8 0-15,-8 0 0 16,1 14 0-16,-1 10 0 16,1 2 0-16,1 0 0 15,4-6 0-15,1-3 0 16,0-9 0-16,5-8 0 15,2 0 0-15,27-31-33 0,-10-1-330 16,-1 0-621-16</inkml:trace>
  <inkml:trace contextRef="#ctx0" brushRef="#br0" timeOffset="22764.01">31150 7052 2574 0,'0'0'768'0,"0"0"-537"0,0 0 18 15,0 0-249-15,0 0-201 16,0 0-1373-16</inkml:trace>
  <inkml:trace contextRef="#ctx0" brushRef="#br0" timeOffset="25498.15">4338 8065 1405 0,'0'0'494'16,"0"0"-271"-16,0 0 305 16,0 0-218-16,0 0-36 15,0 0-55-15,-38-42-21 16,38 42-27-16,0 0-71 15,0 14-59-15,0 8-5 16,19 8 0-16,6 2-20 16,4 2-16-16,5-4 11 15,-3-8-17-15,2-8 7 16,-2-8-1-16,0-6 28 0,3 0-17 16,1-20-11-16,0-6 0 15,-2-2 0-15,-2-2 0 16,-2 2 0-16,-5 6 0 15,-4 8 0-15,-4 4 0 16,-1 10 0-16,4 0 0 16,0 0 0-16,4 10 0 15,3 4 0-15,3 0 0 16,-2-4 0-16,-3-2 0 16,1-4 0-16,-3-4 0 15,1 0 0-15,-2-2 0 16,4-12 0-16,0-6 0 15,-3-2 0-15,0 0 0 0,-4 0 0 16,-2 5 0 0,-7 8 0-16,-5 5 0 0,-2 4 0 15,1 0 0-15,1 0 0 16,2 0 0-16,6 0 0 16,1 2 0-16,1 2 0 15,-3-1 0-15,3-3 0 16,-4 0 0-16,-1 0 0 15,3 0 0-15,7 0-185 16,0 0-356-16,-7 0-535 0</inkml:trace>
  <inkml:trace contextRef="#ctx0" brushRef="#br0" timeOffset="31131.2">11294 8322 829 0,'0'0'775'16,"0"0"-536"-16,0 0 31 15,0 0 97-15,0 0-80 16,0 0-70-16,-27-16-23 15,27 16 17-15,-2 0-79 16,2 0-54-16,0 12-7 16,0 12 13-16,17 8-5 0,14 4-44 15,14 2-35 1,16-8 23-16,12-6-22 0,12-12-1 16,4-12 16-16,0 0-10 15,-2-24 11-15,-9-6 8 16,-7-6-5-16,-13-2 40 15,-11 3 0-15,-14 6-60 16,-8 7 0-16,-10 7 0 16,-3 9 0-16,3 6 0 15,5 0 0-15,9 14 0 16,11 8 0-16,12 3 0 16,5 0 0-16,10-2 0 15,2-3 0-15,0-8 0 16,0-8 0-16,-7-4 0 15,-4 0 0-15,-6-12 0 16,-6-8 0-16,-3-2 0 0,-5-5 0 16,-5 4 0-16,-2 3 0 15,-2 3 0-15,0 9 0 16,0 8 0-16,0 0 0 16,0 10 0-16,5 12 0 15,3 3 0-15,9-1 0 16,4-6 0-16,8-4 0 15,7-10 0-15,1-4 0 16,4-6 0-16,-1-19 0 16,-2-3 0-16,-5-5 0 15,-2 0 0-15,-8 5 0 0,-8 4 0 16,-4 10 0 0,-2 8 0-16,-2 6 0 0,-1 0 0 15,3 4 0-15,7 12 0 16,4-2 0-16,4-1 0 15,5-8 0-15,3-5 0 16,1 0 0-16,0-8 0 16,-2-14 0-16,-6-4 0 15,-3-2 0-15,-6-2 0 16,-10 2 0-16,-6 4 0 16,-6 2 0-16,-10 6 0 15,-4 4 0-15,-7 4 0 16,0 4 0-16,-2 2 0 15,0 2 0-15,-24 0 0 16,-9 0-450-16,-8 0-1296 0</inkml:trace>
  <inkml:trace contextRef="#ctx0" brushRef="#br0" timeOffset="55165.98">11728 3707 1640 0,'0'0'861'15,"0"0"-492"-15,0 0-12 16,0 0-32-16,0 0-59 15,0 0-124-15,-4-86-6 0,4 86-136 16,-2 8 0 0,2 29 0-16,0 17 0 0,0 19 0 15,0 14 0 1,0 3 0-16,0-8 0 16,2-10 0-16,11-14 0 0,7-15 0 15,2-17 0-15,5-12 0 16,2-14 0-16,0 0 0 15,2-22 0-15,-4-18 0 16,0-14 0-16,-5-13 0 16,-2-11 0-16,-2-6 0 15,-3 6 0-15,-3 14 0 16,-4 17 0-16,-3 23 0 16,-3 20 0-16,0 4 0 15,-2 31 0-15,0 21 0 16,2 14 0-16,3 8 0 15,4 2 0-15,0-5 0 0,7-13 0 16,3-10 0-16,6-14 0 16,6-10 0-16,5-14-33 15,4-10-189-15,7-26-132 16,-10-14-470-16,-10-6-432 0</inkml:trace>
  <inkml:trace contextRef="#ctx0" brushRef="#br0" timeOffset="55597.93">12917 3663 1940 0,'0'0'705'0,"0"0"-346"0,0 0-45 16,0 0-98-16,0 0-93 16,0 0 0-16,-124 26-23 15,92 9 17-15,1 8-18 16,0 10-99-16,4 5 0 15,6 4 0-15,2 0 0 0,11-5 0 16,8-7 0 0,0-10 0-16,6-7 0 0,19-6 0 15,11-9 0-15,5-6 0 16,7-8 0-16,1-4 0 16,-5 0-150-16,-4-12-206 15,-11-4-313-15,-13 4-180 0</inkml:trace>
  <inkml:trace contextRef="#ctx0" brushRef="#br0" timeOffset="56630.56">12522 3725 2031 0,'0'0'684'0,"0"0"-321"16,0 0-101-16,0 0-90 15,0 0-64-15,0 0 26 16,0 0-11-16,0-5-29 15,0 5 31-15,0 0-125 16,0 4 0-16,0 15 0 16,2 12 0-16,9 13 0 15,2 8 0-15,-2 8 0 0,0 2 0 16,1 1 0 0,-4-5 0-16,1-8 0 15,0-8 0-15,-2-8 0 0,0-10 0 16,-1-6 0-16,-4-8 0 15,0-4 0-15,1-4 0 16,-3-2 0-16,0 0 0 16,2 0 0-16,2 0 0 15,1-4 0-15,4-6 0 16,0-2 0-16,2-2 0 16,5-4 0-16,2-2 0 15,1-4 0-15,-1-9 0 16,3-4 0-16,-4-13 0 15,1-9 0-15,-3-3 0 0,-3-4 0 16,-5 6 0-16,-3 8 0 16,0 9 0-16,-4 11 0 15,0 10 0-15,0 7 0 16,0 6 0-16,0 5 0 16,0 4 0-16,0 0 0 15,0 20 0-15,0 14 0 16,-6 12 0-16,-3 13 0 15,2 3 0-15,-2 4 0 16,3-2 0-16,-1-2 0 16,2-5 0-16,1-9 0 15,-1-8 0-15,1-8 0 16,0-10 0-16,1-8 0 0,-1-8 0 16,0-4 0-1,-4-2 0-15,-2 0 0 0,-11-10 0 16,-8-12 0-16,-2-8 0 15,-7-6 0-15,1-7 0 16,1-7 0-16,1-2 0 16,6-4 0-16,6 4 0 15,3 6 0-15,9 8 0 16,4 10 0-16,3 10 0 16,4 8 0-16,0 6 0 15,-3 4 0-15,3 0 0 16,0 0 0-16,0 0 0 15,0 1 0-15,0 16 0 16,16 5 0-16,11 20-303 16,-5-2-595-16,-2-6-1583 0</inkml:trace>
  <inkml:trace contextRef="#ctx0" brushRef="#br0" timeOffset="57266.31">13624 3523 1478 0,'0'0'635'0,"0"0"-340"0,0 0 51 16,0 0-4-16,0 0-165 15,0 0-55-15,0 0 0 16,-49-50-25-16,18 50-10 15,-14 22-57-15,-6 18 42 16,-2 16 26-16,-3 16-44 16,10 13 37-16,7 3-41 15,15 0-50-15,15-4 0 16,9-11 0-16,11-13 0 16,27-14 0-16,14-14 0 15,8-12 0-15,9-12 0 16,-1-8 0-16,-3 0 0 15,-7-10 0-15,-9-8 0 16,-13-2-21-16,-11-2-66 0,-15 2-62 16,-10-9-136-16,-18 6-340 15,-11 2-508-15</inkml:trace>
  <inkml:trace contextRef="#ctx0" brushRef="#br0" timeOffset="57464.56">13312 4055 2607 0,'0'0'714'15,"0"0"-461"-15,0 0-85 0,0 0-49 16,154-79-103 0,-90 55 7-16,1 0-23 0,13-14-90 15,-15 6-237-15,-12 4-652 0</inkml:trace>
  <inkml:trace contextRef="#ctx0" brushRef="#br0" timeOffset="58297.92">14455 3479 1287 0,'0'0'954'15,"0"0"-579"-15,0 0 122 16,0 0-220-16,0 0-70 16,0 0-12-16,0 0-58 15,14-32-80-15,-14 74 1 16,0 36-6-16,0 36-52 16,0 30 0-16,0-7 0 0,0-33 0 15,0-35 0-15,0-29 0 16,0-2 0-16,0-2 0 15,0-6 0-15,0-18 0 16,0-12-83-16,0-8 4 16,-2-66-247-16,-8 2-466 15,-1-9-190-15</inkml:trace>
  <inkml:trace contextRef="#ctx0" brushRef="#br0" timeOffset="58532.36">14295 3463 2795 0,'0'0'672'0,"0"0"-345"16,0 0-25-16,0 0-302 15,0 0 0-15,0 0 0 16,118 0 0-16,-69-6 0 16,2-6 0-16,0-4 0 15,1 1 0-15,-8 1 0 16,-6 3 0-16,-11 3 0 15,-7 4-141-15,-13 4-167 16,-7 8-183-16,-9 12-119 16,-14 4-367-16</inkml:trace>
  <inkml:trace contextRef="#ctx0" brushRef="#br0" timeOffset="58698.01">14460 3934 967 0,'0'0'1822'0,"0"0"-1271"16,0 0-290-16,0 0-66 16,0 0-114-16,115-14-24 15,-61 6-57-15,2-2-54 16,-8 4-168-16,-9 6-243 16,-15 0-161-16,-15 14-121 0</inkml:trace>
  <inkml:trace contextRef="#ctx0" brushRef="#br0" timeOffset="58864.31">14511 4237 1013 0,'0'0'883'0,"0"0"-351"16,0 0 49-16,0 0-207 15,0 0-82-15,0 0-91 16,0 0 19-16,6 64-220 16,28-64 0-16,13-12 0 15,9-8 0-15,6-2-14 16,21-4-332-16,-14 5-495 15,-13 8-497-15</inkml:trace>
  <inkml:trace contextRef="#ctx0" brushRef="#br0" timeOffset="59197.88">15385 3327 2275 0,'0'0'732'0,"0"0"-388"16,0 0-55-16,0 0-142 15,0 0-48-15,-108 105-13 16,81-44-28-16,-2 11 8 15,3 6-66-15,4 9 0 16,4 1 0-16,9 0 0 16,9-2 0-16,0-10 0 15,9-9 0-15,15-13 0 16,10-12 0-16,6-12 0 0,13-12-195 16,-5-10-443-16,-13-8-470 15</inkml:trace>
  <inkml:trace contextRef="#ctx0" brushRef="#br0" timeOffset="59734.68">15973 3374 1846 0,'0'0'824'0,"0"0"-568"0,0 0 84 15,-118-37-102-15,80 37-116 16,-5 5-31-16,1 30 35 16,-3 13-46-16,1 12 2 15,6 12-19-15,5 6-35 16,10 4-28-16,15-3 0 16,8-5 0-16,10-8 0 15,32-10 0-15,14-11 0 16,15-16 0-16,6-13-174 0,16-16-143 15,-18-16-299 1,-17-12-173-16</inkml:trace>
  <inkml:trace contextRef="#ctx0" brushRef="#br0" timeOffset="60097.23">15598 3918 1876 0,'0'0'796'15,"0"0"-613"-15,0 0 185 16,0 0-130-16,0 0-71 16,143 6-64-16,-90-6-67 15,-1-4 5-15,-10-6-41 16,-9 0 1-16,-10 2 17 0,-10 2-17 16,-7 2 34-16,-4 2 54 15,-2 2-1 1,0 0-32-16,0 0-56 0,0 0 0 15,0 12 0-15,-4 14 0 16,0 12 0-16,-1 10 0 16,3 7 0-16,2 0 0 15,0-2 0-15,0-3 0 16,7-8 0-16,9-6 0 16,-1-8 0-16,3-10 0 15,2-10-141-15,0-8-349 0,-2-14-412 16,-3-12-447-16</inkml:trace>
  <inkml:trace contextRef="#ctx0" brushRef="#br0" timeOffset="60364.56">16324 3224 2535 0,'0'0'778'0,"0"0"-324"16,0 0-125-16,0 0-329 15,0 0 0-15,0 0 0 16,127 108 0-16,-82-45 0 16,-5 9 0-16,-2 26 0 15,-13 25 0-15,-19 21 0 16,-6-12 0-16,-11-28 0 0,-18-33 0 16,-4-28 0-16,-10 8 0 15,-8 3 0-15,-9 2 0 16,-2-8 0-16,-14-9-263 15,13-12-490-15,19-13-924 0</inkml:trace>
  <inkml:trace contextRef="#ctx0" brushRef="#br0" timeOffset="60531.29">16750 4291 2237 0,'0'0'1131'0,"0"0"-824"0,0 0-37 16,0 0-270-16,0 0-30 16,0 0-657-16</inkml:trace>
  <inkml:trace contextRef="#ctx0" brushRef="#br0" timeOffset="81764.25">13056 7949 2021 0,'0'0'556'16,"0"0"-372"-16,0 0 95 0,0 0-170 16,0 0-73-16,0 0 45 15,-18 36-21-15,18-28-17 16,0-2-16-16,0-2-26 16,0-4 16-16,0 0-17 15,0 0 0-15,0 0 0 16,7-4 9-16,-2-6-6 15,-3 0-3-15,-2 2 0 16,0 2 81-16,0 6-12 16,-5 0-12-16,-9 0-25 15,-1 6-31-15,1 6 35 16,2 0-19-16,5-2-16 16,5-4 16-16,2-4-7 0,0-2-10 15,4 0 0 1,11 0 1-16,1-14 5 0,2-4-6 15,-2-2-15-15,-8-9-74 16,-3 7-206-16,-5 7-692 0</inkml:trace>
  <inkml:trace contextRef="#ctx0" brushRef="#br0" timeOffset="88131.15">15610 8181 1993 0,'0'0'679'0,"0"0"-476"16,0 0 94-16,0 0-84 16,0 0-38-16,0 0-68 15,39 97-4-15,-10-72-22 16,5-3-49-16,5-5 44 15,7-9 1-15,5-8-17 16,4 0-60-16,3-8 0 16,4-16 0-16,-1-5 0 0,-3-3 0 15,-5 0 0-15,-8 0 0 16,-7 2 0-16,-10 8 0 16,-7 8 0-16,-5 10 0 15,-5 4 0-15,1 0 0 16,7 18 0-16,3 8 0 15,7 4 0-15,7 0 0 16,4-1 0-16,3-7 0 16,1-8 0-16,0-6 0 15,1-8 0-15,-3 0 0 16,-1-4 0-16,-4-14 0 16,-1-7 0-16,-1-1 0 15,1-2 0-15,-5 4 0 16,-4 6 0-16,-5 8 0 15,-1 10 0-15,-4 0 0 0,1 8 0 16,4 12 0 0,3 4 0-16,4 0 0 0,6-4 0 15,6-6 0-15,1-6 0 16,4-8 0-16,1 0 0 16,3-4 0-16,-2-12 0 15,-1-6 0-15,0-2 0 16,-2-2 0-16,-3 2 0 15,-2 2 0-15,-9 8 0 16,-4 6 0-16,-9 8 0 16,-3 0 0-16,1 0 0 15,1 12 0-15,6 2 0 0,4 0 0 16,4-4 0-16,2-4 0 16,1-6 0-16,-1 0 0 15,-2 0 0-15,-6-8 0 16,-5-6 0-16,-7-2 0 15,-4 0 0-15,-4 2 0 16,-5 4 0-16,0 4-84 16,-14 6-808-16</inkml:trace>
  <inkml:trace contextRef="#ctx0" brushRef="#br0" timeOffset="128364.65">5151 7128 1691 0,'0'0'776'15,"0"0"-517"-15,0 0 48 16,0 0-123-16,0 0-135 16,0 0 32-16,-9-33 21 0,5 24-5 15,-3 1 56-15,-5-4-64 16,-3 2-1-16,-7-4-34 15,-9 2-39-15,-9 2-3 16,-8 0-12-16,-5 6-4 16,-4 4-5-16,-11 0-7 15,-1 0 15-15,-2 12 1 16,0 6-4-16,1 6-8 16,6 2 12-16,4 6 0 15,6 4-1-15,5 5 9 16,4 1-10-16,8 2 2 15,1 0 0-15,9 4 5 16,3 2 7-16,6 2-12 0,4 2 13 16,6 3-11-16,4-1 17 15,4 0-18-15,0 0-1 16,0-2 9-16,15 2-1 16,7-3 11-16,7-3-19 15,7-4 0-15,5-2 8 16,5-6-2-16,5-6-6 15,5-6 0-15,-1-6 1 16,3-8-9-16,2-6 8 16,1-6 0-16,-3 0-6 15,-2-6 15-15,-5-12-2 16,-2-2-7-16,-2-4 0 16,-3-4 30-16,1-2-23 15,1-4 16-15,-4-2-19 16,3-2 7-16,-5-2-11 0,-2-3 0 15,-2 1 0-15,-4-2 0 16,-7 2 0-16,-2 2 0 16,-7 0 0-16,-3 0 0 15,-4-3 0-15,-4 3 0 16,-3-1 0-16,-2 0 0 16,0 1 0-16,0 2 0 15,-5 2 0-15,-6 4 0 16,-4 2 0-16,-1 2 0 15,-1 2 0-15,-4 2 0 16,1-1 0-16,-3 2 0 0,-1 0 0 16,0 4 0-16,-3-2 0 15,-2 5 0-15,-4 2 0 16,-3 2 0-16,1 4 0 16,-1 2 0-1,0 4 0-15,0 2 0 0,3 0 0 16,-5 0-269-16,9 0-246 15,7 0-472-15</inkml:trace>
  <inkml:trace contextRef="#ctx0" brushRef="#br0" timeOffset="128530.73">5441 7099 2850 0,'0'0'716'16,"0"0"-683"-16,0 0-33 16,0 0-947-16</inkml:trace>
  <inkml:trace contextRef="#ctx0" brushRef="#br0" timeOffset="144297.66">17066 15857 1064 0,'0'0'532'16,"0"0"-532"-16,0 0-157 15,0 0 35-15,0 0-407 0</inkml:trace>
  <inkml:trace contextRef="#ctx0" brushRef="#br0" timeOffset="145264.17">15485 15424 2273 0,'0'0'696'15,"0"0"-569"-15,0 0 166 16,0 0-63-16,0 0-172 16,0 0-29-16,0 0-22 15,44 116-7-15,-3-86 21 0,9-13-20 16,10-7 23 0,9-10 15-16,5 0 0 0,0-18 44 15,0-13-29-15,-10-1-3 16,-9 0 20-16,-5-2-71 15,-11 6 0-15,-10 6 0 16,-6 10 0-16,-5 10 0 16,-1 2 0-16,6 10 0 15,4 16 0-15,11 6 0 16,11 0 0-16,6 2 0 16,13-10 0-16,0-3 0 15,3-11 0-15,-2-10 0 16,-6 0 0-16,-3-13 0 15,-7-6 0-15,-5-4 0 16,-6-3 0-16,-7 8 0 16,-2 0 0-16,-1 6 0 0,-3 6 0 15,2 6 0-15,0 0 0 16,2 0 0-16,3 0 0 16,0 4 0-16,2-2 0 15,-2-2 0-15,1 0 0 16,-1-4 0-16,2-10 0 15,2-6 0-15,0-2 0 16,3 0 0-16,-3 0 0 16,-5 4 0-16,-4 2 0 15,-4 10 0-15,-4 2 0 16,-6 4 0-16,1 0 0 16,5 6 0-16,1 14 0 15,7-2 0-15,4-4 0 16,6 4 0-16,3-10 0 0,1-2 0 15,2-6 0-15,-2 0 0 16,-6 0 0-16,-1-10 0 16,-5-4 0-16,-4-2 0 15,-2 0 0-15,-2 4 0 16,-2-2 0-16,-6 6 0 16,-3 2 0-16,1 4 0 15,5 2 0-15,3 0 0 16,5 0 0-16,10 0 0 15,7 0 0-15,31 0-147 16,-7-6-710-16,-9-8-1849 0</inkml:trace>
  <inkml:trace contextRef="#ctx0" brushRef="#br0" timeOffset="145368.23">19165 15362 2374 0,'0'0'944'0,"0"0"-600"0,0 0 90 0,0 0-434 0,0 0 0 0,0 0 0 16,0 0-356-16,36-58-1203 0</inkml:trace>
  <inkml:trace contextRef="#ctx0" brushRef="#br0" timeOffset="147430.79">21835 11700 2338 0,'0'0'547'0,"0"0"-388"16,0 0 225-16,0 0-142 16,0 0-106-16,0 0 41 15,10-15-64-15,0-6-113 16,1-11 0-16,5-8 0 16,5-6 0-16,6 0 0 15,0 6 0-15,2 8 0 16,2 12 0-16,3 8 0 15,3 6 0-15,6 6 0 16,1 0 0-16,6 10 0 16,3 12 0-16,2 4 0 15,4 0 0-15,-4-2 0 0,1-2 0 16,-5-8 0-16,-4-6 0 16,-5-8 0-16,-6 0 0 15,-3-4 0-15,-2-16 0 16,0-8 0-16,4-4 0 15,-4-4 0-15,-2-3 0 16,-5 6 0-16,-8 6 0 16,-8 9 0-16,-6 10 0 15,-2 8 0-15,-24 17-306 16,-10 11-418-16,-8 8-248 0</inkml:trace>
  <inkml:trace contextRef="#ctx0" brushRef="#br0" timeOffset="147830.95">21901 12176 2141 0,'0'0'667'0,"0"0"-211"16,0 0 35-16,0 0-320 0,0 0-68 15,0 0-36 1,0 0-67-16,-19-16 0 0,19 14 0 16,4 2 0-16,13-3 0 15,17 2 0-15,19-3 0 16,18 0 0-16,17-2 0 15,9-1 0-15,7 0 0 16,-7 0 0-16,-12 2 0 16,-18 1 0-16,-23 2 0 15,-17-1 0-15,-18 3 0 16,-9 0-3-16,0 0-109 16,-34 9-226-16,1 6-244 15,-5 3-346-15</inkml:trace>
  <inkml:trace contextRef="#ctx0" brushRef="#br0" timeOffset="148164.25">21995 12587 1704 0,'0'0'641'0,"0"0"-344"15,0 0 274-15,0 0-351 16,0 0-68-16,0 0 1 15,0 0-29-15,-15 2 17 16,17-2-48-16,2 0-93 16,9-2 0-16,10-4 0 15,14-2 0-15,19-3 0 0,15 0 0 16,16-3 0-16,9 2 0 16,5 2 0-16,-3-1 0 15,-9 4 0-15,-16-1 0 16,-17 4 0-16,-20-1 0 15,-18 1 0-15,-12 4 0 16,-4 0 0-16,-2 0 0 16,0 0 0-16,3 0 0 15,21-8-24-15,-2-3-703 16,7-2-813-16</inkml:trace>
  <inkml:trace contextRef="#ctx0" brushRef="#br0" timeOffset="148297.5">23572 12501 2499 0,'0'0'1245'0,"0"0"-893"16,0 0-352-16,0 0 0 15,0 0 0-15,0 0 0 16,0 0-329-16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30T07:14:09.072"/>
    </inkml:context>
    <inkml:brush xml:id="br0">
      <inkml:brushProperty name="width" value="0.05292" units="cm"/>
      <inkml:brushProperty name="height" value="0.05292" units="cm"/>
      <inkml:brushProperty name="color" value="#FF0000"/>
    </inkml:brush>
  </inkml:definitions>
  <inkml:trace contextRef="#ctx0" brushRef="#br0">21371 6507 2295 0,'0'0'635'0,"0"0"-443"0,0 0 274 16,0 0-305-16,0 0-92 15,0 0-2-15,-20-22-59 16,20 48 68-16,0 8-28 16,6 6-18-16,10 4 19 15,9-6-49-15,15-10 0 0,18-16 0 16,42-12 0 0,54-58 0-16,60-50 0 0,24-34 0 15,1-19 0-15,-30 11 0 16,-64 41 0-16,-40 29 0 15,-43 32 0-15,-24 18 0 16,-9 2 0-16,-7 8 0 16,-6 4 0-16,-12 10 0 15,-4 6 0-15,0 0 0 16,0 4 0-16,0 14 0 16,31 18-105-16,0-2-410 15,3-6-562-15</inkml:trace>
  <inkml:trace contextRef="#ctx0" brushRef="#br0" timeOffset="101.75">24049 6084 2850 0,'0'0'0'15,"0"0"-574"-15</inkml:trace>
  <inkml:trace contextRef="#ctx0" brushRef="#br0" timeOffset="1799.45">22514 8001 1141 0,'0'0'375'0,"0"0"-174"16,0 0 160-16,0 0-30 15,0 0-30-15,0 0-52 16,0 0-53-16,0-47-6 16,0 47-76-16,0 0 18 15,4 3-4-15,12 17-59 16,6 6 15-16,9 4-84 0,12 4-12 15,11-4 0-15,5-6-188 16,11-14 29-16,5-10 10 16,2-2 20-16,-4-26 106 15,-2-10-17-15,-4-6 49 16,-4-3-5-16,-1 7 16 16,-5 8 55-16,-1 13-12 15,0 12 25-15,-5 7 62 16,0 11 0-16,1 17-30 15,1 2-47-15,5 2-34 16,5-2 33-16,3-6-58 16,5-8 8-16,8-8 32 15,3-8-31-15,3 0 19 0,4-4-30 16,0-14 0 0,2-5 3-16,-1-2 6 0,-3-1-9 15,-8 0 0-15,-7 5 9 16,-11 7 4-16,-13 8-11 15,-8 6 31-15,-11 0 57 16,-5 0-68-16,-1 14-9 16,0 0-13-16,-2 3 0 15,6-2 0-15,4 2 0 16,7-3 0-16,11 0 0 16,9-2 0-16,7-4 0 15,6-4 0-15,7-2 0 16,0-2 0-16,-2 0 0 0,-7 0 0 15,-5 0 0 1,-10 0 0-16,-8 2 0 0,-3 6 0 16,-5 2 0-16,0-2 0 15,2 0 0-15,2 0 0 16,2-4 0-16,10 0 0 16,4-2 0-16,7-2 0 15,4 0 0-15,5-4 0 16,-1-12 0-16,-2-4 0 15,1-4 0-15,-8-1 0 16,-6 6 0-16,-9 5 0 16,-6 8 0-16,-12 6 0 15,-2 0 0-15,-2 7 0 16,1 14 0-16,6 3 0 0,4 2 0 16,8-2 0-16,10-4 0 15,9-6 0 1,3-8 0-16,7-4 0 0,0-2 0 15,1 0 0-15,-3-8 0 16,-4-4 0-16,-1 2 0 16,-11 2 0-16,-3 4 0 15,-5 2 0-15,-7 2 0 16,-4 0 0-16,-9 0 0 16,-5 0 0-16,-3 0 0 15,-6 0 0-15,1 0 0 0,-3 2 0 16,1 0 0-16,1-2 0 15,-1 0 0-15,-1 0 0 16,-2 0 0-16,2 0-210 16,-2-4-164-16,-6-6-566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14748E9" units="dev"/>
        </inkml:traceFormat>
        <inkml:channelProperties>
          <inkml:channelProperty channel="X" name="resolution" value="1290.03943" units="1/cm"/>
          <inkml:channelProperty channel="Y" name="resolution" value="2064.71338" units="1/cm"/>
          <inkml:channelProperty channel="F" name="resolution" value="0" units="1/dev"/>
          <inkml:channelProperty channel="T" name="resolution" value="1" units="1/dev"/>
        </inkml:channelProperties>
      </inkml:inkSource>
      <inkml:timestamp xml:id="ts0" timeString="2023-09-02T10:00:49.951"/>
    </inkml:context>
    <inkml:brush xml:id="br0">
      <inkml:brushProperty name="width" value="0.05292" units="cm"/>
      <inkml:brushProperty name="height" value="0.05292" units="cm"/>
      <inkml:brushProperty name="color" value="#FF0000"/>
    </inkml:brush>
  </inkml:definitions>
  <inkml:trace contextRef="#ctx0" brushRef="#br0">2410 4069 340 0,'-1'-5'354'0,"-2"-1"2"0,3 0-7 16,-3 2-10-16,2-2-4 0,-1-1-13 0,-1 4-12 16,3-2-10-16,-1 0-17 0,-2 1-17 0,3 4-12 15,-5-4-16 1,5 4-14-16,0-2-14 0,0 2-11 0,-5-7-16 0,5 7-17 0,-1-2-12 0,1 2-21 15,0 0-20-15,0 0-14 0,0 0-9 0,0 0-10 16,0 14-5-16,0-1-8 0,1 2-7 0,4 4-5 16,-2 6-4-16,-2 0-7 0,4 1-4 0,0-1-4 15,-2 0-3-15,-2 2-2 0,3-8-6 0,-4-1-8 16,0 0-5-16,2-6-5 16,0-1 2-16,-2 0-8 0,0-3 1 0,0-4 1 0,0 2 2 0,0 0 1 15,0-3 7-15,0-1-1 0,0-2-6 0,0 0-1 16,0 0 0-16,-4-15-2 0,0 6 1 0,3-3-1 15,-1-3-3-15,-4-3 4 0,5 0-5 0,-2-11 6 16,-2 4-7-16,0-2 3 0,1-1-5 0,3 0 1 16,-3-3 2-16,-1 2 1 0,0-1-2 0,1 1 0 31,-2 3 1-31,2-1 1 0,0 2-2 0,1 10-2 0,2 5-1 16,0 1 1-16,-2 0-1 0,2 4 2 15,1 1-7-15,0-3-2 0,-3 4 1 0,3 3-2 16,3-4 6-16,-3 4-2 0,0 0 1 0,10 7 5 15,-3-2-2-15,3 1-2 0,0 8 3 0,-5-5-1 16,4 2 1-16,5 3 1 0,-1 2-1 0,5 6 4 16,-7-6 1-16,8 5-1 0,-2 2-8 0,-3-3-10 0,-4-3-10 15,8 3-14-15,-7-4-15 0,1-1-9 0,0 1-9 16,-2-2-5-16,0-1-10 0,-1-3-21 0,-2 0-17 16,-1-5-8-16,2 4-34 0,-3-4 11 15,-1-3-26-15,-3 3-14 0,1-1-19 0,0-1-52 16,-2-3-66-16,0 0-301 0,0 0-689 0,-13 0 305 15</inkml:trace>
  <inkml:trace contextRef="#ctx0" brushRef="#br0" timeOffset="172.38">2374 4209 5 0,'-5'4'448'0,"5"-4"-7"0,-3 3-30 0,3-3-24 15,-2 2-29-15,2-2-30 0,0 0-37 0,0 0-16 16,0 0-26-16,0 0-19 0,0 0-4 0,13-7-21 15,-7-1-22-15,8 5-14 0,-5-3-13 0,1-3-18 0,2 4-11 16,1-5-18-16,-2 4-11 0,4-4-36 0,-4 4-43 16,5-5-68-16,-8 4-70 0,-2 0-88 0,3 0-121 15,-8 0-374-15,3 1-761 0,0 2 336 16</inkml:trace>
  <inkml:trace contextRef="#ctx0" brushRef="#br0" timeOffset="1508.38">8070 3978 187 0,'0'0'378'15,"0"0"-10"-15,-8-10-3 0,8 10-14 0,-2-5-8 16,-1 3 2-16,3 2-5 0,-6-5-6 0,3 1-14 16,3 0-21-16,-2 1-20 0,2 3-21 0,-4-6-18 0,3 4-11 15,1 2-14-15,0 0-17 0,0 0-19 16,0-5-21-16,0 5-20 0,0 0-15 0,0 0-8 16,0 0-4-16,5 14-9 0,-4-6-8 0,3 2-3 15,2 6-13-15,-2 0-8 0,-1 2-7 0,1 2-4 16,1-2-8-16,0 7-8 0,-1-6-1 0,2-1-5 0,-1 0-8 15,0-1-7-15,0-2-9 0,-1-2-3 0,0-5-2 16,1 3 0-16,-5-6-1 0,4 1 0 0,-4-1 7 16,0-1 1-16,0-4 0 0,0 0-6 0,0 0 4 15,0 0-6-15,0 0 0 0,-6-16 2 16,1 4-2-16,-1 2 1 0,0-4 0 0,-2-4-2 0,-1 1-1 16,0-1-5-16,-1-4 3 0,-1-1-2 0,2-1 1 15,-3-2-3-15,2 2 4 0,1-1-6 16,1 0 4-16,3 7-1 0,-1-1 0 0,2 2 3 0,-1-3 0 15,5 7 5-15,-4-2-4 0,4 3 1 0,-2 0-4 16,2 1-2-16,2-1-4 0,2 2 0 0,0 2 3 16,1 1 1-16,1-1-6 0,-1 6 3 0,3-1-1 15,0 0 0-15,1 3-9 0,1 1-3 0,0 2-10 16,1-1-2-16,1 3-1 0,-3 1-5 0,4 1-4 16,-4 0-7-16,0 2-7 0,0-1 3 0,-2 2-1 15,0 0 4-15,-3 1 4 0,-1-1-2 0,-3 2 8 16,2-1 6-16,-4 2 1 0,1-2 9 0,-3 1 0 15,0-2 2-15,1 0 6 0,-1-2 1 0,0 2 2 16,0-2-8-16,-2 1 11 0,2-3 7 0,1-1 4 16,1 0-2-16,-1-2-3 0,1 1 4 0,2-4-4 15,-3 3-2-15,3-3 0 16,0 0-4-16,0 0 7 0,0 0 2 0,8 4-1 0,-8-4-3 0,10-6-1 16,1 1 1-16,0 1-2 0,-1-2 6 0,4 4-1 15,0-1-3-15,0-1-6 0,4 2-2 0,-4-1-8 16,4-1 1-16,1 4-9 0,-1-1-9 0,-4 2 3 15,-2 3-4-15,2 2 10 0,-7 0 1 0,2 3 5 16,-1-2-3-16,-2 4 9 0,-2-2-1 0,-1 3-2 16,-5-4-1-16,1 6 4 0,-3-4 10 0,0 1 10 15,-2 5 16-15,-1-5 12 0,-4 2 8 0,0 0-1 16,-2-2 6-16,0-1 5 0,0-3 6 0,3 0-3 16,-3-2-3-16,6-2 0 0,-1 0-10 0,0-1-8 15,2-4-26-15,-3 2-37 0,9 0-55 0,-13-4-63 0,8 1-84 16,-1-2-107-16,2 0-136 0,-2-1-352 15,2 2-893-15,1 0 395 0</inkml:trace>
  <inkml:trace contextRef="#ctx0" brushRef="#br0" timeOffset="2450.87">4738 5067 7 0,'-5'-3'322'0,"1"-1"-13"16,-2 3-12-16,-2-1-17 0,3-1-7 0,-3 1-13 15,-3 2-15-15,3-1-6 0,-2 1-6 0,0-1-14 16,2 1-5-16,-2 1-11 0,2 1 1 0,-2 2-9 15,-1 0-6-15,0 3-29 0,0 1 20 0,-1 4 2 16,1-2-4-16,-2 3-7 0,4 1-11 0,-1 1-11 16,2 2-6-16,6-4-10 0,-2 2-8 0,0-1-6 15,4 3-12 1,1-2-7-16,3-2-7 0,0 3-7 0,1-8-6 0,8 6-6 0,-4-6-7 0,1-1-3 16,4-2-11-16,3 1-3 0,2-6 2 0,0-1-7 15,0-3-5-15,3-3-12 0,0 2 5 0,3-5-2 16,-7 4-3-16,1-2-2 0,-2 1-3 0,-4 2-5 15,-3-1-7-15,-1 0-5 0,-1 2-3 0,-1 1-2 16,-2-1-11-16,-1 0-24 0,-1 2-24 16,-3 2-36-16,0 0-55 0,1-7-61 0,-1 7-60 0,0 0-63 15,0 0-77-15,0 0-414 0,0 0-891 0,0 0 394 16</inkml:trace>
  <inkml:trace contextRef="#ctx0" brushRef="#br0" timeOffset="3001.85">6836 4916 101 0,'0'0'387'16,"0"0"9"-16,0 0-13 0,-9-7-9 0,9 7 14 15,0 0-4-15,-8-3 8 0,4 2 13 0,4 1-6 16,-4-4-31-16,4 4-34 0,-4-2-38 0,4 2-38 15,0 0-14-15,0 0-26 0,0 0-13 0,0 0-5 16,-2 10-9-16,3-1-7 0,2 1-22 0,-2 1-14 16,4 5-8-16,-2-1-22 0,3 2-9 0,-2-1-9 0,4 1-10 15,-3-2-4-15,1 1-11 0,4-1-10 16,-5 0-6-16,0-4-8 0,-1-1-25 0,4-1-22 0,-3 0-27 16,-2-4-36-16,0 0-36 0,0 2-27 0,1-4-19 15,-3 2-33-15,-1-5-71 0,0 0-62 0,0 0-49 16,0 0-38-16,-13-9-30 0,7 2-38 15,1-1-295-15,-2-3-819 0,1-4 363 0</inkml:trace>
  <inkml:trace contextRef="#ctx0" brushRef="#br0" timeOffset="3300.06">6790 4938 3 0,'-3'-6'315'0,"2"2"4"16,-2 1 13-16,2 1 11 0,0-2 7 0,1 4-16 16,-2-6 12-16,1 3-17 0,1 3-35 0,0 0-32 15,0-4-29-15,0 4-18 0,4-5-2 0,-4 5-4 16,10-1-10-16,-4 0-16 0,2 0-17 0,0 1-12 15,2 1-17-15,0-1-10 0,3 1-10 0,1 0-10 16,0 0-13-16,4 2-7 0,1-1-8 0,-1 2-8 16,1 1-10-16,-2-2-8 0,2 3 1 0,-2 0-5 15,1-1-5-15,-7 1-4 0,2 0-7 0,-3 1 3 16,-1 0-6-16,1 3 0 0,-5 0-2 0,-1-1-3 16,0 3 4-16,-4-1-1 0,0 0 2 15,-3 2 4-15,0-2 1 0,0 0 4 0,-7 3 9 0,2-1 2 16,-2 0-1-16,0 1-3 0,-3-3-6 0,1 3-2 0,2-7-5 15,0 1-8-15,1-1-25 0,-2 0-34 0,-1 1-63 16,3-2-77-16,-1-3-103 0,1 1-123 0,1-1-154 16,3-1-295-16,5-2-918 0,0 0 406 15</inkml:trace>
  <inkml:trace contextRef="#ctx0" brushRef="#br0" timeOffset="4289.89">4657 7454 199 0,'-2'-4'334'0,"2"4"0"0,0-9-8 15,0 5 2-15,0 0-25 0,0 4 1 0,3-6 0 16,-3 2-7-16,0 4-11 0,0-4-13 0,0 4-18 16,0 0-20-16,0 0-21 0,0 0-17 0,0 0-15 15,0 0 8-15,0 0 2 0,2 11-10 0,2-2-13 16,0 1-10-16,-1 2-5 0,2 4-14 0,1 1-9 16,-2-1-17-16,1 0-10 0,0 0-12 15,4 0-5-15,-4 0-18 0,3 2-1 0,-3-6-12 0,0 0-23 0,0-1-22 16,0-2-29-16,-1-1-32 0,0-3-40 15,0 2-38-15,0-5-22 0,-3 2-30 0,-1-4-53 16,5 0-51-16,-5 0-46 0,0 0-38 0,0-12-29 16,-1 2-286-16,-3-2-739 0,0 0 327 0</inkml:trace>
  <inkml:trace contextRef="#ctx0" brushRef="#br0" timeOffset="4509.8">4709 7464 59 0,'-4'-10'246'0,"0"2"12"0,-2 3 20 15,3 0 24-15,-2 0 10 0,3 1-8 0,2 0 9 16,-3 0-11-16,3 4-16 0,-4-2-24 0,4 2-20 0,-2-6-14 15,2 6-22-15,0-5-19 0,0 5-17 0,0-3-18 16,0 3-12-16,0 0 3 0,2-4 17 0,2 1-5 16,0-1-6-1,1 1-11-15,-1-1-11 0,6-5-15 0,-1 3-11 0,0-5-9 0,1 4-11 0,3-6-9 16,0-1-5-16,2 3-15 0,-2-1-20 0,4-2-19 16,-5 4-22-16,2-1-30 0,-2 4-19 0,-2 1-22 15,-2-1-27-15,-4 4-27 0,1-1-12 0,-1 2-18 16,-4 2-44-16,0 0-44 0,0 0-35 0,0 0-28 15,-7 11-32-15,-2-3-253 0,0 0-649 16,-2 6 288-16</inkml:trace>
  <inkml:trace contextRef="#ctx0" brushRef="#br0" timeOffset="4714.01">4718 7549 169 0,'0'3'345'0,"0"-3"-7"0,0 0-4 16,0 0-1-16,5 2-3 0,-5-2-19 0,0 0-12 15,14-10-23-15,-9 6-21 0,0-1-24 0,3-3-25 16,2 2-15-16,-2-4-20 0,2 2-21 0,-2 0-14 16,1-1-13-16,-2 5-18 0,0-4-40 0,2 2-37 15,-6 2-42-15,3 0-55 0,-1 0-48 0,-1 2-49 16,-2 0-55-16,-2 2-44 0,0 0-35 0,0 0-241 16,0 0-586-16,0 0 260 15</inkml:trace>
  <inkml:trace contextRef="#ctx0" brushRef="#br0" timeOffset="4870.76">4794 7670 46 0,'0'2'347'0,"0"2"4"0,0-4-4 0,0 0-18 15,0 0-18-15,0 0-1 0,6 1-10 0,-6-1-15 16,7-6-14-16,-1 2-17 0,0-2-25 0,5-1-18 16,0 0-20-16,4-2-18 0,-2-1-16 0,3 0-19 0,0 1-33 15,0 0-50-15,1-2-82 0,-1 1-98 0,1-1-115 16,1 0-139-16,5-6-228 0,-8 5-657 15,1 4 291-15</inkml:trace>
  <inkml:trace contextRef="#ctx0" brushRef="#br0" timeOffset="5593.51">7071 7211 281 0,'0'0'373'0,"0"0"-7"16,0 0-18-16,0 0-16 0,0 0-21 0,0 0-12 16,0 0-19-16,0 0-24 0,0 0-11 0,2 9-9 0,-2-9-4 15,-2 8-4-15,0 0 3 0,0 1-7 0,2 0-13 16,-1 4-9-16,1-2 2 0,0 2 1 0,0 2-14 15,3 1-6-15,-1-3-20 0,0 4-15 0,2-1-15 16,-3-6-15-16,3 8-11 0,3-2-7 0,-3-4-4 16,-1 0-19-16,2-1-25 0,0 0-25 0,2-2-28 15,-2 0-29-15,-1-3-35 0,-3-2-42 0,3 1-33 16,-3-1-27-16,3-2-41 0,-4-2-41 0,0 0-47 16,0 0-54-16,0 0-41 0,0 0-34 0,-9-14-257 15,4 7-735-15,1-1 325 0</inkml:trace>
  <inkml:trace contextRef="#ctx0" brushRef="#br0" timeOffset="5781.51">7050 7340 93 0,'-4'-8'235'0,"0"-1"14"0,2 3 18 16,-2-1 10-16,2 1 12 0,-1-1 1 0,3 1-15 15,0 0-3-15,0-1-9 0,1-1-17 0,2 1-13 16,2-1-15-16,0-2-12 0,0 2-21 0,3-3-10 16,0 4-25-16,3-3-13 0,-2 3-15 0,5-4-9 15,0 1-5-15,-5 1-17 0,1 0-17 0,2 0-36 16,2-2-34-16,-4 3-41 0,2-4-28 0,-1 4-34 0,-3 2-39 15,-1-1-41-15,0 2-45 0,-1 2-45 16,1-3-30-16,-4 5-251 0,0-3-597 0,-3 4 264 16</inkml:trace>
  <inkml:trace contextRef="#ctx0" brushRef="#br0" timeOffset="5953.78">7103 7324 225 0,'0'4'361'15,"0"0"-8"-15,2-1-4 0,-1 0-4 0,3-1-16 0,4-2-8 16,-8 0-25-16,18-5-12 0,-8 2-29 0,2-2-17 16,-1 0-21-16,5-4-26 0,0-1-16 15,-1 2-25-15,1-2-29 0,-3 0-28 0,-2 3-56 16,-1-1-55-16,-1 0-67 0,-1 1-76 0,-4 2-98 0,-1 2-103 16,-3-1-215-16,0 4-623 0,0 0 276 0</inkml:trace>
  <inkml:trace contextRef="#ctx0" brushRef="#br0" timeOffset="7194.52">1991 9063 18 0,'1'-5'322'0,"1"0"-7"0,1 1-13 0,-2-1-6 16,1 2-6-16,-1-2-10 0,1 1 0 0,-2-2-1 0,2 2-3 15,-2 0-8-15,0-1-5 0,0 5-19 0,-3-8-10 16,2 3-5-16,-2 0-15 0,-1 2-14 0,1-2-7 15,-1 3-13-15,-5-1-21 0,4 3-15 0,-7 1-14 16,2 2-6-16,-3 1-11 0,-2 5-11 0,1-1-7 16,1 3-10-16,-7 10-7 0,6-6-2 0,-1 10-8 15,4-3-10-15,2-4-2 0,3 7-5 16,2-5-6-16,1 6-6 0,5-6-2 16,1-2-6-16,4 6-2 0,0-5-4 0,2-2 0 0,3-1-3 15,3-1-3-15,-2-1-1 0,6-3-1 0,-1-1-3 0,0-4-2 16,0 0-10-16,4-4-13 0,-2-1-17 0,2-6-17 15,-3 1-23-15,1 0-31 0,-2-8-24 0,1 2-38 16,-2-2-22-16,-2 0-20 0,-3-1-23 0,2-1-26 16,-6 2-30-16,-3-2-24 0,-4 3-16 0,-1 0 2 15,-4 1-7-15,-1 0 12 0,-1 2 22 0,-7 2 39 16,1 2 55-16,0 0 52 0,-2 4 49 0,2 0 35 16,-2 1 43-16,1 2 36 0,2-1 34 0,-1 1 26 15,5-1 23-15,-1 0 12 0,3-1 0 0,-3-1 1 16,3 1-9-16,5-1 1 0,-6 1-5 0,6-1 1 15,-6 4 29-15,6-4 9 0,0 0-7 0,0 0 10 16,0 0 4-16,0 0-2 0,0 0-5 0,0 0 3 16,20-4-3-16,-13 3-19 0,0-3-1 0,0 1-3 15,0-1-6-15,3-2-13 0,-2 1-4 0,-3 2-9 16,1 0-3-16,-2-1-5 0,2 0 0 0,-2 1 1 16,-4 3 1-16,5-1 4 0,-5 1 2 0,5-2-3 15,-5 2 6-15,0 0 15 0,0 0 6 0,12 6 2 16,-7-2 0-16,0 5 0 0,-1-1-10 15,1-2-12-15,-1 3-4 0,4 0-7 0,-2 2-6 0,-1-3-9 16,0 2-5-16,3 1-4 0,-3-1-6 0,0-1-24 16,0 2-29-16,-1 1-49 0,0 0-46 0,1-1-62 15,-1 1-55-15,0 1-52 0,1 3-55 0,-1-2-71 16,-2-1-90-16,1 3-320 0,-2 0-874 0,2-3 387 16</inkml:trace>
  <inkml:trace contextRef="#ctx0" brushRef="#br0" timeOffset="8278.21">8391 8351 302 0,'2'-4'431'0,"0"-1"27"16,0 1-2-16,-2 0-6 0,1-1-21 15,-1 2-25-15,0 3-25 0,3-4-22 0,-2 0-22 0,-1 4-20 16,3-3-30-16,-3 3-21 0,0 0-18 0,0 0-5 16,0 0 6-16,0 0-7 0,6 13-4 0,-3-6-27 0,2 3-9 15,0-1-8-15,0 2-21 0,0 6-8 16,2-3-25-16,-2 1-8 0,0 2-3 0,1 0-25 16,2-3-22-16,-3 2 7 0,2-1-15 0,-1 1-9 0,0-5-30 15,-1 1-41-15,1-1-36 0,-3 0-66 16,0-1-59-16,-3-2-51 0,4-2-55 0,0 1-58 15,-2 0-50-15,-1-3-61 0,2 0-51 0,-1-1-399 0,-2-3-968 16,0 0 429-16</inkml:trace>
  <inkml:trace contextRef="#ctx0" brushRef="#br0" timeOffset="8497.94">8585 8370 138 0,'-1'-13'323'0,"1"2"14"0,-2-2 1 15,1 3 23-15,1 2 17 0,0 1 2 0,0-1-10 16,0 3-20-16,0-1-24 0,0 3-29 0,0 3-24 15,0-6-24-15,0 6-16 0,0 0 5 0,0 0-6 16,0 0-5-16,0 0-12 0,9 10-8 0,-5-2-9 16,0-1-23-16,1 8-13 0,1-4-11 15,2 4-22-15,-3-1-7 0,0-2-7 0,3-1-20 0,-2 3-11 16,2 2-26-16,0-6-30 0,-2 4-40 0,4-1-45 0,-6 0-54 16,3-4-46-16,-5 0-62 0,2-4-49 15,-1 4-43-15,-1-4-37 0,-3 2-53 0,1-3-74 16,-5 0-264-16,-3-1-800 0,3-3 355 0</inkml:trace>
  <inkml:trace contextRef="#ctx0" brushRef="#br0" timeOffset="8639.78">8498 8500 327 0,'-10'0'391'16,"10"0"11"-16,-6-3 6 0,6 3-8 0,-3-2-24 31,3 2-24-31,0 0-15 0,8-10-17 0,-3 4-26 0,3-2-23 0,1 1-30 0,4-6-21 0,0 1-23 31,3-1-17-31,3-5-38 0,-1 5-62 0,1-5-122 16,-3 6-118-16,1-4-156 0,-3-4-421 0,-5 6-799 16,1 0 354-16</inkml:trace>
  <inkml:trace contextRef="#ctx0" brushRef="#br0" timeOffset="9958.98">11099 4127 118 0,'-3'-4'405'0,"2"-1"6"0,0 0-8 16,0 2-18-16,1 3-11 0,-3-5-10 0,3 5-17 15,0 0-23-15,0-5-25 0,0 5-30 0,0 0-26 0,0 0-7 16,0 0 1-16,0 0-8 0,6 23-13 0,-2-11-13 16,1 5-14-16,0 1-16 0,-1 2-16 15,4 7-26-15,-3-1-2 0,0-1-10 0,0 2-12 16,0-8-11-16,1 0-7 0,-1-1-12 0,-3 0-8 16,3-1-1-16,-2-3-14 0,1-3-9 0,-2 1-2 0,2-4 1 15,-3 0-3-15,1-2-3 0,0-1 0 16,-2 0-3-16,0-5 4 0,0 0-11 0,0 0 1 0,0 0-3 15,-2-14-2-15,-1 3-1 0,0-1-3 0,0-4-4 16,-4-4 2-16,2-5-1 0,-2 0-3 16,-1-1 5-16,-1-5-2 0,1 1 3 0,1-1-4 0,-1 0-2 15,0 1 1-15,1 2 10 0,1 3-4 0,0 7 15 16,5 2-7-16,-2 2 1 0,3 6-2 0,-1-2-3 16,1 6-12-16,0-4-16 0,1 4 15 0,2 2 0 15,-3 2 3-15,13 2-5 0,-3 2 3 0,3 7-1 16,-1 0 0-16,4-2 1 0,-1 6-2 0,5 1-4 15,2 0 4-15,-3 1 0 0,-2-3 2 0,3 3-4 16,-4-2-1-16,-1-1-4 0,3 3-10 0,-4-6-25 16,-1 2-16-16,0-3-26 0,-3 4-30 0,-2-6-29 15,1 1-30-15,-3-2-41 0,1-1-38 0,1-1-61 16,-5-1-34-16,1 0-30 0,-4 0-57 0,0-1-55 16,0-3-295-16,-11 4-836 0,5-4 370 0</inkml:trace>
  <inkml:trace contextRef="#ctx0" brushRef="#br0" timeOffset="10131.7">11159 4336 402 0,'0'0'441'0,"-6"-1"4"15,6 1-3-15,0 0-31 0,0 0-36 0,0 0-25 16,0 0-36-16,-4-3-28 0,4 3-24 0,5-11-26 16,1 4-25-16,1 0-19 0,-1-3-18 0,0 1-18 15,2-1-15-15,1 0-41 0,-3 1-43 0,2-1-50 0,-1 0-90 16,-1-1-85-16,-1 3-90 0,0-4-103 15,-9 2-328-15,8 0-747 0,-6 2 331 0</inkml:trace>
  <inkml:trace contextRef="#ctx0" brushRef="#br0" timeOffset="10383.29">11238 3804 311 0,'0'-5'466'0,"-1"-2"-3"16,1 2-22-16,0 0-28 0,0 1-32 0,0 4-36 0,0 0-27 16,0 0-14-16,0 0 5 0,0 0-6 0,0 0-21 15,1 21-20-15,-1-15-21 0,4 7-20 0,-4-1-24 16,1 1-13-16,3-2-22 0,0 5-14 0,0-1-15 16,1-1-30-16,-1 3-42 0,-3-6-54 0,4 1-63 15,-1 1-101-15,0 3-111 0,-3-5-131 0,-1-1-464 16,4-2-934-16,1 0 413 0</inkml:trace>
  <inkml:trace contextRef="#ctx0" brushRef="#br0" timeOffset="12188.1">18307 3718 64 0,'-1'-3'472'0,"-1"1"2"0,1-5-9 0,-1 1-17 16,2 6-12-16,-2-4-24 0,1 3-23 0,1 1-33 15,1-7-31-15,-1 7-41 0,0 0-23 0,0 0-34 16,0 0-8-16,0 0-6 0,0 0-7 0,4 10-8 31,-1-4-16-31,2 4-11 0,-2 1-6 0,0 2-21 0,1-2-24 0,0 4-3 0,2 2-6 0,1 0-15 16,0 1-12-16,2 6-3 0,0 0-10 0,-4-5-6 15,2-1-3-15,-1 2-6 0,-1 0-11 16,0 0-1-16,-1-1-12 0,0-2-9 0,2 0-16 0,-2 1-6 16,1-6-5-16,-1 0 0 0,-3-2-5 0,3-3-11 15,-4 0 6-15,4-1 10 16,-4-1 0-16,0-2 4 15,0-1-4-15,0-2-5 0,0 0-1 0,0 0 3 16,-13-5-3-16,4-2 5 0,-1-2-1 0,1-4-2 16,-2 0 5-16,-1-2-1 0,-3-6 1 0,1-2 6 15,2-3-8-15,-2 0 12 0,1 0 8 0,4-3-2 16,2-1 3-16,-5 2 3 0,7 3 5 0,4 5 10 16,-2 0 3-16,2 5-11 0,1-2 0 0,0 2 0 15,4 0-7-15,-2 4 4 0,2 2-9 0,3-2 0 16,3 3-5-16,-1 0 2 0,2 2-14 0,1 2-4 0,1-1 15 15,-1 2 2-15,-1 1-12 0,2 3-3 16,-1 1-7-16,1 1-2 0,-4 2-5 0,1 2 1 16,-1 3-17-16,-1 0 0 0,-3 1-11 0,0 5 14 15,-4-3 3-15,-1 0-2 0,0 4 0 0,0-1 5 0,-4 0 0 16,-2 0 5-16,2-2 1 0,-1-4 2 0,1-1 2 16,-1 2 3-16,1-4 3 0,3 0 2 15,-4-2-2-15,5 0 6 0,-3 0-5 0,2-1 18 16,0-3 6-16,1-1-8 0,-4 3 9 0,4-3-1 0,0 0-1 15,0 0-2-15,0 0-1 0,10-11-15 0,-1 6 11 16,0-2-4-16,0 2 2 0,1-4 1 0,2 3-2 16,-2-1-2-16,7 0-4 0,-2-1-2 0,2 0-6 15,-5 6-3-15,6-2-9 0,-4 2-5 0,4 2-15 16,-1 0 12-16,-6 2-5 0,6 1-3 0,-6 1-1 16,1 3 4-16,-1-1 4 0,-3 1-1 0,0 1 6 15,-2 0 1-15,-2 3 5 0,0-5 0 0,-2 4 5 16,-2-1 7-16,-2 0 12 0,-4 2 13 0,-6 2 8 15,0-1 5-15,1 0 7 0,-6-1 2 0,2-1-3 16,-2 0 0-16,1 0-1 0,0-3-9 0,1 0 6 16,3-1-11-16,0-1 5 0,2-1-29 0,-2-3-29 15,1 0-47-15,3-1-56 0,3-2-72 0,-2 2-82 16,1-5-77-16,2-1-103 0,-2-3-412 0,3 0-952 16,1-3 422-16</inkml:trace>
  <inkml:trace contextRef="#ctx0" brushRef="#br0" timeOffset="12426.14">18643 3326 3015 0,'0'-16'182'0,"3"4"11"16,-6-1 6-16,3 2 45 0,3 0 11 0,-6 5 10 16,3 1-18-16,3-2-24 0,-3 4-32 0,0 3-18 15,1-6-13-15,-1 2-20 0,0 4-12 0,0 0 12 16,0 0 1-16,0 0-2 0,6 16-6 0,-6-5-5 15,4 0-7-15,-1 4-15 0,-2 3-6 0,3-1-13 16,-3 1-9-16,-2 1-13 0,5 1-34 0,-4-2-32 0,2-1-58 16,0 1-65-16,0-1-88 0,2 0-116 0,-4 0-134 15,-4-2-488-15,4-1-1029 0,-1-5 455 16</inkml:trace>
  <inkml:trace contextRef="#ctx0" brushRef="#br0" timeOffset="13415.27">13913 5653 24 0,'0'0'295'0,"-6"-1"6"0,6 1-6 0,-9-1 2 16,1 0 5-16,8 1 11 0,-9-4 2 16,5 4-14-16,4 0 6 0,-14-1-4 0,9 2-4 0,-4 1-3 15,-1 1-8-15,-3 0-1 0,-1 3-13 0,0 1-10 16,-6 1-4-16,2 1-9 0,0 3-15 0,-5 2-12 15,8-1-13-15,-6 4-13 0,2 1-20 0,5-1-4 16,1-3-17-16,3 0-10 0,1 3-18 0,0-2-11 16,1 0-15-16,6-1-8 0,-1-3-15 0,6 3-1 15,0-3-4-15,1-1-15 0,5 0-5 0,3-3 2 16,3-1-8-16,4-1-3 0,2-2-5 0,7-3-1 16,0-2-13-16,0-3-20 15,0 0-12-15,-5 1-12 0,-3-1-13 0,1-1-11 0,-3 2-21 0,-6 2-12 0,-2-4-13 16,1 1-16-16,-2 0-24 0,-5 2-28 15,-1-3-36-15,-3 1-43 0,0 1-44 0,-3 0-45 16,-2 1-53-16,-2 0-75 0,0-1-433 0,-2-2-958 16,4 1 423-16</inkml:trace>
  <inkml:trace contextRef="#ctx0" brushRef="#br0" timeOffset="13682.89">14086 5507 335 0,'1'-5'394'0,"-1"3"-6"0,0 2-20 0,0 0-23 16,6-5-29-16,-6 5-25 0,0 0-17 0,0 0-7 16,0 0 11-16,0 0-5 0,0 0-15 0,4 9-5 15,-4-2-16-15,0-1-15 0,0 1-22 0,3 3-19 16,-3 0-16-16,1 1-18 0,-5 1-15 0,4 1-16 15,0-1-34-15,0 2-41 16,0 1-53-16,3-5-63 0,-2 2-76 0,0-1-85 0,-1 2-92 0,3-2-118 16,1-1-274-16,0 0-779 0,-2-3 346 0</inkml:trace>
  <inkml:trace contextRef="#ctx0" brushRef="#br0" timeOffset="14437.62">16777 5456 53 0,'0'0'399'0,"3"-7"4"0,-2 4 0 0,-1 3-26 16,1-4-20-16,-1 4-27 0,0 0-22 15,0 0-24-15,4-2-25 0,-4 2-23 0,0 0 4 0,0 0 6 16,5 10-11-16,-3-1-6 0,-1 2-7 0,1-4-8 16,1 8-9-16,1 0-9 0,-2-1-14 0,3 3-4 15,-1-1-13-15,1 2-17 0,1 0-6 0,-1-2-14 16,2 1-11-16,-2-1-15 0,0-1-7 0,3 1-13 15,-4-5-7-15,2-1-11 0,-2-2-15 0,1-1-23 16,-3-1-30-16,0-1-41 0,2 0-37 0,-3 0-22 16,-1-3-33-16,0-2-54 0,0 0-50 0,0 0-48 15,0 0-43-15,0 0-42 0,-5-14-40 0,1 6-342 16,-1-1-819-16,1-2 362 0</inkml:trace>
  <inkml:trace contextRef="#ctx0" brushRef="#br0" timeOffset="14704.8">16793 5483 63 0,'-3'-6'308'0,"2"2"16"0,-2-2 10 0,1 2 25 0,2 0 5 16,-2 2-7-16,2 2-26 0,2-8-21 16,-4 5-31-16,2 3-16 0,4-3-13 0,-4 3-14 15,10-2-15-15,-1 2-14 0,-1 0-13 0,0-1-20 0,6 2-14 16,-2 0-15-16,1 3-7 0,6-1-11 0,-1 4-14 16,0-3-8-16,0 3-7 0,-1-1-11 0,1 0-11 15,-3 3 1-15,2 2-16 0,-7-6-2 16,0 4-7-16,-1-1-2 0,-4 1-6 0,4 0-4 0,-3 2-5 15,-2 0 3-15,-4-1-4 0,0 4-4 0,-4-2-4 16,-1-1-1-16,0 2-2 0,-6 1-4 0,0-3 1 16,-3 3-11-16,0-3-9 0,-1 2-15 0,2-4-14 15,-3 1-14-15,4-3-14 0,1-1-29 0,-1-1-37 16,3-1-37-16,-1-1-34 0,2-2-56 0,1 0-54 16,0-2-63-16,7 1-71 0,-9-6-263 0,8 0-757 15,1-1 336-15</inkml:trace>
  <inkml:trace contextRef="#ctx0" brushRef="#br0" timeOffset="14955.87">17086 5259 293 0,'0'-7'414'16,"4"-1"19"-16,-4 1 5 0,0 1-14 0,2 0-15 15,-2 1-21-15,0 2-14 0,0 3-29 0,0-6-20 16,0 6-21-16,0-3-17 0,0 3-22 0,0 0-20 15,0 0-6-15,0 0-11 0,0 0-15 0,0 0-15 16,2 15-12-16,-2-9-9 0,0 2-26 0,1 1-11 16,2 2-11-16,-2 0-14 0,-1 0-6 0,0 2-24 15,3 1-14-15,-3 1-27 0,1-3-34 0,3 4-52 16,-2-1-73-16,-2-2-95 0,0-2-102 0,3 6-125 16,-6-6-154-16,3 2-298 0,-5-1-963 0,3 1 426 0</inkml:trace>
  <inkml:trace contextRef="#ctx0" brushRef="#br0" timeOffset="15804.88">13660 7812 295 0,'-6'-5'418'0,"3"2"0"0,-2 0 4 0,4-1-6 0,1 4-17 16,-7-3-6-16,7 3-29 0,-1-5-15 0,1 5-20 16,-4-4-22-16,4 4-19 0,0 0-24 0,0-6-27 15,0 3-26-15,0 3-19 0,4-6-21 0,1 1-17 16,0-1-17-16,3 0-13 0,6-2-12 0,-1-2-14 15,5-2-23-15,-3 1-25 0,3 1-35 0,-4-2-40 16,5 2-46-16,-2 1-47 0,-2 1-53 0,-5 1-49 16,0 1-40-16,-3 1-56 0,-5 0-55 0,1 0-55 0,-7 2-284 15,4 3-770-15,-15-1 341 0</inkml:trace>
  <inkml:trace contextRef="#ctx0" brushRef="#br0" timeOffset="16056.78">13638 7698 176 0,'-5'5'229'0,"-4"-3"10"16,4 0 10-16,0-1 15 0,5-1 1 0,-8 0 0 15,8 0-10-15,-4 2-15 0,4-2-21 0,0 0-10 16,-6 1-18-16,6-1-1 0,0 0 8 0,0 6 13 16,3-1-3-16,-1-2-1 0,2 3 3 0,-3 3-2 15,3-2-5-15,0 4-8 0,0-1-9 0,-3 3-6 16,4 5-9-16,-2-2-11 0,3 4-10 0,-2 0-14 16,0-1-13-16,0 6-9 0,-2-7-15 15,2 0-10-15,0 0-7 0,1-2-14 0,0 0-2 0,-1-4-9 16,5 1-8-16,0-1-2 0,0-6-5 0,-1 4 3 15,2-3-7-15,1-3-9 0,1 0-22 0,3-3-21 16,2-3-31-16,-3-2-32 0,1-2-44 0,4-5-50 16,-6 2-55-16,1-5-40 0,-4 2-55 15,-2-3-48-15,1-1-64 0,-4 1-322 0,-5-1-817 0,-5-1 361 0</inkml:trace>
  <inkml:trace contextRef="#ctx0" brushRef="#br0" timeOffset="16261.16">13719 7877 135 0,'0'2'355'0,"0"-2"11"0,-3 5-15 16,3-5-8-16,0 0-24 0,0 0-23 0,0 0-14 0,0 0-4 15,14-3-16-15,-7 0-19 0,1 0-22 0,4-1-21 16,-2-4-22-16,8 0-15 0,-4 0-22 0,4-1-30 16,-1-2-45-16,-1 1-54 0,1-3-61 0,0 2-66 15,-3 0-74-15,-2-1-96 0,-2-2-329 0,-1 1-666 16,-3 3 295-1</inkml:trace>
  <inkml:trace contextRef="#ctx0" brushRef="#br0" timeOffset="16481.16">14002 7389 361 0,'-1'-4'409'16,"1"0"11"-16,0-1-4 0,0 5-10 0,-5-5-22 15,5 5-13-15,3-3-27 0,-3 3-17 0,0 0-20 0,0 0-23 16,0 0-20-16,0 0-3 0,0 0-20 16,0 0-23-16,-5 15-16 0,5-9-22 0,-2 1-16 15,4 3-16-15,-4 1-18 0,4 0-32 0,-2 1-50 16,-2 3-67-16,2 1-76 0,3-1-97 0,-2 2-91 0,2 1-115 16,-1 1-435-16,3-4-903 0,3 2 400 0</inkml:trace>
  <inkml:trace contextRef="#ctx0" brushRef="#br0" timeOffset="17189.3">16833 7609 140 0,'0'-5'464'0,"0"0"12"0,-3-1 12 16,3 1-8-16,-2 0-17 0,4 2-20 0,-2 3-21 15,-3-6-27-15,3 6-26 0,-1-6-33 0,1 6-30 0,-1-3-33 16,1 3-29-16,0 0-22 0,0 0 0 0,0 0-19 16,1 18-11-16,1-5-16 0,3-3-3 0,-1 5-16 15,1 0-7-15,-1-2-9 0,0 3-18 0,1-1-10 16,-4 3-26-16,8-2 12 0,-5 1-32 0,1 0 10 15,3-1-4-15,-3-3-12 0,4 2-23 0,-4-4-16 16,0-2-31-16,-1 0-32 0,-4-1-39 0,4 0-41 16,-3-5-38-16,-1 1-35 0,0-1-53 0,3 2-53 15,-3-5-47-15,0 0-34 0,0 0-28 0,-13-9-30 16,9 5-10-16,-1-3-305 0,-3-1-815 0,6-2 361 16</inkml:trace>
  <inkml:trace contextRef="#ctx0" brushRef="#br0" timeOffset="17362.71">16866 7764 1588 0,'-1'-17'-30'0,"-5"1"49"0,2 0 48 0,-1-3 34 0,-3 4 34 16,6 5 30-16,-1-3 34 0,-1 2 26 15,4 0 27-15,0 2 9 0,0 3 8 0,2-4-4 16,0 3 3-16,1-1-2 0,-1 0-8 0,3-1-9 0,1 2-16 16,1-1-18-16,-1 1-17 0,4 0-22 0,1-1-13 15,-1 3-19-15,6-5-13 0,-5 4-10 0,3-2-36 16,-1 4-14-16,4-2-20 0,-1 0-36 0,-3 0-38 16,-1 0-34-16,1 2-46 0,-1-3-55 0,-2 3-55 15,0 0-37-15,-2 3-51 0,-3-1-57 0,3 0-58 16,-8 2-298-16,0 0-773 0,0 0 343 0</inkml:trace>
  <inkml:trace contextRef="#ctx0" brushRef="#br0" timeOffset="17551">16901 7707 170 0,'-4'4'376'16,"-2"0"20"-16,2-1 5 0,0 0-7 0,4-3-23 0,-1 2-31 15,1-2-29-15,0 0-23 0,0 0-28 16,0 0-23-16,0 0-19 0,19-5-17 0,-11 1-22 15,1-2-17-15,1 4-12 0,-1-2-20 0,2-4-32 0,0 4-37 16,-2-4-47-16,1 1-66 0,2 0-58 0,-2 0-68 16,0-1-82-16,4-2-92 0,-7 0-283 0,4 0-687 15,-4 1 305-15</inkml:trace>
  <inkml:trace contextRef="#ctx0" brushRef="#br0" timeOffset="17817.82">17194 7163 409 0,'-1'-4'463'0,"-2"-1"13"16,2 3-3-16,1 2-31 0,-3-5-31 0,3 5-36 16,0 0-25-16,0 0-10 0,0 0-15 0,0 0-16 15,-5 14-16-15,5-5-19 0,-3 0-15 0,3 2-23 16,-1 2-15-16,2 4-19 0,1-1-13 15,-1 0-24-15,-1-3-18 0,3 2-14 0,-1-2-6 0,1-1-25 16,1 0-27-16,-1 0-40 0,0 0-52 0,1-1-65 0,-2-2-80 16,2 1-95-16,-1 0-98 0,-2-3-117 15,3-2-443-15,-3 4-991 0,0-5 440 0</inkml:trace>
  <inkml:trace contextRef="#ctx0" brushRef="#br0" timeOffset="19514.18">12443 9028 167 0,'-1'-5'235'0,"1"1"-1"16,-1-1-8-16,1 5 1 0,1-7-4 0,-1 3-4 15,0 1-5-15,-1-2 2 0,1 0-18 0,-1 0 0 16,1 5-6-16,-2-9 5 0,1 2 0 0,1 2-10 16,-1-2 6-16,-1 2-7 0,0 0-8 15,2 3 1-15,-1-3-7 0,1 5-5 0,-7-5-18 0,4 4-12 16,3 1-13-16,0 0-7 0,-15 6-12 0,8 0 0 16,-2 0-13-16,1 5-8 0,2-2-4 0,-2 4 6 15,-1 2-12-15,0 1 0 0,4 0-2 0,1 0-4 16,0 2-9-16,3-1-4 0,-4 0-9 0,6 2-6 15,3-2 0-15,0 0-1 0,1-2-3 0,3 0-4 16,1-2-5-16,2-1-1 0,-2-3-5 0,8 0 1 16,-1-1-4-16,2-4 2 0,-1 2-2 0,1-4-7 15,1-3-11-15,3-2-15 0,-2 0-18 0,-2-3-28 16,1-2-14-16,0 0-23 0,-2 1-20 0,-1-1-11 16,-7-1-7-16,-1 1-3 0,1-2 1 0,-3 3-9 0,0-1 8 15,-5 1 7-15,-2 0 6 0,-2-1 12 0,-1 3 24 16,0 0-2-1,-3-3 9-15,2 3 11 0,-2 2 12 0,-2-2 17 0,-1 1 17 0,4 1 18 0,-1 2 20 16,1-1 19-16,1 0 9 0,-3 1 16 0,8 1 12 16,-6-1-3-16,6 1 12 0,-7-1 6 0,7 1-4 15,0 0 17-15,0 0-9 0,-5-2 3 0,5 2-3 16,0 0-5-16,0 0 2 0,0 0 5 0,0-5-1 16,0 5 5-16,0 0-5 0,12-3-6 15,-7 2-4-15,-1-2-12 0,2 1-2 0,-1 1-4 0,0-2-10 16,-1 2-2-16,3-1-4 0,-7 2-6 0,11 0 0 15,-11 0 2-15,8 0 8 0,-8 0 10 0,7 2 7 16,-4 1 6-16,1-1 11 0,1 1 2 0,0-1-2 16,-1 2-7-16,0 3 2 0,-2-2 3 0,3 4-5 15,-2 0-8-15,1 4-5 0,-3-3-1 0,3 3-12 16,-4 0 2 0,2-2-9-16,-4 2-12 0,2-2-20 0,0 5-30 0,-3-5-43 0,2 1-39 0,-3-1-50 0,2 0-55 31,-1-3-34-31,0-1-49 0,1 3-31 0,1-6-43 0,-1 1-49 0,1-1-71 0,1-4-271 0,0 0-815 15,0 0 360-15</inkml:trace>
  <inkml:trace contextRef="#ctx0" brushRef="#br0" timeOffset="19750.05">12627 8715 329 0,'-6'-3'446'16,"3"-1"3"-16,1 2 0 0,-4-1-18 0,6 3-23 16,-3-3-31-16,3 3-30 0,-5-1-30 0,5 1-31 15,0 0-12-15,0 0-6 0,-4 7-11 0,4-1-10 16,0-1-13-16,0 2-20 0,0-1-24 0,3 4-20 16,-2 0-15-16,0 0-12 0,2 0-13 0,-4-1-12 15,-1 1-32-15,5 0-39 0,-3-1-56 0,1 1-64 0,2 0-82 16,-1-2-87-16,-2 2-127 0,-2 2-135 15,-1-2-333-15,-1 0-907 0,2 0 401 0</inkml:trace>
  <inkml:trace contextRef="#ctx0" brushRef="#br0" timeOffset="20663.16">18413 9078 70 0,'-4'-4'451'0,"3"-3"24"0,-7-1-10 0,3 2-13 15,4-4-10-15,-3 2-10 0,0 1-15 0,2 0-15 16,0 0-17-16,-2 0-15 0,3 0-17 0,1 1-11 16,-2 0-11-16,2 3-22 0,-2 0-35 0,2 3-19 15,-3-3-24-15,3 3-27 0,0 0-19 0,0 0-9 16,0 0-15-16,0 0-2 0,0 0-5 0,7 15-17 16,-6-6-12-16,3 2-7 0,0 5-9 0,0 1-7 15,1 0-16-15,-1 2-67 0,-3-1-19 0,8 11 0 0,-4-4 0 16,-1 0 0-16,1-4 0 0,-1 2 0 0,5-5 0 15,-8 0-175-15,3 1-94 0,0-9-73 0,-3 4-56 16,3-1-71-16,-4-1-69 16,4-2-462-16,-1-5-1084 0,-1 0 480 0</inkml:trace>
  <inkml:trace contextRef="#ctx0" brushRef="#br0" timeOffset="20901.37">18559 9079 216 0,'-2'-13'375'0,"-1"1"12"0,1 0 23 15,0 4 9-15,1-2-2 0,1 4-14 0,-2 1-29 0,2 2-27 16,0-1-42-16,0 4-33 0,0-3-8 0,0 3-1 16,0 0-5-16,0 0 3 0,5 9-29 0,0-3-12 15,-2 1-18-15,1 3-12 0,0 1-21 0,-1 4-20 16,1-5-15-16,1 7-16 0,-2-2-11 0,3 2-15 16,2 1-30-16,-3 1-30 0,3-3-38 0,-3-1-46 15,1-4-50-15,-2 0-50 0,1-1-55 0,-2-3-48 0,-2-1-41 16,0 1-44-16,2-2-31 0,-2-1-46 0,-1-2-330 15,0-2-809-15,0 0 358 0</inkml:trace>
  <inkml:trace contextRef="#ctx0" brushRef="#br0" timeOffset="21065.22">18469 9174 256 0,'-4'-2'338'0,"-2"1"7"15,2-2 8-15,-1 1 4 0,5 2-19 16,0 0-14-16,-4-2-43 0,4 2-21 0,-1-4-22 0,1 4-16 15,5-6-11-15,2 3-17 0,0 1-20 0,-2 0-13 0,4-1-18 0,0-3-11 16,3 3-15-16,-1-1-16 0,1 2-13 0,5-6-50 16,-4 5-41-16,5-1-55 0,-5 0-82 15,-2 0-81-15,6-3-100 0,-7 0-334 0,-1 0-709 0,0 0 313 16</inkml:trace>
  <inkml:trace contextRef="#ctx0" brushRef="#br0" timeOffset="21327.2">18805 8711 416 0,'-5'-5'451'0,"5"2"16"16,-1-1 3-16,1 4-8 0,0-5-18 0,0 5-26 0,0-5-25 16,0 5-32-16,0 0-22 0,0-4-27 0,0 4-14 15,0 0-10-15,0 0-10 0,0 0-7 0,0 0-12 16,0 16-18-1,0-6-13-15,0 0-21 0,0 1-16 16,0 2-14-16,0 1-27 0,1 2-10 0,-1 0-9 16,3 2-16-16,-1 0-16 0,-2-5-27 0,0 4-32 15,2-1-63-15,-2-3-66 0,0 2-75 0,-2 1-111 16,2 0-107-16,-5-4-163 0,4 0-495 0,-2-4-1127 16,2-1 498-16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11.375" units="1/deg"/>
          <inkml:channelProperty channel="T" name="resolution" value="1" units="1/dev"/>
        </inkml:channelProperties>
      </inkml:inkSource>
      <inkml:timestamp xml:id="ts0" timeString="2024-08-30T07:14:18.872"/>
    </inkml:context>
    <inkml:brush xml:id="br0">
      <inkml:brushProperty name="width" value="0.05292" units="cm"/>
      <inkml:brushProperty name="height" value="0.05292" units="cm"/>
      <inkml:brushProperty name="color" value="#FF0000"/>
    </inkml:brush>
  </inkml:definitions>
  <inkml:trace contextRef="#ctx0" brushRef="#br0">20295 7878 1322 0,'0'0'335'0,"0"0"-148"0,0 0 114 15,0 0-13-15,0 0-80 16,0 0 1-16,-4-42 78 16,4 36-56-16,0 3 10 15,0 0-34-15,0 3-72 16,0 0 10-16,0 0-145 16,0 14 0-16,10 11 0 15,19 2 0-15,14 5 0 16,12-5 0-16,17-9 0 15,8-10-3-15,9-8-5 16,5-7 8-16,6-21 0 16,1-5 0-16,1-6-1 15,0 1 1-15,-1 6 0 0,-3 12-6 16,-5 10 24-16,-3 10-18 16,-9 8 0-16,0 22 0 15,-3 9 0-15,-2 1 0 16,2 0 0-16,0-7 0 15,2-5 0-15,2-11 0 16,3-12 0-16,4-5 0 16,3-3 0-16,-1-21 0 15,0-8 0-15,-4-3 0 16,-5 2 0-16,-6 4 0 16,-7 9 0-16,-11 15 0 15,-4 5 0-15,-5 5 0 16,-2 23 0-16,1 8 0 0,8 3 0 15,6 1 0-15,10-8 0 16,6-8 0-16,5-12 0 16,2-12 0-16,-6 0 0 15,-3-14 0-15,-7-12 0 16,-4-6 0-16,-7-4 0 16,-2 1 0-16,-6 5 0 15,-2 9 0-15,-2 8 0 16,-3 11 0-16,-1 2 0 15,0 4 0-15,5 12 0 16,26-2 0-16,-10-4-454 16,-5-6-600-16</inkml:trace>
  <inkml:trace contextRef="#ctx0" brushRef="#br0" timeOffset="132.8">25433 7856 2426 0,'0'0'675'0,"0"0"-675"16,0 0-304-16</inkml:trace>
  <inkml:trace contextRef="#ctx0" brushRef="#br0" timeOffset="15032.76">9123 12535 1994 0,'0'0'516'0,"0"0"-250"15,0 0 109-15,0 0-179 16,0 0-99-16,0 0-67 16,0 0 69-16,0 0-33 15,0 9-4-15,4 9 56 16,8 9-67-16,6 3-3 16,6 0-37-16,12-2-1 0,7-4-5 15,7-8-5-15,6-10 0 16,4-6-1-16,3-6 13 15,-5-22-23-15,-2-6 11 16,-10-4 0-16,-11 4 2 16,-8 6 11-16,-11 10-13 15,-7 7 29-15,-5 7-17 16,-2 4 48-16,6 0-60 16,5 13 0-16,9 7 9 15,5 0 18-15,7-2-36 16,3-4 9-16,3-6 0 15,1-8-2-15,-8 0 2 16,-2 0 0-16,-5-14 0 16,-3-4 11-16,-3 0-14 15,-5 1 3-15,1 6 0 0,-3 3-15 16,1 8 33-16,4 0-18 16,2 6 0-16,7 14 0 15,0 0-12-15,4 0 24 16,0-6-12-16,2-4 0 15,-1-4 0-15,-1-6 0 16,0 0 0-16,0-4 0 16,0-12-14-16,3 0-23 15,15-4-112-15,-11 4-191 16,-5 6-568-16</inkml:trace>
  <inkml:trace contextRef="#ctx0" brushRef="#br0" timeOffset="15732.4">12389 12599 575 0,'0'0'313'15,"0"0"-218"-15,0 0-1 0,0 0 19 0,0 0-46 0,0 0-54 16,0 0-12-16,0-12 74 16,0 8 38-16,0 0 33 15,-2 0-63-15,-4 0-63 16,-1-1-20-16,3 1-54 15,0 1-91-15,-2 1-15 0,2-2 114 16,0 2 46-16,0-1 196 16,-1-1 16-16,1 1 72 15,0-1 67-15,-2 0 121 16,0 0-149-16,-1 0-60 16,1 0 27-16,2-1-104 15,0 4-44-15,4-2-68 16,0 3-74-16,0-1 0 15,23-3 0-15,20 0 0 16,21-1 0-16,14 1 0 16,15 0 0-16,3 3 0 15,-2-2 0-15,-9 3 0 16,-14 0 0-16,-18 0 0 0,-19 0 0 16,-18 0-50-1,-16 0 5-15,-2 0-105 0,-32 4-138 16,-38 9-274-16,6-4-120 15,-1 1 8-15</inkml:trace>
  <inkml:trace contextRef="#ctx0" brushRef="#br0" timeOffset="15934.27">12329 12575 1446 0,'0'0'398'16,"0"0"-125"-16,0 0 325 15,0 0-290-15,0 0-61 16,0 0-61-16,0 0-116 15,-21 2-8-15,58-2-35 0,17-6-9 16,15 0 1-16,6 0-10 16,4 0-10-16,-2 0 1 15,-9 2-47-15,-13 0 41 16,-17 2-67-16,-16 0-23 16,-16 2-75-16,-6 0-116 15,-6 0-363-15,-7 0-930 0</inkml:trace>
  <inkml:trace contextRef="#ctx0" brushRef="#br0" timeOffset="16665.25">15634 12577 1111 0,'0'0'615'0,"0"0"-314"16,0 0 160-16,0 0-168 0,0 0-26 15,0 0-54-15,0 0-69 16,-45-4 31-16,45 2-59 16,0 2-56-16,0-2 33 15,16-2-65-15,13 0 38 16,13-4-7-16,16 2-49 16,9-2 17-16,6-1-27 15,5 1 0-15,-7 2-4 16,-8 2 20-16,-16 0-31 15,-14 0 15-15,-14 1-43 0,-13 0 42 16,-6 2-56-16,-2-2-60 16,-25 2-141-1,-31 1-226-15,4 0-125 0,1 0-84 0</inkml:trace>
  <inkml:trace contextRef="#ctx0" brushRef="#br0" timeOffset="16899.82">15612 12569 884 0,'0'0'842'15,"0"0"-535"-15,0 0 183 16,0 0-115-16,0 0-53 16,0 0-144-16,0 0-32 15,-90 26 11-15,117-26-115 16,13 0 6-16,16 0-33 0,13 0-6 16,14 0-1-1,6-6-8-15,0 0 0 16,-2-2-6-16,-9-1 19 15,-12 2-22-15,-16-1 9 0,-19 1-37 16,-14 2 37 0,-7-1-63-16,-8-5-54 0,6-4-127 15,-1-2-474-15,5 3-423 0</inkml:trace>
  <inkml:trace contextRef="#ctx0" brushRef="#br0" timeOffset="17066.03">17151 12489 1846 0,'0'0'1082'0,"0"0"-626"0,0 0-336 16,0 0-78-16,0 0-42 16,0 0-541-16,0 0-646 15</inkml:trace>
  <inkml:trace contextRef="#ctx0" brushRef="#br0" timeOffset="18801.52">5732 13575 2311 0,'0'0'353'0,"0"0"-108"15,0 0 240-15,0 0-314 16,0 0-83-16,0 0 16 16,0 0-92-16,14-18 10 15,15 18 47-15,9 0-58 16,8 0 38-16,10 0-28 15,11 4-19-15,5 4 26 16,3 2-14-16,0-2-14 0,-3 1 0 16,-9-4 1-16,-15 1-12 15,-15-4 11-15,-10 0-75 16,-15 1-70-16,-8-3-118 16,-17 1-78-16,-16-1-449 15,-10 3-652-15</inkml:trace>
  <inkml:trace contextRef="#ctx0" brushRef="#br0" timeOffset="19067.58">5734 13760 1820 0,'0'0'581'0,"0"0"-385"0,0 0 288 16,0 0-263 0,0 0-96-16,0 0-32 15,0 0 15-15,96 14-25 16,-22-12-67-16,26-2 13 0,-2 0-29 15,7 0 0 1,-2-10-9-16,-26 2-47 0,-1 0 8 16,-24 2 15-16,-24 2 23 15,-16 0 10-15,-12 4 6 16,0-2-6-16,-16 0-120 16,0 2-337-16,3-2-348 0</inkml:trace>
  <inkml:trace contextRef="#ctx0" brushRef="#br0" timeOffset="19233.18">6895 13894 347 0,'0'0'2496'0,"0"0"-2162"0,0 0-135 15,0 0 96-15,0 0-295 16,0 0-289-16,0 0-676 0</inkml:trace>
  <inkml:trace contextRef="#ctx0" brushRef="#br0" timeOffset="21802.62">12506 13553 1781 0,'0'0'396'15,"0"0"-115"-15,0 0 236 16,0 0-265-16,0 0-107 16,0 0-1-16,0 0-54 15,10-18-15-15,19 16 39 0,19 0-65 16,39-4-2 0,46-6-44-16,48-2 12 0,14 2-30 15,-8 2-6-15,-23 6-18 16,-49 4 38-16,-28 0-62 15,-29 0 62-15,-18 0-9 16,-4 0 10-16,-8 0 3 16,-5 0 4-16,-17 0 46 15,-6 0 13-15,0 0-51 16,0 2 12-16,0 2-27 16,-6 2-81-16,-5 4-132 15,-1-2-355-15,2 0-431 0</inkml:trace>
  <inkml:trace contextRef="#ctx0" brushRef="#br0" timeOffset="22666.54">16866 13569 2112 0,'0'0'742'16,"0"0"-529"-16,0 0 82 15,0 0 5-15,0 0-63 16,0 0-172-16,0 0-4 0,2 13-61 15,5-12 2 1,2 2 8-16,-3-2 2 0,2 1-21 16,-4-2 9-16,-2 2-51 15,-2-2-4-15,0 0-131 16,-6 0-75-16,-17-12-428 16,-4-2-947-16</inkml:trace>
  <inkml:trace contextRef="#ctx0" brushRef="#br0" timeOffset="26567.16">621 14057 2060 0,'0'0'655'0,"0"0"-494"15,0 0 291-15,0 0-139 0,0 0-179 16,0 0-49-16,0 0 28 16,0-6-70-16,0 26 37 15,6 10-80-15,6 10 0 16,1 2 0-16,3-2 0 15,-3-6 0-15,3-12 0 16,1-8 0-16,6-10 0 16,8-4 0-16,11-28 0 15,16-22 0-15,27-32 0 16,29-30 0-16,26-17 0 16,-6 11 0-16,-25 31 0 15,-33 33 0-15,-30 26 0 16,2 5 0-16,-8 1 0 0,-7 4 0 15,-15 11 0-15,-11 5 0 16,-5 2 0-16,-2 0 0 16,0 0 0-16,0 0 0 15,0 0 0-15,0 0 0 16,2 0 0-16,0 0 0 16,0 0 0-16,5 0-72 15,-3 0-302-15,1-4-614 0</inkml:trace>
  <inkml:trace contextRef="#ctx0" brushRef="#br0" timeOffset="26701.63">2119 13826 159 0,'0'0'3026'0,"0"0"-2705"0,0 0-201 16,0 0-120-16,0 0-558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2T09:56:59.376"/>
    </inkml:context>
    <inkml:brush xml:id="br0">
      <inkml:brushProperty name="width" value="0.05" units="cm"/>
      <inkml:brushProperty name="height" value="0.05" units="cm"/>
      <inkml:brushProperty name="color" value="#AE198D"/>
      <inkml:brushProperty name="inkEffects" value="galaxy"/>
      <inkml:brushProperty name="anchorX" value="-2133.91797"/>
      <inkml:brushProperty name="anchorY" value="-622.39929"/>
      <inkml:brushProperty name="scaleFactor" value="0.5"/>
    </inkml:brush>
  </inkml:definitions>
  <inkml:trace contextRef="#ctx0" brushRef="#br0">171 200 736 0 0,'0'0'0'0'0,"-5"-1"1052"0"0,-6-1 24 0 0,-5 0 62 0 0,-3-1 26 0 0,-1 0 129 0 0,0 1-13 0 0,2 0-70 0 0,3 0-63 0 0,3 0-131 0 0,1 1-92 0 0,3 0-103 0 0,1-1-69 0 0,2 1-62 0 0,2 0-66 0 0,6-1-64 0 0,5 0-36 0 0,6-1-63 0 0,4-2-53 0 0,7-2-23 0 0,4-1-61 0 0,5-2-76 0 0,5-1 49 0 0,4-2-59 0 0,2 0-36 0 0,1-1-9 0 0,0 1-12 0 0,-2 0-13 0 0,-3 2-8 0 0,-6 1-3 0 0,-5 1 18 0 0,-5 1 130 0 0,-5 2 132 0 0,-5 1 106 0 0,-6 2 65 0 0,-1 1 62 0 0,-2 0 30 0 0,-3 2 8 0 0,1-1-15 0 0,-1 0-51 0 0,-1 1-46 0 0,-1 0-85 0 0,0 0-28 0 0,1-1-108 0 0,0 1-27 0 0,-1-1-126 0 0,0 1-61 0 0,0 0-146 0 0,3 0-175 0 0,-1 1-247 0 0,0-1-294 0 0,4 0-306 0 0,0-1-323 0 0,0 1-411 0 0,-2-1-2254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9-02T09:57:13.378"/>
    </inkml:context>
    <inkml:brush xml:id="br0">
      <inkml:brushProperty name="width" value="0.05" units="cm"/>
      <inkml:brushProperty name="height" value="0.05" units="cm"/>
      <inkml:brushProperty name="color" value="#AE198D"/>
      <inkml:brushProperty name="inkEffects" value="galaxy"/>
      <inkml:brushProperty name="anchorX" value="-3456.88867"/>
      <inkml:brushProperty name="anchorY" value="-1267.55103"/>
      <inkml:brushProperty name="scaleFactor" value="0.5"/>
    </inkml:brush>
  </inkml:definitions>
  <inkml:trace contextRef="#ctx0" brushRef="#br0">0 1 104 0 0,'0'0'0'0'0,"31"0"204"0"0,43 1-42 0 0,29 1-7 0 0,26 1-163 0 0,5 1-97 0 0,0 0-118 0 0,-7 0 79 0 0,-28 0 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086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92765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897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8: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9" name="Google Shape;289;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5" name="Google Shape;315;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11: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1" name="Google Shape;341;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1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p1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 name="Google Shape;50;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1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7" name="Google Shape;397;p1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4: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2" name="Google Shape;42;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 name="Google Shape;51;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743ebf93c7_1_2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g2743ebf93c7_1_22: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9" name="Google Shape;69;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9" name="Google Shape;69;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910572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032502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2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8d82a59b48_0_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8d82a59b48_0_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2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65846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515052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1" name="Google Shape;141;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1" name="Google Shape;181;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84178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5" name="Google Shape;205;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3" name="Google Shape;213;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3: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4" name="Google Shape;234;p1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2" name="Google Shape;252;p1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7" name="Google Shape;267;p1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p1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8" name="Google Shape;298;p1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7" name="Google Shape;307;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7" name="Google Shape;307;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792294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7" name="Google Shape;307;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894255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7" name="Google Shape;307;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5526928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7" name="Google Shape;307;p1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3883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1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2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8" name="Google Shape;348;p2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1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0889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1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651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1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1168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16"/>
          <p:cNvSpPr txBox="1">
            <a:spLocks noGrp="1"/>
          </p:cNvSpPr>
          <p:nvPr>
            <p:ph type="title"/>
          </p:nvPr>
        </p:nvSpPr>
        <p:spPr>
          <a:xfrm>
            <a:off x="4361180" y="2054097"/>
            <a:ext cx="3469640" cy="57403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6"/>
          <p:cNvSpPr txBox="1">
            <a:spLocks noGrp="1"/>
          </p:cNvSpPr>
          <p:nvPr>
            <p:ph type="body" idx="1"/>
          </p:nvPr>
        </p:nvSpPr>
        <p:spPr>
          <a:xfrm>
            <a:off x="262432" y="1425955"/>
            <a:ext cx="9915525" cy="335851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400" b="0" i="0">
                <a:solidFill>
                  <a:srgbClr val="2E5496"/>
                </a:solidFill>
                <a:latin typeface="Calibri"/>
                <a:ea typeface="Calibri"/>
                <a:cs typeface="Calibri"/>
                <a:sym typeface="Calibri"/>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4361180" y="2054097"/>
            <a:ext cx="3469640" cy="57403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6" name="Google Shape;26;p18"/>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8"/>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0"/>
        <p:cNvGrpSpPr/>
        <p:nvPr/>
      </p:nvGrpSpPr>
      <p:grpSpPr>
        <a:xfrm>
          <a:off x="0" y="0"/>
          <a:ext cx="0" cy="0"/>
          <a:chOff x="0" y="0"/>
          <a:chExt cx="0" cy="0"/>
        </a:xfrm>
      </p:grpSpPr>
      <p:sp>
        <p:nvSpPr>
          <p:cNvPr id="31" name="Google Shape;31;p19"/>
          <p:cNvSpPr txBox="1">
            <a:spLocks noGrp="1"/>
          </p:cNvSpPr>
          <p:nvPr>
            <p:ph type="title"/>
          </p:nvPr>
        </p:nvSpPr>
        <p:spPr>
          <a:xfrm>
            <a:off x="4361180" y="2054097"/>
            <a:ext cx="3469640" cy="57403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600" b="1" i="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9"/>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9"/>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5"/>
        <p:cNvGrpSpPr/>
        <p:nvPr/>
      </p:nvGrpSpPr>
      <p:grpSpPr>
        <a:xfrm>
          <a:off x="0" y="0"/>
          <a:ext cx="0" cy="0"/>
          <a:chOff x="0" y="0"/>
          <a:chExt cx="0" cy="0"/>
        </a:xfrm>
      </p:grpSpPr>
      <p:sp>
        <p:nvSpPr>
          <p:cNvPr id="36" name="Google Shape;36;p20"/>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0"/>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4361180" y="2054097"/>
            <a:ext cx="3469640" cy="57403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600" b="1" i="0" u="none" strike="noStrike" cap="none">
                <a:solidFill>
                  <a:srgbClr val="C55A1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5"/>
          <p:cNvSpPr txBox="1">
            <a:spLocks noGrp="1"/>
          </p:cNvSpPr>
          <p:nvPr>
            <p:ph type="body" idx="1"/>
          </p:nvPr>
        </p:nvSpPr>
        <p:spPr>
          <a:xfrm>
            <a:off x="262432" y="1425955"/>
            <a:ext cx="9915525" cy="335851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400" b="0" i="0" u="none" strike="noStrike" cap="none">
                <a:solidFill>
                  <a:srgbClr val="2E5496"/>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9" name="Google Shape;9;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defRPr>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0" name="Google Shape;10;p1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defRPr>
            </a:lvl1pPr>
            <a:lvl2pPr marL="0" marR="0" lvl="1" indent="0" algn="r" rtl="0">
              <a:spcBef>
                <a:spcPts val="0"/>
              </a:spcBef>
              <a:buNone/>
              <a:defRPr sz="1800" b="0" i="0" u="none" strike="noStrike" cap="none">
                <a:solidFill>
                  <a:srgbClr val="888888"/>
                </a:solidFill>
              </a:defRPr>
            </a:lvl2pPr>
            <a:lvl3pPr marL="0" marR="0" lvl="2" indent="0" algn="r" rtl="0">
              <a:spcBef>
                <a:spcPts val="0"/>
              </a:spcBef>
              <a:buNone/>
              <a:defRPr sz="1800" b="0" i="0" u="none" strike="noStrike" cap="none">
                <a:solidFill>
                  <a:srgbClr val="888888"/>
                </a:solidFill>
              </a:defRPr>
            </a:lvl3pPr>
            <a:lvl4pPr marL="0" marR="0" lvl="3" indent="0" algn="r" rtl="0">
              <a:spcBef>
                <a:spcPts val="0"/>
              </a:spcBef>
              <a:buNone/>
              <a:defRPr sz="1800" b="0" i="0" u="none" strike="noStrike" cap="none">
                <a:solidFill>
                  <a:srgbClr val="888888"/>
                </a:solidFill>
              </a:defRPr>
            </a:lvl4pPr>
            <a:lvl5pPr marL="0" marR="0" lvl="4" indent="0" algn="r" rtl="0">
              <a:spcBef>
                <a:spcPts val="0"/>
              </a:spcBef>
              <a:buNone/>
              <a:defRPr sz="1800" b="0" i="0" u="none" strike="noStrike" cap="none">
                <a:solidFill>
                  <a:srgbClr val="888888"/>
                </a:solidFill>
              </a:defRPr>
            </a:lvl5pPr>
            <a:lvl6pPr marL="0" marR="0" lvl="5" indent="0" algn="r" rtl="0">
              <a:spcBef>
                <a:spcPts val="0"/>
              </a:spcBef>
              <a:buNone/>
              <a:defRPr sz="1800" b="0" i="0" u="none" strike="noStrike" cap="none">
                <a:solidFill>
                  <a:srgbClr val="888888"/>
                </a:solidFill>
              </a:defRPr>
            </a:lvl6pPr>
            <a:lvl7pPr marL="0" marR="0" lvl="6" indent="0" algn="r" rtl="0">
              <a:spcBef>
                <a:spcPts val="0"/>
              </a:spcBef>
              <a:buNone/>
              <a:defRPr sz="1800" b="0" i="0" u="none" strike="noStrike" cap="none">
                <a:solidFill>
                  <a:srgbClr val="888888"/>
                </a:solidFill>
              </a:defRPr>
            </a:lvl7pPr>
            <a:lvl8pPr marL="0" marR="0" lvl="7" indent="0" algn="r" rtl="0">
              <a:spcBef>
                <a:spcPts val="0"/>
              </a:spcBef>
              <a:buNone/>
              <a:defRPr sz="1800" b="0" i="0" u="none" strike="noStrike" cap="none">
                <a:solidFill>
                  <a:srgbClr val="888888"/>
                </a:solidFill>
              </a:defRPr>
            </a:lvl8pPr>
            <a:lvl9pPr marL="0" marR="0" lvl="8" indent="0" algn="r" rtl="0">
              <a:spcBef>
                <a:spcPts val="0"/>
              </a:spcBef>
              <a:buNone/>
              <a:defRPr sz="1800" b="0" i="0" u="none" strike="noStrike" cap="none">
                <a:solidFill>
                  <a:srgbClr val="888888"/>
                </a:solidFil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18" Type="http://schemas.openxmlformats.org/officeDocument/2006/relationships/image" Target="../media/image27.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17" Type="http://schemas.openxmlformats.org/officeDocument/2006/relationships/customXml" Target="../ink/ink7.xml"/><Relationship Id="rId2" Type="http://schemas.openxmlformats.org/officeDocument/2006/relationships/notesSlide" Target="../notesSlides/notesSlide10.xml"/><Relationship Id="rId16" Type="http://schemas.openxmlformats.org/officeDocument/2006/relationships/image" Target="../media/image160.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5" Type="http://schemas.openxmlformats.org/officeDocument/2006/relationships/customXml" Target="../ink/ink6.xml"/><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 Id="rId1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18" Type="http://schemas.openxmlformats.org/officeDocument/2006/relationships/customXml" Target="../ink/ink9.xml"/><Relationship Id="rId3" Type="http://schemas.openxmlformats.org/officeDocument/2006/relationships/image" Target="../media/image16.png"/><Relationship Id="rId21" Type="http://schemas.openxmlformats.org/officeDocument/2006/relationships/image" Target="../media/image260.png"/><Relationship Id="rId7" Type="http://schemas.openxmlformats.org/officeDocument/2006/relationships/image" Target="../media/image20.png"/><Relationship Id="rId12" Type="http://schemas.openxmlformats.org/officeDocument/2006/relationships/image" Target="../media/image40.png"/><Relationship Id="rId17" Type="http://schemas.openxmlformats.org/officeDocument/2006/relationships/image" Target="../media/image240.png"/><Relationship Id="rId25" Type="http://schemas.openxmlformats.org/officeDocument/2006/relationships/image" Target="../media/image280.png"/><Relationship Id="rId2" Type="http://schemas.openxmlformats.org/officeDocument/2006/relationships/notesSlide" Target="../notesSlides/notesSlide14.xml"/><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39.png"/><Relationship Id="rId24" Type="http://schemas.openxmlformats.org/officeDocument/2006/relationships/customXml" Target="../ink/ink12.xml"/><Relationship Id="rId5" Type="http://schemas.openxmlformats.org/officeDocument/2006/relationships/image" Target="../media/image18.png"/><Relationship Id="rId15" Type="http://schemas.openxmlformats.org/officeDocument/2006/relationships/image" Target="../media/image2.png"/><Relationship Id="rId23" Type="http://schemas.openxmlformats.org/officeDocument/2006/relationships/image" Target="../media/image270.png"/><Relationship Id="rId10" Type="http://schemas.openxmlformats.org/officeDocument/2006/relationships/image" Target="../media/image38.png"/><Relationship Id="rId19" Type="http://schemas.openxmlformats.org/officeDocument/2006/relationships/image" Target="../media/image250.png"/><Relationship Id="rId4" Type="http://schemas.openxmlformats.org/officeDocument/2006/relationships/image" Target="../media/image17.png"/><Relationship Id="rId9" Type="http://schemas.openxmlformats.org/officeDocument/2006/relationships/image" Target="../media/image37.png"/><Relationship Id="rId14" Type="http://schemas.openxmlformats.org/officeDocument/2006/relationships/image" Target="../media/image42.png"/><Relationship Id="rId22" Type="http://schemas.openxmlformats.org/officeDocument/2006/relationships/customXml" Target="../ink/ink11.xml"/></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10" Type="http://schemas.openxmlformats.org/officeDocument/2006/relationships/image" Target="../media/image340.png"/><Relationship Id="rId4" Type="http://schemas.openxmlformats.org/officeDocument/2006/relationships/image" Target="../media/image44.png"/><Relationship Id="rId9" Type="http://schemas.openxmlformats.org/officeDocument/2006/relationships/customXml" Target="../ink/ink13.xml"/></Relationships>
</file>

<file path=ppt/slides/_rels/slide16.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430.png"/><Relationship Id="rId3" Type="http://schemas.openxmlformats.org/officeDocument/2006/relationships/image" Target="../media/image48.png"/><Relationship Id="rId7" Type="http://schemas.openxmlformats.org/officeDocument/2006/relationships/image" Target="../media/image52.png"/><Relationship Id="rId12" Type="http://schemas.openxmlformats.org/officeDocument/2006/relationships/customXml" Target="../ink/ink14.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51.png"/><Relationship Id="rId11" Type="http://schemas.openxmlformats.org/officeDocument/2006/relationships/image" Target="../media/image2.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image" Target="../media/image58.png"/><Relationship Id="rId10" Type="http://schemas.openxmlformats.org/officeDocument/2006/relationships/image" Target="../media/image490.png"/><Relationship Id="rId4" Type="http://schemas.openxmlformats.org/officeDocument/2006/relationships/image" Target="../media/image57.png"/><Relationship Id="rId9" Type="http://schemas.openxmlformats.org/officeDocument/2006/relationships/customXml" Target="../ink/ink15.xml"/></Relationships>
</file>

<file path=ppt/slides/_rels/slide18.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2.png"/><Relationship Id="rId3" Type="http://schemas.openxmlformats.org/officeDocument/2006/relationships/image" Target="../media/image61.png"/><Relationship Id="rId7" Type="http://schemas.openxmlformats.org/officeDocument/2006/relationships/image" Target="../media/image65.png"/><Relationship Id="rId12" Type="http://schemas.openxmlformats.org/officeDocument/2006/relationships/image" Target="../media/image70.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5" Type="http://schemas.openxmlformats.org/officeDocument/2006/relationships/image" Target="../media/image600.png"/><Relationship Id="rId10" Type="http://schemas.openxmlformats.org/officeDocument/2006/relationships/image" Target="../media/image68.png"/><Relationship Id="rId4" Type="http://schemas.openxmlformats.org/officeDocument/2006/relationships/image" Target="../media/image62.png"/><Relationship Id="rId9" Type="http://schemas.openxmlformats.org/officeDocument/2006/relationships/image" Target="../media/image67.png"/><Relationship Id="rId14" Type="http://schemas.openxmlformats.org/officeDocument/2006/relationships/customXml" Target="../ink/ink16.xml"/></Relationships>
</file>

<file path=ppt/slides/_rels/slide19.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630.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customXml" Target="../ink/ink17.xml"/><Relationship Id="rId5" Type="http://schemas.openxmlformats.org/officeDocument/2006/relationships/image" Target="../media/image2.png"/><Relationship Id="rId4" Type="http://schemas.openxmlformats.org/officeDocument/2006/relationships/image" Target="../media/image7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3.jp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hyperlink" Target="mailto:surabhinarayan@pes.edu"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79.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customXml" Target="../ink/ink18.xml"/><Relationship Id="rId5" Type="http://schemas.openxmlformats.org/officeDocument/2006/relationships/image" Target="../media/image2.png"/><Relationship Id="rId4" Type="http://schemas.openxmlformats.org/officeDocument/2006/relationships/image" Target="../media/image75.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2.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customXml" Target="../ink/ink19.xml"/><Relationship Id="rId5" Type="http://schemas.openxmlformats.org/officeDocument/2006/relationships/image" Target="../media/image77.png"/><Relationship Id="rId4" Type="http://schemas.openxmlformats.org/officeDocument/2006/relationships/image" Target="../media/image76.png"/></Relationships>
</file>

<file path=ppt/slides/_rels/slide27.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78.png"/><Relationship Id="rId7" Type="http://schemas.openxmlformats.org/officeDocument/2006/relationships/image" Target="../media/image84.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83.png"/><Relationship Id="rId11" Type="http://schemas.openxmlformats.org/officeDocument/2006/relationships/image" Target="../media/image89.png"/><Relationship Id="rId5" Type="http://schemas.openxmlformats.org/officeDocument/2006/relationships/image" Target="../media/image81.png"/><Relationship Id="rId10" Type="http://schemas.openxmlformats.org/officeDocument/2006/relationships/customXml" Target="../ink/ink20.xml"/><Relationship Id="rId4" Type="http://schemas.openxmlformats.org/officeDocument/2006/relationships/image" Target="../media/image80.png"/><Relationship Id="rId9"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91.png"/><Relationship Id="rId5" Type="http://schemas.openxmlformats.org/officeDocument/2006/relationships/customXml" Target="../ink/ink21.xml"/><Relationship Id="rId4" Type="http://schemas.openxmlformats.org/officeDocument/2006/relationships/image" Target="../media/image86.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92.png"/><Relationship Id="rId4" Type="http://schemas.openxmlformats.org/officeDocument/2006/relationships/customXml" Target="../ink/ink2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5" Type="http://schemas.openxmlformats.org/officeDocument/2006/relationships/image" Target="../media/image93.png"/><Relationship Id="rId4" Type="http://schemas.openxmlformats.org/officeDocument/2006/relationships/customXml" Target="../ink/ink23.xml"/></Relationships>
</file>

<file path=ppt/slides/_rels/slide31.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95.png"/><Relationship Id="rId5" Type="http://schemas.openxmlformats.org/officeDocument/2006/relationships/customXml" Target="../ink/ink24.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97.png"/><Relationship Id="rId5" Type="http://schemas.openxmlformats.org/officeDocument/2006/relationships/customXml" Target="../ink/ink25.xml"/><Relationship Id="rId4" Type="http://schemas.openxmlformats.org/officeDocument/2006/relationships/image" Target="../media/image88.png"/></Relationships>
</file>

<file path=ppt/slides/_rels/slide33.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customXml" Target="../ink/ink26.xml"/><Relationship Id="rId3" Type="http://schemas.openxmlformats.org/officeDocument/2006/relationships/image" Target="../media/image90.png"/><Relationship Id="rId7" Type="http://schemas.openxmlformats.org/officeDocument/2006/relationships/image" Target="../media/image99.png"/><Relationship Id="rId12"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98.png"/><Relationship Id="rId11" Type="http://schemas.openxmlformats.org/officeDocument/2006/relationships/image" Target="../media/image103.png"/><Relationship Id="rId5" Type="http://schemas.openxmlformats.org/officeDocument/2006/relationships/image" Target="../media/image96.png"/><Relationship Id="rId10" Type="http://schemas.openxmlformats.org/officeDocument/2006/relationships/image" Target="../media/image102.png"/><Relationship Id="rId4" Type="http://schemas.openxmlformats.org/officeDocument/2006/relationships/image" Target="../media/image94.png"/><Relationship Id="rId9" Type="http://schemas.openxmlformats.org/officeDocument/2006/relationships/image" Target="../media/image101.png"/><Relationship Id="rId14" Type="http://schemas.openxmlformats.org/officeDocument/2006/relationships/image" Target="../media/image107.png"/></Relationships>
</file>

<file path=ppt/slides/_rels/slide3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image" Target="../media/image109.png"/><Relationship Id="rId5" Type="http://schemas.openxmlformats.org/officeDocument/2006/relationships/customXml" Target="../ink/ink27.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image" Target="../media/image2.png"/><Relationship Id="rId7" Type="http://schemas.openxmlformats.org/officeDocument/2006/relationships/customXml" Target="../ink/ink28.xml"/><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110.png"/><Relationship Id="rId5" Type="http://schemas.openxmlformats.org/officeDocument/2006/relationships/image" Target="../media/image108.png"/><Relationship Id="rId4" Type="http://schemas.openxmlformats.org/officeDocument/2006/relationships/image" Target="../media/image106.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7.png"/><Relationship Id="rId2" Type="http://schemas.openxmlformats.org/officeDocument/2006/relationships/notesSlide" Target="../notesSlides/notesSlide37.xml"/><Relationship Id="rId1" Type="http://schemas.openxmlformats.org/officeDocument/2006/relationships/slideLayout" Target="../slideLayouts/slideLayout3.xml"/><Relationship Id="rId6" Type="http://schemas.openxmlformats.org/officeDocument/2006/relationships/customXml" Target="../ink/ink29.xml"/><Relationship Id="rId5" Type="http://schemas.openxmlformats.org/officeDocument/2006/relationships/image" Target="../media/image112.png"/><Relationship Id="rId4" Type="http://schemas.openxmlformats.org/officeDocument/2006/relationships/image" Target="../media/image111.png"/></Relationships>
</file>

<file path=ppt/slides/_rels/slide38.xml.rels><?xml version="1.0" encoding="UTF-8" standalone="yes"?>
<Relationships xmlns="http://schemas.openxmlformats.org/package/2006/relationships"><Relationship Id="rId3" Type="http://schemas.openxmlformats.org/officeDocument/2006/relationships/image" Target="../media/image113.jp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119.png"/><Relationship Id="rId4" Type="http://schemas.openxmlformats.org/officeDocument/2006/relationships/customXml" Target="../ink/ink3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customXml" Target="../ink/ink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 Id="rId5" Type="http://schemas.openxmlformats.org/officeDocument/2006/relationships/image" Target="../media/image120.png"/><Relationship Id="rId4" Type="http://schemas.openxmlformats.org/officeDocument/2006/relationships/customXml" Target="../ink/ink3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image" Target="../media/image121.png"/><Relationship Id="rId5" Type="http://schemas.openxmlformats.org/officeDocument/2006/relationships/customXml" Target="../ink/ink32.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114.jpg"/><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image" Target="../media/image123.png"/><Relationship Id="rId5" Type="http://schemas.openxmlformats.org/officeDocument/2006/relationships/customXml" Target="../ink/ink33.xml"/><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image" Target="../media/image122.png"/><Relationship Id="rId4" Type="http://schemas.openxmlformats.org/officeDocument/2006/relationships/customXml" Target="../ink/ink34.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xml"/><Relationship Id="rId5" Type="http://schemas.openxmlformats.org/officeDocument/2006/relationships/image" Target="../media/image116.png"/><Relationship Id="rId4" Type="http://schemas.openxmlformats.org/officeDocument/2006/relationships/image" Target="../media/image115.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118.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124.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128.png"/><Relationship Id="rId4" Type="http://schemas.openxmlformats.org/officeDocument/2006/relationships/customXml" Target="../ink/ink35.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customXml" Target="../ink/ink2.xml"/></Relationships>
</file>

<file path=ppt/slides/_rels/slide50.xml.rels><?xml version="1.0" encoding="UTF-8" standalone="yes"?>
<Relationships xmlns="http://schemas.openxmlformats.org/package/2006/relationships"><Relationship Id="rId3" Type="http://schemas.openxmlformats.org/officeDocument/2006/relationships/hyperlink" Target="mailto:surabhinarayan@pes.edu" TargetMode="External"/><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customXml" Target="../ink/ink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50.png"/><Relationship Id="rId7" Type="http://schemas.openxmlformats.org/officeDocument/2006/relationships/image" Target="../media/image10.png"/><Relationship Id="rId12"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customXml" Target="../ink/ink4.xml"/><Relationship Id="rId5" Type="http://schemas.openxmlformats.org/officeDocument/2006/relationships/image" Target="../media/image8.png"/><Relationship Id="rId10" Type="http://schemas.openxmlformats.org/officeDocument/2006/relationships/image" Target="../media/image1.jp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customXml" Target="../ink/ink5.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2"/>
        <p:cNvGrpSpPr/>
        <p:nvPr/>
      </p:nvGrpSpPr>
      <p:grpSpPr>
        <a:xfrm>
          <a:off x="0" y="0"/>
          <a:ext cx="0" cy="0"/>
          <a:chOff x="0" y="0"/>
          <a:chExt cx="0" cy="0"/>
        </a:xfrm>
      </p:grpSpPr>
      <p:sp>
        <p:nvSpPr>
          <p:cNvPr id="43" name="Google Shape;43;p1"/>
          <p:cNvSpPr txBox="1">
            <a:spLocks noGrp="1"/>
          </p:cNvSpPr>
          <p:nvPr>
            <p:ph type="title"/>
          </p:nvPr>
        </p:nvSpPr>
        <p:spPr>
          <a:xfrm>
            <a:off x="4504690" y="1713738"/>
            <a:ext cx="4872990" cy="112268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a:t>GRAPH THEORY AND ITS  A</a:t>
            </a:r>
            <a:r>
              <a:rPr lang="en-US" u="sng"/>
              <a:t>PPLICATIONS	</a:t>
            </a:r>
            <a:endParaRPr/>
          </a:p>
        </p:txBody>
      </p:sp>
      <p:sp>
        <p:nvSpPr>
          <p:cNvPr id="44" name="Google Shape;44;p1"/>
          <p:cNvSpPr txBox="1"/>
          <p:nvPr/>
        </p:nvSpPr>
        <p:spPr>
          <a:xfrm>
            <a:off x="4774184" y="2889885"/>
            <a:ext cx="5977890" cy="842644"/>
          </a:xfrm>
          <a:prstGeom prst="rect">
            <a:avLst/>
          </a:prstGeom>
          <a:noFill/>
          <a:ln>
            <a:noFill/>
          </a:ln>
        </p:spPr>
        <p:txBody>
          <a:bodyPr spcFirstLastPara="1" wrap="square" lIns="0" tIns="55225" rIns="0" bIns="0" anchor="t" anchorCtr="0">
            <a:spAutoFit/>
          </a:bodyPr>
          <a:lstStyle/>
          <a:p>
            <a:pPr marL="99695" marR="0" lvl="0" indent="0" algn="l" rtl="0">
              <a:lnSpc>
                <a:spcPct val="100000"/>
              </a:lnSpc>
              <a:spcBef>
                <a:spcPts val="0"/>
              </a:spcBef>
              <a:spcAft>
                <a:spcPts val="0"/>
              </a:spcAft>
              <a:buNone/>
            </a:pPr>
            <a:r>
              <a:rPr lang="en-IN" sz="2400" b="1" i="0" u="none" strike="noStrike" cap="none" dirty="0" err="1">
                <a:latin typeface="Calibri"/>
                <a:ea typeface="Calibri"/>
                <a:cs typeface="Calibri"/>
                <a:sym typeface="Calibri"/>
              </a:rPr>
              <a:t>Dr.</a:t>
            </a:r>
            <a:r>
              <a:rPr lang="en-IN" sz="2400" b="1" i="0" u="none" strike="noStrike" cap="none" dirty="0">
                <a:latin typeface="Calibri"/>
                <a:ea typeface="Calibri"/>
                <a:cs typeface="Calibri"/>
                <a:sym typeface="Calibri"/>
              </a:rPr>
              <a:t> Arti Arya</a:t>
            </a:r>
            <a:endParaRPr sz="2400" b="0" i="0" u="none" strike="noStrike" cap="none" dirty="0">
              <a:latin typeface="Calibri"/>
              <a:ea typeface="Calibri"/>
              <a:cs typeface="Calibri"/>
              <a:sym typeface="Calibri"/>
            </a:endParaRPr>
          </a:p>
          <a:p>
            <a:pPr marL="12700" marR="0" lvl="0" indent="0" algn="l" rtl="0">
              <a:lnSpc>
                <a:spcPct val="100000"/>
              </a:lnSpc>
              <a:spcBef>
                <a:spcPts val="335"/>
              </a:spcBef>
              <a:spcAft>
                <a:spcPts val="0"/>
              </a:spcAft>
              <a:buNone/>
            </a:pPr>
            <a:r>
              <a:rPr lang="en-US" sz="2400" b="0" i="0" u="none" strike="noStrike" cap="none" dirty="0">
                <a:latin typeface="Calibri"/>
                <a:ea typeface="Calibri"/>
                <a:cs typeface="Calibri"/>
                <a:sym typeface="Calibri"/>
              </a:rPr>
              <a:t>Department of Computer Science &amp; Engineering</a:t>
            </a:r>
            <a:endParaRPr sz="2400" b="0" i="0" u="none" strike="noStrike" cap="none" dirty="0">
              <a:latin typeface="Calibri"/>
              <a:ea typeface="Calibri"/>
              <a:cs typeface="Calibri"/>
              <a:sym typeface="Calibri"/>
            </a:endParaRPr>
          </a:p>
        </p:txBody>
      </p:sp>
      <p:sp>
        <p:nvSpPr>
          <p:cNvPr id="45" name="Google Shape;45;p1"/>
          <p:cNvSpPr/>
          <p:nvPr/>
        </p:nvSpPr>
        <p:spPr>
          <a:xfrm>
            <a:off x="313944" y="5489447"/>
            <a:ext cx="1066800" cy="1079500"/>
          </a:xfrm>
          <a:custGeom>
            <a:avLst/>
            <a:gdLst/>
            <a:ahLst/>
            <a:cxnLst/>
            <a:rect l="l" t="t" r="r" b="b"/>
            <a:pathLst>
              <a:path w="1066800" h="1079500" extrusionOk="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6" name="Google Shape;46;p1"/>
          <p:cNvSpPr/>
          <p:nvPr/>
        </p:nvSpPr>
        <p:spPr>
          <a:xfrm>
            <a:off x="10855452" y="266699"/>
            <a:ext cx="1066800" cy="1077595"/>
          </a:xfrm>
          <a:custGeom>
            <a:avLst/>
            <a:gdLst/>
            <a:ahLst/>
            <a:cxnLst/>
            <a:rect l="l" t="t" r="r" b="b"/>
            <a:pathLst>
              <a:path w="1066800" h="1077595" extrusionOk="0">
                <a:moveTo>
                  <a:pt x="1066800" y="0"/>
                </a:moveTo>
                <a:lnTo>
                  <a:pt x="0" y="0"/>
                </a:lnTo>
                <a:lnTo>
                  <a:pt x="0" y="45720"/>
                </a:lnTo>
                <a:lnTo>
                  <a:pt x="1021080" y="45720"/>
                </a:lnTo>
                <a:lnTo>
                  <a:pt x="1021080" y="1077468"/>
                </a:lnTo>
                <a:lnTo>
                  <a:pt x="1066800" y="1077468"/>
                </a:lnTo>
                <a:lnTo>
                  <a:pt x="1066800" y="45720"/>
                </a:lnTo>
                <a:lnTo>
                  <a:pt x="1066800" y="10668"/>
                </a:lnTo>
                <a:lnTo>
                  <a:pt x="1066800"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47" name="Google Shape;47;p1"/>
          <p:cNvPicPr preferRelativeResize="0"/>
          <p:nvPr/>
        </p:nvPicPr>
        <p:blipFill rotWithShape="1">
          <a:blip r:embed="rId3">
            <a:alphaModFix/>
          </a:blip>
          <a:srcRect/>
          <a:stretch/>
        </p:blipFill>
        <p:spPr>
          <a:xfrm>
            <a:off x="1974718" y="1477384"/>
            <a:ext cx="2238671" cy="366763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93"/>
        <p:cNvGrpSpPr/>
        <p:nvPr/>
      </p:nvGrpSpPr>
      <p:grpSpPr>
        <a:xfrm>
          <a:off x="0" y="0"/>
          <a:ext cx="0" cy="0"/>
          <a:chOff x="0" y="0"/>
          <a:chExt cx="0" cy="0"/>
        </a:xfrm>
      </p:grpSpPr>
      <p:sp>
        <p:nvSpPr>
          <p:cNvPr id="194" name="Google Shape;194;p6"/>
          <p:cNvSpPr txBox="1">
            <a:spLocks noGrp="1"/>
          </p:cNvSpPr>
          <p:nvPr>
            <p:ph type="title"/>
          </p:nvPr>
        </p:nvSpPr>
        <p:spPr>
          <a:xfrm>
            <a:off x="450595" y="231986"/>
            <a:ext cx="5902325"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Isomorphic Graphs</a:t>
            </a:r>
            <a:endParaRPr sz="2400" dirty="0"/>
          </a:p>
        </p:txBody>
      </p:sp>
      <p:sp>
        <p:nvSpPr>
          <p:cNvPr id="195" name="Google Shape;195;p6"/>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6" name="Google Shape;196;p6"/>
          <p:cNvSpPr txBox="1"/>
          <p:nvPr/>
        </p:nvSpPr>
        <p:spPr>
          <a:xfrm>
            <a:off x="6877304" y="2291918"/>
            <a:ext cx="4629785"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dirty="0">
                <a:solidFill>
                  <a:schemeClr val="tx1"/>
                </a:solidFill>
                <a:latin typeface="Calibri"/>
                <a:ea typeface="Calibri"/>
                <a:cs typeface="Calibri"/>
                <a:sym typeface="Calibri"/>
              </a:rPr>
              <a:t>Find if the two graphs are isomorphic</a:t>
            </a:r>
            <a:endParaRPr sz="2400" dirty="0">
              <a:solidFill>
                <a:schemeClr val="tx1"/>
              </a:solidFill>
              <a:latin typeface="Calibri"/>
              <a:ea typeface="Calibri"/>
              <a:cs typeface="Calibri"/>
              <a:sym typeface="Calibri"/>
            </a:endParaRPr>
          </a:p>
        </p:txBody>
      </p:sp>
      <p:grpSp>
        <p:nvGrpSpPr>
          <p:cNvPr id="197" name="Google Shape;197;p6"/>
          <p:cNvGrpSpPr/>
          <p:nvPr/>
        </p:nvGrpSpPr>
        <p:grpSpPr>
          <a:xfrm>
            <a:off x="930910" y="1537461"/>
            <a:ext cx="2036572" cy="1798827"/>
            <a:chOff x="930910" y="1537461"/>
            <a:chExt cx="2036572" cy="1798827"/>
          </a:xfrm>
        </p:grpSpPr>
        <p:sp>
          <p:nvSpPr>
            <p:cNvPr id="198" name="Google Shape;198;p6"/>
            <p:cNvSpPr/>
            <p:nvPr/>
          </p:nvSpPr>
          <p:spPr>
            <a:xfrm>
              <a:off x="976884" y="1638299"/>
              <a:ext cx="1915795" cy="1600200"/>
            </a:xfrm>
            <a:custGeom>
              <a:avLst/>
              <a:gdLst/>
              <a:ahLst/>
              <a:cxnLst/>
              <a:rect l="l" t="t" r="r" b="b"/>
              <a:pathLst>
                <a:path w="1915795" h="1600200" extrusionOk="0">
                  <a:moveTo>
                    <a:pt x="0" y="1600200"/>
                  </a:moveTo>
                  <a:lnTo>
                    <a:pt x="1914525" y="1600200"/>
                  </a:lnTo>
                </a:path>
                <a:path w="1915795" h="1600200" extrusionOk="0">
                  <a:moveTo>
                    <a:pt x="1915667" y="0"/>
                  </a:moveTo>
                  <a:lnTo>
                    <a:pt x="1915667" y="1590675"/>
                  </a:lnTo>
                </a:path>
                <a:path w="1915795" h="1600200" extrusionOk="0">
                  <a:moveTo>
                    <a:pt x="0" y="0"/>
                  </a:moveTo>
                  <a:lnTo>
                    <a:pt x="1914525" y="0"/>
                  </a:lnTo>
                </a:path>
                <a:path w="1915795" h="1600200" extrusionOk="0">
                  <a:moveTo>
                    <a:pt x="10668" y="9144"/>
                  </a:moveTo>
                  <a:lnTo>
                    <a:pt x="10668" y="1590294"/>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99" name="Google Shape;199;p6"/>
            <p:cNvSpPr/>
            <p:nvPr/>
          </p:nvSpPr>
          <p:spPr>
            <a:xfrm>
              <a:off x="1482852" y="2010155"/>
              <a:ext cx="914400" cy="818515"/>
            </a:xfrm>
            <a:custGeom>
              <a:avLst/>
              <a:gdLst/>
              <a:ahLst/>
              <a:cxnLst/>
              <a:rect l="l" t="t" r="r" b="b"/>
              <a:pathLst>
                <a:path w="914400" h="818514" extrusionOk="0">
                  <a:moveTo>
                    <a:pt x="0" y="818388"/>
                  </a:moveTo>
                  <a:lnTo>
                    <a:pt x="914399" y="818388"/>
                  </a:lnTo>
                  <a:lnTo>
                    <a:pt x="914399" y="0"/>
                  </a:lnTo>
                  <a:lnTo>
                    <a:pt x="0" y="0"/>
                  </a:lnTo>
                  <a:lnTo>
                    <a:pt x="0" y="818388"/>
                  </a:lnTo>
                  <a:close/>
                </a:path>
              </a:pathLst>
            </a:custGeom>
            <a:noFill/>
            <a:ln w="126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00" name="Google Shape;200;p6"/>
            <p:cNvPicPr preferRelativeResize="0"/>
            <p:nvPr/>
          </p:nvPicPr>
          <p:blipFill rotWithShape="1">
            <a:blip r:embed="rId3">
              <a:alphaModFix/>
            </a:blip>
            <a:srcRect/>
            <a:stretch/>
          </p:blipFill>
          <p:spPr>
            <a:xfrm>
              <a:off x="930910" y="1537461"/>
              <a:ext cx="137668" cy="192532"/>
            </a:xfrm>
            <a:prstGeom prst="rect">
              <a:avLst/>
            </a:prstGeom>
            <a:noFill/>
            <a:ln>
              <a:noFill/>
            </a:ln>
          </p:spPr>
        </p:pic>
        <p:pic>
          <p:nvPicPr>
            <p:cNvPr id="201" name="Google Shape;201;p6"/>
            <p:cNvPicPr preferRelativeResize="0"/>
            <p:nvPr/>
          </p:nvPicPr>
          <p:blipFill rotWithShape="1">
            <a:blip r:embed="rId4">
              <a:alphaModFix/>
            </a:blip>
            <a:srcRect/>
            <a:stretch/>
          </p:blipFill>
          <p:spPr>
            <a:xfrm>
              <a:off x="2820670" y="1548129"/>
              <a:ext cx="137668" cy="192532"/>
            </a:xfrm>
            <a:prstGeom prst="rect">
              <a:avLst/>
            </a:prstGeom>
            <a:noFill/>
            <a:ln>
              <a:noFill/>
            </a:ln>
          </p:spPr>
        </p:pic>
        <p:pic>
          <p:nvPicPr>
            <p:cNvPr id="202" name="Google Shape;202;p6"/>
            <p:cNvPicPr preferRelativeResize="0"/>
            <p:nvPr/>
          </p:nvPicPr>
          <p:blipFill rotWithShape="1">
            <a:blip r:embed="rId5">
              <a:alphaModFix/>
            </a:blip>
            <a:srcRect/>
            <a:stretch/>
          </p:blipFill>
          <p:spPr>
            <a:xfrm>
              <a:off x="940054" y="3142233"/>
              <a:ext cx="137668" cy="194055"/>
            </a:xfrm>
            <a:prstGeom prst="rect">
              <a:avLst/>
            </a:prstGeom>
            <a:noFill/>
            <a:ln>
              <a:noFill/>
            </a:ln>
          </p:spPr>
        </p:pic>
        <p:pic>
          <p:nvPicPr>
            <p:cNvPr id="203" name="Google Shape;203;p6"/>
            <p:cNvPicPr preferRelativeResize="0"/>
            <p:nvPr/>
          </p:nvPicPr>
          <p:blipFill rotWithShape="1">
            <a:blip r:embed="rId6">
              <a:alphaModFix/>
            </a:blip>
            <a:srcRect/>
            <a:stretch/>
          </p:blipFill>
          <p:spPr>
            <a:xfrm>
              <a:off x="2829814" y="3142233"/>
              <a:ext cx="137668" cy="194055"/>
            </a:xfrm>
            <a:prstGeom prst="rect">
              <a:avLst/>
            </a:prstGeom>
            <a:noFill/>
            <a:ln>
              <a:noFill/>
            </a:ln>
          </p:spPr>
        </p:pic>
        <p:pic>
          <p:nvPicPr>
            <p:cNvPr id="204" name="Google Shape;204;p6"/>
            <p:cNvPicPr preferRelativeResize="0"/>
            <p:nvPr/>
          </p:nvPicPr>
          <p:blipFill rotWithShape="1">
            <a:blip r:embed="rId6">
              <a:alphaModFix/>
            </a:blip>
            <a:srcRect/>
            <a:stretch/>
          </p:blipFill>
          <p:spPr>
            <a:xfrm>
              <a:off x="1407922" y="1923033"/>
              <a:ext cx="137668" cy="194055"/>
            </a:xfrm>
            <a:prstGeom prst="rect">
              <a:avLst/>
            </a:prstGeom>
            <a:noFill/>
            <a:ln>
              <a:noFill/>
            </a:ln>
          </p:spPr>
        </p:pic>
        <p:pic>
          <p:nvPicPr>
            <p:cNvPr id="205" name="Google Shape;205;p6"/>
            <p:cNvPicPr preferRelativeResize="0"/>
            <p:nvPr/>
          </p:nvPicPr>
          <p:blipFill rotWithShape="1">
            <a:blip r:embed="rId4">
              <a:alphaModFix/>
            </a:blip>
            <a:srcRect/>
            <a:stretch/>
          </p:blipFill>
          <p:spPr>
            <a:xfrm>
              <a:off x="2322322" y="1913889"/>
              <a:ext cx="137667" cy="192532"/>
            </a:xfrm>
            <a:prstGeom prst="rect">
              <a:avLst/>
            </a:prstGeom>
            <a:noFill/>
            <a:ln>
              <a:noFill/>
            </a:ln>
          </p:spPr>
        </p:pic>
        <p:pic>
          <p:nvPicPr>
            <p:cNvPr id="206" name="Google Shape;206;p6"/>
            <p:cNvPicPr preferRelativeResize="0"/>
            <p:nvPr/>
          </p:nvPicPr>
          <p:blipFill rotWithShape="1">
            <a:blip r:embed="rId4">
              <a:alphaModFix/>
            </a:blip>
            <a:srcRect/>
            <a:stretch/>
          </p:blipFill>
          <p:spPr>
            <a:xfrm>
              <a:off x="1427734" y="2675889"/>
              <a:ext cx="137668" cy="192532"/>
            </a:xfrm>
            <a:prstGeom prst="rect">
              <a:avLst/>
            </a:prstGeom>
            <a:noFill/>
            <a:ln>
              <a:noFill/>
            </a:ln>
          </p:spPr>
        </p:pic>
        <p:pic>
          <p:nvPicPr>
            <p:cNvPr id="207" name="Google Shape;207;p6"/>
            <p:cNvPicPr preferRelativeResize="0"/>
            <p:nvPr/>
          </p:nvPicPr>
          <p:blipFill rotWithShape="1">
            <a:blip r:embed="rId7">
              <a:alphaModFix/>
            </a:blip>
            <a:srcRect/>
            <a:stretch/>
          </p:blipFill>
          <p:spPr>
            <a:xfrm>
              <a:off x="2322322" y="2726181"/>
              <a:ext cx="137667" cy="192531"/>
            </a:xfrm>
            <a:prstGeom prst="rect">
              <a:avLst/>
            </a:prstGeom>
            <a:noFill/>
            <a:ln>
              <a:noFill/>
            </a:ln>
          </p:spPr>
        </p:pic>
        <p:sp>
          <p:nvSpPr>
            <p:cNvPr id="208" name="Google Shape;208;p6"/>
            <p:cNvSpPr/>
            <p:nvPr/>
          </p:nvSpPr>
          <p:spPr>
            <a:xfrm>
              <a:off x="937260" y="1633727"/>
              <a:ext cx="559435" cy="1541780"/>
            </a:xfrm>
            <a:custGeom>
              <a:avLst/>
              <a:gdLst/>
              <a:ahLst/>
              <a:cxnLst/>
              <a:rect l="l" t="t" r="r" b="b"/>
              <a:pathLst>
                <a:path w="559435" h="1541780" extrusionOk="0">
                  <a:moveTo>
                    <a:pt x="0" y="0"/>
                  </a:moveTo>
                  <a:lnTo>
                    <a:pt x="495808" y="322325"/>
                  </a:lnTo>
                </a:path>
                <a:path w="559435" h="1541780" extrusionOk="0">
                  <a:moveTo>
                    <a:pt x="559308" y="1228344"/>
                  </a:moveTo>
                  <a:lnTo>
                    <a:pt x="115824" y="1541780"/>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pSp>
        <p:nvGrpSpPr>
          <p:cNvPr id="209" name="Google Shape;209;p6"/>
          <p:cNvGrpSpPr/>
          <p:nvPr/>
        </p:nvGrpSpPr>
        <p:grpSpPr>
          <a:xfrm>
            <a:off x="4224273" y="1427733"/>
            <a:ext cx="2243836" cy="2042668"/>
            <a:chOff x="4224273" y="1427733"/>
            <a:chExt cx="2243836" cy="2042668"/>
          </a:xfrm>
        </p:grpSpPr>
        <p:sp>
          <p:nvSpPr>
            <p:cNvPr id="210" name="Google Shape;210;p6"/>
            <p:cNvSpPr/>
            <p:nvPr/>
          </p:nvSpPr>
          <p:spPr>
            <a:xfrm>
              <a:off x="4283963" y="1531619"/>
              <a:ext cx="2127885" cy="1854835"/>
            </a:xfrm>
            <a:custGeom>
              <a:avLst/>
              <a:gdLst/>
              <a:ahLst/>
              <a:cxnLst/>
              <a:rect l="l" t="t" r="r" b="b"/>
              <a:pathLst>
                <a:path w="2127885" h="1854835" extrusionOk="0">
                  <a:moveTo>
                    <a:pt x="0" y="1854707"/>
                  </a:moveTo>
                  <a:lnTo>
                    <a:pt x="2127504" y="1854707"/>
                  </a:lnTo>
                  <a:lnTo>
                    <a:pt x="2127504" y="0"/>
                  </a:lnTo>
                  <a:lnTo>
                    <a:pt x="0" y="0"/>
                  </a:lnTo>
                  <a:lnTo>
                    <a:pt x="0" y="1854707"/>
                  </a:lnTo>
                  <a:close/>
                </a:path>
                <a:path w="2127885" h="1854835" extrusionOk="0">
                  <a:moveTo>
                    <a:pt x="419100" y="1402079"/>
                  </a:moveTo>
                  <a:lnTo>
                    <a:pt x="1656588" y="1402079"/>
                  </a:lnTo>
                  <a:lnTo>
                    <a:pt x="1656588" y="359663"/>
                  </a:lnTo>
                  <a:lnTo>
                    <a:pt x="419100" y="359663"/>
                  </a:lnTo>
                  <a:lnTo>
                    <a:pt x="419100" y="1402079"/>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11" name="Google Shape;211;p6"/>
            <p:cNvPicPr preferRelativeResize="0"/>
            <p:nvPr/>
          </p:nvPicPr>
          <p:blipFill rotWithShape="1">
            <a:blip r:embed="rId8">
              <a:alphaModFix/>
            </a:blip>
            <a:srcRect/>
            <a:stretch/>
          </p:blipFill>
          <p:spPr>
            <a:xfrm>
              <a:off x="4224273" y="1427733"/>
              <a:ext cx="117855" cy="169671"/>
            </a:xfrm>
            <a:prstGeom prst="rect">
              <a:avLst/>
            </a:prstGeom>
            <a:noFill/>
            <a:ln>
              <a:noFill/>
            </a:ln>
          </p:spPr>
        </p:pic>
        <p:pic>
          <p:nvPicPr>
            <p:cNvPr id="212" name="Google Shape;212;p6"/>
            <p:cNvPicPr preferRelativeResize="0"/>
            <p:nvPr/>
          </p:nvPicPr>
          <p:blipFill rotWithShape="1">
            <a:blip r:embed="rId9">
              <a:alphaModFix/>
            </a:blip>
            <a:srcRect/>
            <a:stretch/>
          </p:blipFill>
          <p:spPr>
            <a:xfrm>
              <a:off x="4231893" y="3300729"/>
              <a:ext cx="117855" cy="169672"/>
            </a:xfrm>
            <a:prstGeom prst="rect">
              <a:avLst/>
            </a:prstGeom>
            <a:noFill/>
            <a:ln>
              <a:noFill/>
            </a:ln>
          </p:spPr>
        </p:pic>
        <p:pic>
          <p:nvPicPr>
            <p:cNvPr id="213" name="Google Shape;213;p6"/>
            <p:cNvPicPr preferRelativeResize="0"/>
            <p:nvPr/>
          </p:nvPicPr>
          <p:blipFill rotWithShape="1">
            <a:blip r:embed="rId10">
              <a:alphaModFix/>
            </a:blip>
            <a:srcRect/>
            <a:stretch/>
          </p:blipFill>
          <p:spPr>
            <a:xfrm>
              <a:off x="6350253" y="1453641"/>
              <a:ext cx="117856" cy="171196"/>
            </a:xfrm>
            <a:prstGeom prst="rect">
              <a:avLst/>
            </a:prstGeom>
            <a:noFill/>
            <a:ln>
              <a:noFill/>
            </a:ln>
          </p:spPr>
        </p:pic>
        <p:pic>
          <p:nvPicPr>
            <p:cNvPr id="214" name="Google Shape;214;p6"/>
            <p:cNvPicPr preferRelativeResize="0"/>
            <p:nvPr/>
          </p:nvPicPr>
          <p:blipFill rotWithShape="1">
            <a:blip r:embed="rId10">
              <a:alphaModFix/>
            </a:blip>
            <a:srcRect/>
            <a:stretch/>
          </p:blipFill>
          <p:spPr>
            <a:xfrm>
              <a:off x="6350253" y="3291585"/>
              <a:ext cx="117856" cy="171196"/>
            </a:xfrm>
            <a:prstGeom prst="rect">
              <a:avLst/>
            </a:prstGeom>
            <a:noFill/>
            <a:ln>
              <a:noFill/>
            </a:ln>
          </p:spPr>
        </p:pic>
        <p:pic>
          <p:nvPicPr>
            <p:cNvPr id="215" name="Google Shape;215;p6"/>
            <p:cNvPicPr preferRelativeResize="0"/>
            <p:nvPr/>
          </p:nvPicPr>
          <p:blipFill rotWithShape="1">
            <a:blip r:embed="rId11">
              <a:alphaModFix/>
            </a:blip>
            <a:srcRect/>
            <a:stretch/>
          </p:blipFill>
          <p:spPr>
            <a:xfrm>
              <a:off x="5880861" y="2848101"/>
              <a:ext cx="117855" cy="169672"/>
            </a:xfrm>
            <a:prstGeom prst="rect">
              <a:avLst/>
            </a:prstGeom>
            <a:noFill/>
            <a:ln>
              <a:noFill/>
            </a:ln>
          </p:spPr>
        </p:pic>
        <p:pic>
          <p:nvPicPr>
            <p:cNvPr id="216" name="Google Shape;216;p6"/>
            <p:cNvPicPr preferRelativeResize="0"/>
            <p:nvPr/>
          </p:nvPicPr>
          <p:blipFill rotWithShape="1">
            <a:blip r:embed="rId9">
              <a:alphaModFix/>
            </a:blip>
            <a:srcRect/>
            <a:stretch/>
          </p:blipFill>
          <p:spPr>
            <a:xfrm>
              <a:off x="4650993" y="2838958"/>
              <a:ext cx="117855" cy="169671"/>
            </a:xfrm>
            <a:prstGeom prst="rect">
              <a:avLst/>
            </a:prstGeom>
            <a:noFill/>
            <a:ln>
              <a:noFill/>
            </a:ln>
          </p:spPr>
        </p:pic>
        <p:pic>
          <p:nvPicPr>
            <p:cNvPr id="217" name="Google Shape;217;p6"/>
            <p:cNvPicPr preferRelativeResize="0"/>
            <p:nvPr/>
          </p:nvPicPr>
          <p:blipFill rotWithShape="1">
            <a:blip r:embed="rId10">
              <a:alphaModFix/>
            </a:blip>
            <a:srcRect/>
            <a:stretch/>
          </p:blipFill>
          <p:spPr>
            <a:xfrm>
              <a:off x="5880861" y="1808733"/>
              <a:ext cx="117855" cy="171195"/>
            </a:xfrm>
            <a:prstGeom prst="rect">
              <a:avLst/>
            </a:prstGeom>
            <a:noFill/>
            <a:ln>
              <a:noFill/>
            </a:ln>
          </p:spPr>
        </p:pic>
        <p:pic>
          <p:nvPicPr>
            <p:cNvPr id="218" name="Google Shape;218;p6"/>
            <p:cNvPicPr preferRelativeResize="0"/>
            <p:nvPr/>
          </p:nvPicPr>
          <p:blipFill rotWithShape="1">
            <a:blip r:embed="rId12">
              <a:alphaModFix/>
            </a:blip>
            <a:srcRect/>
            <a:stretch/>
          </p:blipFill>
          <p:spPr>
            <a:xfrm>
              <a:off x="4660137" y="1817877"/>
              <a:ext cx="117856" cy="171196"/>
            </a:xfrm>
            <a:prstGeom prst="rect">
              <a:avLst/>
            </a:prstGeom>
            <a:noFill/>
            <a:ln>
              <a:noFill/>
            </a:ln>
          </p:spPr>
        </p:pic>
        <p:sp>
          <p:nvSpPr>
            <p:cNvPr id="219" name="Google Shape;219;p6"/>
            <p:cNvSpPr/>
            <p:nvPr/>
          </p:nvSpPr>
          <p:spPr>
            <a:xfrm>
              <a:off x="4320539" y="1568195"/>
              <a:ext cx="2052320" cy="1753235"/>
            </a:xfrm>
            <a:custGeom>
              <a:avLst/>
              <a:gdLst/>
              <a:ahLst/>
              <a:cxnLst/>
              <a:rect l="l" t="t" r="r" b="b"/>
              <a:pathLst>
                <a:path w="2052320" h="1753235" extrusionOk="0">
                  <a:moveTo>
                    <a:pt x="0" y="0"/>
                  </a:moveTo>
                  <a:lnTo>
                    <a:pt x="435610" y="279145"/>
                  </a:lnTo>
                </a:path>
                <a:path w="2052320" h="1753235" extrusionOk="0">
                  <a:moveTo>
                    <a:pt x="1656588" y="1420367"/>
                  </a:moveTo>
                  <a:lnTo>
                    <a:pt x="2051939" y="1752853"/>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mc:AlternateContent xmlns:mc="http://schemas.openxmlformats.org/markup-compatibility/2006">
        <mc:Choice xmlns:a14="http://schemas.microsoft.com/office/drawing/2010/main" Requires="a14">
          <p:sp>
            <p:nvSpPr>
              <p:cNvPr id="220" name="Google Shape;220;p6"/>
              <p:cNvSpPr txBox="1"/>
              <p:nvPr/>
            </p:nvSpPr>
            <p:spPr>
              <a:xfrm>
                <a:off x="326237" y="3867657"/>
                <a:ext cx="11441430" cy="2782813"/>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000" dirty="0">
                    <a:solidFill>
                      <a:schemeClr val="tx1"/>
                    </a:solidFill>
                    <a:latin typeface="Calibri"/>
                    <a:ea typeface="Calibri"/>
                    <a:cs typeface="Calibri"/>
                    <a:sym typeface="Calibri"/>
                  </a:rPr>
                  <a:t>Both Graphs G and H contain 8 vertices and 10 edges</a:t>
                </a:r>
              </a:p>
              <a:p>
                <a:pPr marL="355600" marR="0" lvl="0" indent="-342900" algn="l" rtl="0">
                  <a:lnSpc>
                    <a:spcPct val="100000"/>
                  </a:lnSpc>
                  <a:spcBef>
                    <a:spcPts val="0"/>
                  </a:spcBef>
                  <a:spcAft>
                    <a:spcPts val="0"/>
                  </a:spcAft>
                  <a:buFont typeface="Arial" panose="020B0604020202020204" pitchFamily="34" charset="0"/>
                  <a:buChar char="•"/>
                </a:pPr>
                <a:r>
                  <a:rPr lang="en-US" sz="2000" dirty="0">
                    <a:solidFill>
                      <a:schemeClr val="tx1"/>
                    </a:solidFill>
                    <a:latin typeface="Calibri"/>
                    <a:ea typeface="Calibri"/>
                    <a:cs typeface="Calibri"/>
                    <a:sym typeface="Calibri"/>
                  </a:rPr>
                  <a:t>The # of vertices of degree 2 in both G and H are 4,</a:t>
                </a:r>
              </a:p>
              <a:p>
                <a:pPr marL="355600" marR="0" lvl="0" indent="-342900" algn="l" rtl="0">
                  <a:lnSpc>
                    <a:spcPct val="100000"/>
                  </a:lnSpc>
                  <a:spcBef>
                    <a:spcPts val="0"/>
                  </a:spcBef>
                  <a:spcAft>
                    <a:spcPts val="0"/>
                  </a:spcAft>
                  <a:buFont typeface="Arial" panose="020B0604020202020204" pitchFamily="34" charset="0"/>
                  <a:buChar char="•"/>
                </a:pPr>
                <a:r>
                  <a:rPr lang="en-US" sz="2000" dirty="0">
                    <a:solidFill>
                      <a:schemeClr val="tx1"/>
                    </a:solidFill>
                    <a:latin typeface="Calibri"/>
                    <a:ea typeface="Calibri"/>
                    <a:cs typeface="Calibri"/>
                    <a:sym typeface="Calibri"/>
                  </a:rPr>
                  <a:t>The # of vertices of degree 3 in both G and H are 4.</a:t>
                </a:r>
              </a:p>
              <a:p>
                <a:pPr marL="355600" marR="0" lvl="0" indent="-342900" algn="l" rtl="0">
                  <a:lnSpc>
                    <a:spcPct val="100000"/>
                  </a:lnSpc>
                  <a:spcBef>
                    <a:spcPts val="0"/>
                  </a:spcBef>
                  <a:spcAft>
                    <a:spcPts val="0"/>
                  </a:spcAft>
                  <a:buFont typeface="Arial" panose="020B0604020202020204" pitchFamily="34" charset="0"/>
                  <a:buChar char="•"/>
                </a:pPr>
                <a:endParaRPr lang="en-US" sz="2000" dirty="0">
                  <a:solidFill>
                    <a:schemeClr val="tx1"/>
                  </a:solidFill>
                  <a:latin typeface="Calibri"/>
                  <a:ea typeface="Calibri"/>
                  <a:cs typeface="Calibri"/>
                  <a:sym typeface="Calibri"/>
                </a:endParaRPr>
              </a:p>
              <a:p>
                <a:pPr marL="12700" marR="491490" lvl="0" indent="0" algn="l" rtl="0">
                  <a:lnSpc>
                    <a:spcPct val="100000"/>
                  </a:lnSpc>
                  <a:spcBef>
                    <a:spcPts val="0"/>
                  </a:spcBef>
                  <a:spcAft>
                    <a:spcPts val="0"/>
                  </a:spcAft>
                  <a:buNone/>
                </a:pPr>
                <a:r>
                  <a:rPr lang="en-US" sz="2000" dirty="0">
                    <a:solidFill>
                      <a:srgbClr val="00B0F0"/>
                    </a:solidFill>
                    <a:latin typeface="Calibri"/>
                    <a:ea typeface="Calibri"/>
                    <a:cs typeface="Calibri"/>
                    <a:sym typeface="Calibri"/>
                  </a:rPr>
                  <a:t>Consider the vertex of degree 3 in G, it is adjacent to  vertices of degree 3 and  of  degree2.</a:t>
                </a:r>
              </a:p>
              <a:p>
                <a:pPr marL="12700" marR="0" lvl="0" indent="0" algn="l" rtl="0">
                  <a:lnSpc>
                    <a:spcPct val="100000"/>
                  </a:lnSpc>
                  <a:spcBef>
                    <a:spcPts val="0"/>
                  </a:spcBef>
                  <a:spcAft>
                    <a:spcPts val="0"/>
                  </a:spcAft>
                  <a:buNone/>
                </a:pPr>
                <a:r>
                  <a:rPr lang="en-US" sz="2000" dirty="0">
                    <a:solidFill>
                      <a:srgbClr val="00B0F0"/>
                    </a:solidFill>
                    <a:latin typeface="Calibri"/>
                    <a:ea typeface="Calibri"/>
                    <a:cs typeface="Calibri"/>
                    <a:sym typeface="Calibri"/>
                  </a:rPr>
                  <a:t> But in  H there </a:t>
                </a:r>
                <a14:m>
                  <m:oMath xmlns:m="http://schemas.openxmlformats.org/officeDocument/2006/math">
                    <m:r>
                      <a:rPr lang="en-US" sz="2000" i="1" smtClean="0">
                        <a:solidFill>
                          <a:srgbClr val="00B0F0"/>
                        </a:solidFill>
                        <a:latin typeface="Cambria Math" panose="02040503050406030204" pitchFamily="18" charset="0"/>
                        <a:ea typeface="Cambria Math" panose="02040503050406030204" pitchFamily="18" charset="0"/>
                        <a:cs typeface="Calibri"/>
                        <a:sym typeface="Calibri"/>
                      </a:rPr>
                      <m:t>∄</m:t>
                    </m:r>
                    <m:r>
                      <a:rPr lang="en-US" sz="2000" b="0" i="1" smtClean="0">
                        <a:solidFill>
                          <a:srgbClr val="00B0F0"/>
                        </a:solidFill>
                        <a:latin typeface="Cambria Math" panose="02040503050406030204" pitchFamily="18" charset="0"/>
                        <a:ea typeface="Cambria Math" panose="02040503050406030204" pitchFamily="18" charset="0"/>
                        <a:cs typeface="Calibri"/>
                        <a:sym typeface="Calibri"/>
                      </a:rPr>
                      <m:t> </m:t>
                    </m:r>
                  </m:oMath>
                </a14:m>
                <a:r>
                  <a:rPr lang="en-US" sz="2000" dirty="0">
                    <a:solidFill>
                      <a:srgbClr val="00B0F0"/>
                    </a:solidFill>
                    <a:latin typeface="Calibri"/>
                    <a:ea typeface="Calibri"/>
                    <a:cs typeface="Calibri"/>
                    <a:sym typeface="Calibri"/>
                  </a:rPr>
                  <a:t> any vertex of degree 3 which is adjacent to two vertices of degree 3</a:t>
                </a:r>
              </a:p>
              <a:p>
                <a:pPr marL="12700" marR="4574540" lvl="0" indent="0" algn="l" rtl="0">
                  <a:lnSpc>
                    <a:spcPct val="100000"/>
                  </a:lnSpc>
                  <a:spcBef>
                    <a:spcPts val="5"/>
                  </a:spcBef>
                  <a:spcAft>
                    <a:spcPts val="0"/>
                  </a:spcAft>
                  <a:buNone/>
                </a:pPr>
                <a:r>
                  <a:rPr lang="en-US" sz="2000" dirty="0">
                    <a:solidFill>
                      <a:srgbClr val="00B0F0"/>
                    </a:solidFill>
                    <a:latin typeface="Calibri"/>
                    <a:ea typeface="Calibri"/>
                    <a:cs typeface="Calibri"/>
                    <a:sym typeface="Calibri"/>
                  </a:rPr>
                  <a:t>and one of degree 2. </a:t>
                </a:r>
                <a:r>
                  <a:rPr lang="en-US" sz="2000" dirty="0">
                    <a:solidFill>
                      <a:schemeClr val="tx1"/>
                    </a:solidFill>
                    <a:latin typeface="Calibri"/>
                    <a:ea typeface="Calibri"/>
                    <a:cs typeface="Calibri"/>
                    <a:sym typeface="Calibri"/>
                  </a:rPr>
                  <a:t>Hence </a:t>
                </a:r>
                <a:r>
                  <a:rPr lang="en-US" sz="2000" b="1" dirty="0">
                    <a:solidFill>
                      <a:srgbClr val="0000FF"/>
                    </a:solidFill>
                    <a:latin typeface="Calibri"/>
                    <a:ea typeface="Calibri"/>
                    <a:cs typeface="Calibri"/>
                    <a:sym typeface="Calibri"/>
                  </a:rPr>
                  <a:t>adjacency is not preserved</a:t>
                </a:r>
                <a:r>
                  <a:rPr lang="en-US" sz="2000" dirty="0">
                    <a:solidFill>
                      <a:schemeClr val="tx1"/>
                    </a:solidFill>
                    <a:latin typeface="Calibri"/>
                    <a:ea typeface="Calibri"/>
                    <a:cs typeface="Calibri"/>
                    <a:sym typeface="Calibri"/>
                  </a:rPr>
                  <a:t>.  </a:t>
                </a:r>
              </a:p>
              <a:p>
                <a:pPr marL="12700" marR="4574540" lvl="0" indent="0" algn="l" rtl="0">
                  <a:lnSpc>
                    <a:spcPct val="100000"/>
                  </a:lnSpc>
                  <a:spcBef>
                    <a:spcPts val="5"/>
                  </a:spcBef>
                  <a:spcAft>
                    <a:spcPts val="0"/>
                  </a:spcAft>
                  <a:buNone/>
                </a:pPr>
                <a:endParaRPr lang="en-US" sz="2000" dirty="0">
                  <a:solidFill>
                    <a:srgbClr val="FF0000"/>
                  </a:solidFill>
                  <a:latin typeface="Calibri"/>
                  <a:ea typeface="Calibri"/>
                  <a:cs typeface="Calibri"/>
                  <a:sym typeface="Calibri"/>
                </a:endParaRPr>
              </a:p>
              <a:p>
                <a:pPr marL="12700" marR="4574540" lvl="0" indent="0" algn="l" rtl="0">
                  <a:lnSpc>
                    <a:spcPct val="100000"/>
                  </a:lnSpc>
                  <a:spcBef>
                    <a:spcPts val="5"/>
                  </a:spcBef>
                  <a:spcAft>
                    <a:spcPts val="0"/>
                  </a:spcAft>
                  <a:buNone/>
                </a:pPr>
                <a:r>
                  <a:rPr lang="en-US" sz="2000" dirty="0">
                    <a:solidFill>
                      <a:srgbClr val="FF0000"/>
                    </a:solidFill>
                    <a:latin typeface="Calibri"/>
                    <a:ea typeface="Calibri"/>
                    <a:cs typeface="Calibri"/>
                    <a:sym typeface="Calibri"/>
                  </a:rPr>
                  <a:t>Hence G and H are not isomorphic</a:t>
                </a:r>
                <a:r>
                  <a:rPr lang="en-US" sz="2000" dirty="0">
                    <a:solidFill>
                      <a:schemeClr val="tx1"/>
                    </a:solidFill>
                    <a:latin typeface="Calibri"/>
                    <a:ea typeface="Calibri"/>
                    <a:cs typeface="Calibri"/>
                    <a:sym typeface="Calibri"/>
                  </a:rPr>
                  <a:t>.</a:t>
                </a:r>
                <a:endParaRPr sz="2000" dirty="0">
                  <a:solidFill>
                    <a:schemeClr val="tx1"/>
                  </a:solidFill>
                  <a:latin typeface="Calibri"/>
                  <a:ea typeface="Calibri"/>
                  <a:cs typeface="Calibri"/>
                  <a:sym typeface="Calibri"/>
                </a:endParaRPr>
              </a:p>
            </p:txBody>
          </p:sp>
        </mc:Choice>
        <mc:Fallback>
          <p:sp>
            <p:nvSpPr>
              <p:cNvPr id="220" name="Google Shape;220;p6"/>
              <p:cNvSpPr txBox="1">
                <a:spLocks noRot="1" noChangeAspect="1" noMove="1" noResize="1" noEditPoints="1" noAdjustHandles="1" noChangeArrowheads="1" noChangeShapeType="1" noTextEdit="1"/>
              </p:cNvSpPr>
              <p:nvPr/>
            </p:nvSpPr>
            <p:spPr>
              <a:xfrm>
                <a:off x="326237" y="3867657"/>
                <a:ext cx="11441430" cy="2782813"/>
              </a:xfrm>
              <a:prstGeom prst="rect">
                <a:avLst/>
              </a:prstGeom>
              <a:blipFill>
                <a:blip r:embed="rId13"/>
                <a:stretch>
                  <a:fillRect l="-1279" t="-2188" b="-4595"/>
                </a:stretch>
              </a:blipFill>
              <a:ln>
                <a:noFill/>
              </a:ln>
            </p:spPr>
            <p:txBody>
              <a:bodyPr/>
              <a:lstStyle/>
              <a:p>
                <a:r>
                  <a:rPr lang="en-IN">
                    <a:noFill/>
                  </a:rPr>
                  <a:t> </a:t>
                </a:r>
              </a:p>
            </p:txBody>
          </p:sp>
        </mc:Fallback>
      </mc:AlternateContent>
      <p:sp>
        <p:nvSpPr>
          <p:cNvPr id="221" name="Google Shape;221;p6"/>
          <p:cNvSpPr txBox="1"/>
          <p:nvPr/>
        </p:nvSpPr>
        <p:spPr>
          <a:xfrm>
            <a:off x="1511553" y="3423284"/>
            <a:ext cx="106172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latin typeface="Calibri"/>
                <a:ea typeface="Calibri"/>
                <a:cs typeface="Calibri"/>
                <a:sym typeface="Calibri"/>
              </a:rPr>
              <a:t>Graph G</a:t>
            </a:r>
            <a:endParaRPr sz="2400">
              <a:latin typeface="Calibri"/>
              <a:ea typeface="Calibri"/>
              <a:cs typeface="Calibri"/>
              <a:sym typeface="Calibri"/>
            </a:endParaRPr>
          </a:p>
        </p:txBody>
      </p:sp>
      <p:sp>
        <p:nvSpPr>
          <p:cNvPr id="222" name="Google Shape;222;p6"/>
          <p:cNvSpPr txBox="1"/>
          <p:nvPr/>
        </p:nvSpPr>
        <p:spPr>
          <a:xfrm>
            <a:off x="4835144" y="3490036"/>
            <a:ext cx="1059815"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latin typeface="Calibri"/>
                <a:ea typeface="Calibri"/>
                <a:cs typeface="Calibri"/>
                <a:sym typeface="Calibri"/>
              </a:rPr>
              <a:t>Graph H</a:t>
            </a:r>
            <a:endParaRPr sz="2400">
              <a:latin typeface="Calibri"/>
              <a:ea typeface="Calibri"/>
              <a:cs typeface="Calibri"/>
              <a:sym typeface="Calibri"/>
            </a:endParaRPr>
          </a:p>
        </p:txBody>
      </p:sp>
      <p:pic>
        <p:nvPicPr>
          <p:cNvPr id="223" name="Google Shape;223;p6"/>
          <p:cNvPicPr preferRelativeResize="0"/>
          <p:nvPr/>
        </p:nvPicPr>
        <p:blipFill rotWithShape="1">
          <a:blip r:embed="rId14">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15">
            <p14:nvContentPartPr>
              <p14:cNvPr id="2" name="Ink 1">
                <a:extLst>
                  <a:ext uri="{FF2B5EF4-FFF2-40B4-BE49-F238E27FC236}">
                    <a16:creationId xmlns:a16="http://schemas.microsoft.com/office/drawing/2014/main" id="{429F2E43-2DA2-291E-C319-3AF158C4C16B}"/>
                  </a:ext>
                </a:extLst>
              </p14:cNvPr>
              <p14:cNvContentPartPr/>
              <p14:nvPr/>
            </p14:nvContentPartPr>
            <p14:xfrm>
              <a:off x="653040" y="1163520"/>
              <a:ext cx="6117840" cy="2233440"/>
            </p14:xfrm>
          </p:contentPart>
        </mc:Choice>
        <mc:Fallback xmlns="">
          <p:pic>
            <p:nvPicPr>
              <p:cNvPr id="2" name="Ink 1">
                <a:extLst>
                  <a:ext uri="{FF2B5EF4-FFF2-40B4-BE49-F238E27FC236}">
                    <a16:creationId xmlns:a16="http://schemas.microsoft.com/office/drawing/2014/main" id="{429F2E43-2DA2-291E-C319-3AF158C4C16B}"/>
                  </a:ext>
                </a:extLst>
              </p:cNvPr>
              <p:cNvPicPr/>
              <p:nvPr/>
            </p:nvPicPr>
            <p:blipFill>
              <a:blip r:embed="rId16"/>
              <a:stretch>
                <a:fillRect/>
              </a:stretch>
            </p:blipFill>
            <p:spPr>
              <a:xfrm>
                <a:off x="643680" y="1154160"/>
                <a:ext cx="6136560" cy="22521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4" name="Ink 3">
                <a:extLst>
                  <a:ext uri="{FF2B5EF4-FFF2-40B4-BE49-F238E27FC236}">
                    <a16:creationId xmlns:a16="http://schemas.microsoft.com/office/drawing/2014/main" id="{8347D594-FC9A-2B30-7935-4740A7D56C0D}"/>
                  </a:ext>
                </a:extLst>
              </p14:cNvPr>
              <p14:cNvContentPartPr/>
              <p14:nvPr/>
            </p14:nvContentPartPr>
            <p14:xfrm>
              <a:off x="223560" y="2796480"/>
              <a:ext cx="8932680" cy="2350800"/>
            </p14:xfrm>
          </p:contentPart>
        </mc:Choice>
        <mc:Fallback>
          <p:pic>
            <p:nvPicPr>
              <p:cNvPr id="4" name="Ink 3">
                <a:extLst>
                  <a:ext uri="{FF2B5EF4-FFF2-40B4-BE49-F238E27FC236}">
                    <a16:creationId xmlns:a16="http://schemas.microsoft.com/office/drawing/2014/main" id="{8347D594-FC9A-2B30-7935-4740A7D56C0D}"/>
                  </a:ext>
                </a:extLst>
              </p:cNvPr>
              <p:cNvPicPr/>
              <p:nvPr/>
            </p:nvPicPr>
            <p:blipFill>
              <a:blip r:embed="rId18"/>
              <a:stretch>
                <a:fillRect/>
              </a:stretch>
            </p:blipFill>
            <p:spPr>
              <a:xfrm>
                <a:off x="214200" y="2787120"/>
                <a:ext cx="8951400" cy="23695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2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93"/>
        <p:cNvGrpSpPr/>
        <p:nvPr/>
      </p:nvGrpSpPr>
      <p:grpSpPr>
        <a:xfrm>
          <a:off x="0" y="0"/>
          <a:ext cx="0" cy="0"/>
          <a:chOff x="0" y="0"/>
          <a:chExt cx="0" cy="0"/>
        </a:xfrm>
      </p:grpSpPr>
      <p:sp>
        <p:nvSpPr>
          <p:cNvPr id="194" name="Google Shape;194;p6"/>
          <p:cNvSpPr txBox="1">
            <a:spLocks noGrp="1"/>
          </p:cNvSpPr>
          <p:nvPr>
            <p:ph type="title"/>
          </p:nvPr>
        </p:nvSpPr>
        <p:spPr>
          <a:xfrm>
            <a:off x="450595" y="231986"/>
            <a:ext cx="5902325"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Isomorphic Graphs</a:t>
            </a:r>
            <a:endParaRPr sz="2400" dirty="0"/>
          </a:p>
        </p:txBody>
      </p:sp>
      <p:sp>
        <p:nvSpPr>
          <p:cNvPr id="195" name="Google Shape;195;p6"/>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23" name="Google Shape;223;p6"/>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4" name="Picture 3">
            <a:extLst>
              <a:ext uri="{FF2B5EF4-FFF2-40B4-BE49-F238E27FC236}">
                <a16:creationId xmlns:a16="http://schemas.microsoft.com/office/drawing/2014/main" id="{D1E2E389-9D3C-FAF9-0F2D-005C1F3159BA}"/>
              </a:ext>
            </a:extLst>
          </p:cNvPr>
          <p:cNvPicPr>
            <a:picLocks noChangeAspect="1"/>
          </p:cNvPicPr>
          <p:nvPr/>
        </p:nvPicPr>
        <p:blipFill>
          <a:blip r:embed="rId4"/>
          <a:stretch>
            <a:fillRect/>
          </a:stretch>
        </p:blipFill>
        <p:spPr>
          <a:xfrm>
            <a:off x="118995" y="1317497"/>
            <a:ext cx="11033442" cy="3953723"/>
          </a:xfrm>
          <a:prstGeom prst="rect">
            <a:avLst/>
          </a:prstGeom>
        </p:spPr>
      </p:pic>
      <p:pic>
        <p:nvPicPr>
          <p:cNvPr id="10" name="Picture 9">
            <a:extLst>
              <a:ext uri="{FF2B5EF4-FFF2-40B4-BE49-F238E27FC236}">
                <a16:creationId xmlns:a16="http://schemas.microsoft.com/office/drawing/2014/main" id="{DEBFDB5D-BA77-D8B1-DEF8-C5F0F78E95E0}"/>
              </a:ext>
            </a:extLst>
          </p:cNvPr>
          <p:cNvPicPr>
            <a:picLocks noChangeAspect="1"/>
          </p:cNvPicPr>
          <p:nvPr/>
        </p:nvPicPr>
        <p:blipFill>
          <a:blip r:embed="rId5"/>
          <a:stretch>
            <a:fillRect/>
          </a:stretch>
        </p:blipFill>
        <p:spPr>
          <a:xfrm>
            <a:off x="611112" y="4925992"/>
            <a:ext cx="9085797" cy="1671630"/>
          </a:xfrm>
          <a:prstGeom prst="rect">
            <a:avLst/>
          </a:prstGeom>
        </p:spPr>
      </p:pic>
      <p:pic>
        <p:nvPicPr>
          <p:cNvPr id="12" name="Picture 11">
            <a:extLst>
              <a:ext uri="{FF2B5EF4-FFF2-40B4-BE49-F238E27FC236}">
                <a16:creationId xmlns:a16="http://schemas.microsoft.com/office/drawing/2014/main" id="{6BE59461-54A2-9AE3-B309-D905B39487F4}"/>
              </a:ext>
            </a:extLst>
          </p:cNvPr>
          <p:cNvPicPr>
            <a:picLocks noChangeAspect="1"/>
          </p:cNvPicPr>
          <p:nvPr/>
        </p:nvPicPr>
        <p:blipFill>
          <a:blip r:embed="rId6"/>
          <a:stretch>
            <a:fillRect/>
          </a:stretch>
        </p:blipFill>
        <p:spPr>
          <a:xfrm>
            <a:off x="6951397" y="1834243"/>
            <a:ext cx="5012004" cy="1031883"/>
          </a:xfrm>
          <a:prstGeom prst="rect">
            <a:avLst/>
          </a:prstGeom>
        </p:spPr>
      </p:pic>
    </p:spTree>
    <p:extLst>
      <p:ext uri="{BB962C8B-B14F-4D97-AF65-F5344CB8AC3E}">
        <p14:creationId xmlns:p14="http://schemas.microsoft.com/office/powerpoint/2010/main" val="73366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93"/>
        <p:cNvGrpSpPr/>
        <p:nvPr/>
      </p:nvGrpSpPr>
      <p:grpSpPr>
        <a:xfrm>
          <a:off x="0" y="0"/>
          <a:ext cx="0" cy="0"/>
          <a:chOff x="0" y="0"/>
          <a:chExt cx="0" cy="0"/>
        </a:xfrm>
      </p:grpSpPr>
      <p:sp>
        <p:nvSpPr>
          <p:cNvPr id="194" name="Google Shape;194;p6"/>
          <p:cNvSpPr txBox="1">
            <a:spLocks noGrp="1"/>
          </p:cNvSpPr>
          <p:nvPr>
            <p:ph type="title"/>
          </p:nvPr>
        </p:nvSpPr>
        <p:spPr>
          <a:xfrm>
            <a:off x="450595" y="231986"/>
            <a:ext cx="5902325"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Isomorphic Graphs</a:t>
            </a:r>
            <a:endParaRPr sz="2400" dirty="0"/>
          </a:p>
        </p:txBody>
      </p:sp>
      <p:sp>
        <p:nvSpPr>
          <p:cNvPr id="195" name="Google Shape;195;p6"/>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23" name="Google Shape;223;p6"/>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3" name="Picture 2">
            <a:extLst>
              <a:ext uri="{FF2B5EF4-FFF2-40B4-BE49-F238E27FC236}">
                <a16:creationId xmlns:a16="http://schemas.microsoft.com/office/drawing/2014/main" id="{0AEF5A8B-4B83-8EB7-A990-D9A147046475}"/>
              </a:ext>
            </a:extLst>
          </p:cNvPr>
          <p:cNvPicPr>
            <a:picLocks noChangeAspect="1"/>
          </p:cNvPicPr>
          <p:nvPr/>
        </p:nvPicPr>
        <p:blipFill>
          <a:blip r:embed="rId4"/>
          <a:stretch>
            <a:fillRect/>
          </a:stretch>
        </p:blipFill>
        <p:spPr>
          <a:xfrm>
            <a:off x="276423" y="1484971"/>
            <a:ext cx="8856691" cy="2728577"/>
          </a:xfrm>
          <a:prstGeom prst="rect">
            <a:avLst/>
          </a:prstGeom>
        </p:spPr>
      </p:pic>
      <p:pic>
        <p:nvPicPr>
          <p:cNvPr id="6" name="Picture 5">
            <a:extLst>
              <a:ext uri="{FF2B5EF4-FFF2-40B4-BE49-F238E27FC236}">
                <a16:creationId xmlns:a16="http://schemas.microsoft.com/office/drawing/2014/main" id="{922221B1-0840-3928-4A98-A58C9EDF9A2C}"/>
              </a:ext>
            </a:extLst>
          </p:cNvPr>
          <p:cNvPicPr>
            <a:picLocks noChangeAspect="1"/>
          </p:cNvPicPr>
          <p:nvPr/>
        </p:nvPicPr>
        <p:blipFill>
          <a:blip r:embed="rId5"/>
          <a:stretch>
            <a:fillRect/>
          </a:stretch>
        </p:blipFill>
        <p:spPr>
          <a:xfrm>
            <a:off x="133815" y="4777749"/>
            <a:ext cx="9255512" cy="1063401"/>
          </a:xfrm>
          <a:prstGeom prst="rect">
            <a:avLst/>
          </a:prstGeom>
        </p:spPr>
      </p:pic>
      <p:pic>
        <p:nvPicPr>
          <p:cNvPr id="7" name="Picture 6">
            <a:extLst>
              <a:ext uri="{FF2B5EF4-FFF2-40B4-BE49-F238E27FC236}">
                <a16:creationId xmlns:a16="http://schemas.microsoft.com/office/drawing/2014/main" id="{D88414BE-5A18-8066-E0B0-8E5FC2F68460}"/>
              </a:ext>
            </a:extLst>
          </p:cNvPr>
          <p:cNvPicPr>
            <a:picLocks noChangeAspect="1"/>
          </p:cNvPicPr>
          <p:nvPr/>
        </p:nvPicPr>
        <p:blipFill>
          <a:blip r:embed="rId6"/>
          <a:stretch>
            <a:fillRect/>
          </a:stretch>
        </p:blipFill>
        <p:spPr>
          <a:xfrm>
            <a:off x="6525358" y="5458389"/>
            <a:ext cx="5012004" cy="1031883"/>
          </a:xfrm>
          <a:prstGeom prst="rect">
            <a:avLst/>
          </a:prstGeom>
        </p:spPr>
      </p:pic>
    </p:spTree>
    <p:extLst>
      <p:ext uri="{BB962C8B-B14F-4D97-AF65-F5344CB8AC3E}">
        <p14:creationId xmlns:p14="http://schemas.microsoft.com/office/powerpoint/2010/main" val="202024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93"/>
        <p:cNvGrpSpPr/>
        <p:nvPr/>
      </p:nvGrpSpPr>
      <p:grpSpPr>
        <a:xfrm>
          <a:off x="0" y="0"/>
          <a:ext cx="0" cy="0"/>
          <a:chOff x="0" y="0"/>
          <a:chExt cx="0" cy="0"/>
        </a:xfrm>
      </p:grpSpPr>
      <p:sp>
        <p:nvSpPr>
          <p:cNvPr id="194" name="Google Shape;194;p6"/>
          <p:cNvSpPr txBox="1">
            <a:spLocks noGrp="1"/>
          </p:cNvSpPr>
          <p:nvPr>
            <p:ph type="title"/>
          </p:nvPr>
        </p:nvSpPr>
        <p:spPr>
          <a:xfrm>
            <a:off x="450595" y="231986"/>
            <a:ext cx="5902325"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Isomorphic Graphs</a:t>
            </a:r>
            <a:endParaRPr sz="2400" dirty="0"/>
          </a:p>
        </p:txBody>
      </p:sp>
      <p:sp>
        <p:nvSpPr>
          <p:cNvPr id="195" name="Google Shape;195;p6"/>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23" name="Google Shape;223;p6"/>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4" name="Picture 3">
            <a:extLst>
              <a:ext uri="{FF2B5EF4-FFF2-40B4-BE49-F238E27FC236}">
                <a16:creationId xmlns:a16="http://schemas.microsoft.com/office/drawing/2014/main" id="{542CC8CB-261F-F2AD-B7E2-CF7C44581AAD}"/>
              </a:ext>
            </a:extLst>
          </p:cNvPr>
          <p:cNvPicPr>
            <a:picLocks noChangeAspect="1"/>
          </p:cNvPicPr>
          <p:nvPr/>
        </p:nvPicPr>
        <p:blipFill>
          <a:blip r:embed="rId4"/>
          <a:stretch>
            <a:fillRect/>
          </a:stretch>
        </p:blipFill>
        <p:spPr>
          <a:xfrm>
            <a:off x="-100092" y="1061923"/>
            <a:ext cx="9163456" cy="3069313"/>
          </a:xfrm>
          <a:prstGeom prst="rect">
            <a:avLst/>
          </a:prstGeom>
        </p:spPr>
      </p:pic>
      <p:pic>
        <p:nvPicPr>
          <p:cNvPr id="8" name="Picture 7">
            <a:extLst>
              <a:ext uri="{FF2B5EF4-FFF2-40B4-BE49-F238E27FC236}">
                <a16:creationId xmlns:a16="http://schemas.microsoft.com/office/drawing/2014/main" id="{916E6A6A-DBEA-61CB-E4A9-8629499FDD13}"/>
              </a:ext>
            </a:extLst>
          </p:cNvPr>
          <p:cNvPicPr>
            <a:picLocks noChangeAspect="1"/>
          </p:cNvPicPr>
          <p:nvPr/>
        </p:nvPicPr>
        <p:blipFill>
          <a:blip r:embed="rId5"/>
          <a:stretch>
            <a:fillRect/>
          </a:stretch>
        </p:blipFill>
        <p:spPr>
          <a:xfrm>
            <a:off x="1087843" y="3970359"/>
            <a:ext cx="7205891" cy="2655655"/>
          </a:xfrm>
          <a:prstGeom prst="rect">
            <a:avLst/>
          </a:prstGeom>
        </p:spPr>
      </p:pic>
      <p:pic>
        <p:nvPicPr>
          <p:cNvPr id="10" name="Picture 9">
            <a:extLst>
              <a:ext uri="{FF2B5EF4-FFF2-40B4-BE49-F238E27FC236}">
                <a16:creationId xmlns:a16="http://schemas.microsoft.com/office/drawing/2014/main" id="{95BA8ADB-9C53-6BD4-151A-9E6E092061B1}"/>
              </a:ext>
            </a:extLst>
          </p:cNvPr>
          <p:cNvPicPr>
            <a:picLocks noChangeAspect="1"/>
          </p:cNvPicPr>
          <p:nvPr/>
        </p:nvPicPr>
        <p:blipFill>
          <a:blip r:embed="rId6"/>
          <a:stretch>
            <a:fillRect/>
          </a:stretch>
        </p:blipFill>
        <p:spPr>
          <a:xfrm>
            <a:off x="3876510" y="5540503"/>
            <a:ext cx="4527791" cy="1021759"/>
          </a:xfrm>
          <a:prstGeom prst="rect">
            <a:avLst/>
          </a:prstGeom>
        </p:spPr>
      </p:pic>
    </p:spTree>
    <p:extLst>
      <p:ext uri="{BB962C8B-B14F-4D97-AF65-F5344CB8AC3E}">
        <p14:creationId xmlns:p14="http://schemas.microsoft.com/office/powerpoint/2010/main" val="28891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7"/>
          <p:cNvSpPr txBox="1">
            <a:spLocks noGrp="1"/>
          </p:cNvSpPr>
          <p:nvPr>
            <p:ph type="title"/>
          </p:nvPr>
        </p:nvSpPr>
        <p:spPr>
          <a:xfrm>
            <a:off x="450595" y="231986"/>
            <a:ext cx="5902325"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Isomorphic Graphs</a:t>
            </a:r>
            <a:endParaRPr sz="2400" dirty="0"/>
          </a:p>
        </p:txBody>
      </p:sp>
      <p:sp>
        <p:nvSpPr>
          <p:cNvPr id="229" name="Google Shape;229;p7"/>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30" name="Google Shape;230;p7"/>
          <p:cNvSpPr txBox="1"/>
          <p:nvPr/>
        </p:nvSpPr>
        <p:spPr>
          <a:xfrm>
            <a:off x="1056233" y="4721809"/>
            <a:ext cx="5696585" cy="1235710"/>
          </a:xfrm>
          <a:prstGeom prst="rect">
            <a:avLst/>
          </a:prstGeom>
          <a:noFill/>
          <a:ln>
            <a:noFill/>
          </a:ln>
        </p:spPr>
        <p:txBody>
          <a:bodyPr spcFirstLastPara="1" wrap="square" lIns="0" tIns="12700" rIns="0" bIns="0" anchor="t" anchorCtr="0">
            <a:spAutoFit/>
          </a:bodyPr>
          <a:lstStyle/>
          <a:p>
            <a:pPr marL="0" marR="5080" lvl="0" indent="0" algn="r" rtl="0">
              <a:lnSpc>
                <a:spcPct val="100000"/>
              </a:lnSpc>
              <a:spcBef>
                <a:spcPts val="0"/>
              </a:spcBef>
              <a:spcAft>
                <a:spcPts val="0"/>
              </a:spcAft>
              <a:buNone/>
            </a:pPr>
            <a:r>
              <a:rPr lang="en-US" sz="2400" b="1" dirty="0">
                <a:latin typeface="Calibri"/>
                <a:ea typeface="Calibri"/>
                <a:cs typeface="Calibri"/>
                <a:sym typeface="Calibri"/>
              </a:rPr>
              <a:t>Graph H</a:t>
            </a:r>
            <a:endParaRPr sz="2400" dirty="0">
              <a:latin typeface="Calibri"/>
              <a:ea typeface="Calibri"/>
              <a:cs typeface="Calibri"/>
              <a:sym typeface="Calibri"/>
            </a:endParaRPr>
          </a:p>
          <a:p>
            <a:pPr marL="0" marR="0" lvl="0" indent="0" algn="l" rtl="0">
              <a:lnSpc>
                <a:spcPct val="100000"/>
              </a:lnSpc>
              <a:spcBef>
                <a:spcPts val="40"/>
              </a:spcBef>
              <a:spcAft>
                <a:spcPts val="0"/>
              </a:spcAft>
              <a:buNone/>
            </a:pPr>
            <a:endParaRPr sz="3050" dirty="0">
              <a:latin typeface="Calibri"/>
              <a:ea typeface="Calibri"/>
              <a:cs typeface="Calibri"/>
              <a:sym typeface="Calibri"/>
            </a:endParaRPr>
          </a:p>
          <a:p>
            <a:pPr marL="12700" marR="0" lvl="0" indent="0" algn="l" rtl="0">
              <a:lnSpc>
                <a:spcPct val="100000"/>
              </a:lnSpc>
              <a:spcBef>
                <a:spcPts val="5"/>
              </a:spcBef>
              <a:spcAft>
                <a:spcPts val="0"/>
              </a:spcAft>
              <a:buNone/>
            </a:pPr>
            <a:r>
              <a:rPr lang="en-US" sz="2400" dirty="0">
                <a:solidFill>
                  <a:schemeClr val="tx1"/>
                </a:solidFill>
                <a:latin typeface="Calibri"/>
                <a:ea typeface="Calibri"/>
                <a:cs typeface="Calibri"/>
                <a:sym typeface="Calibri"/>
              </a:rPr>
              <a:t>Find if the two graphs are isomorphic</a:t>
            </a:r>
            <a:endParaRPr sz="2400" dirty="0">
              <a:solidFill>
                <a:schemeClr val="tx1"/>
              </a:solidFill>
              <a:latin typeface="Calibri"/>
              <a:ea typeface="Calibri"/>
              <a:cs typeface="Calibri"/>
              <a:sym typeface="Calibri"/>
            </a:endParaRPr>
          </a:p>
        </p:txBody>
      </p:sp>
      <p:grpSp>
        <p:nvGrpSpPr>
          <p:cNvPr id="231" name="Google Shape;231;p7"/>
          <p:cNvGrpSpPr/>
          <p:nvPr/>
        </p:nvGrpSpPr>
        <p:grpSpPr>
          <a:xfrm>
            <a:off x="930910" y="1537461"/>
            <a:ext cx="2036572" cy="1798827"/>
            <a:chOff x="930910" y="1537461"/>
            <a:chExt cx="2036572" cy="1798827"/>
          </a:xfrm>
        </p:grpSpPr>
        <p:sp>
          <p:nvSpPr>
            <p:cNvPr id="232" name="Google Shape;232;p7"/>
            <p:cNvSpPr/>
            <p:nvPr/>
          </p:nvSpPr>
          <p:spPr>
            <a:xfrm>
              <a:off x="976884" y="1638299"/>
              <a:ext cx="1915795" cy="1600200"/>
            </a:xfrm>
            <a:custGeom>
              <a:avLst/>
              <a:gdLst/>
              <a:ahLst/>
              <a:cxnLst/>
              <a:rect l="l" t="t" r="r" b="b"/>
              <a:pathLst>
                <a:path w="1915795" h="1600200" extrusionOk="0">
                  <a:moveTo>
                    <a:pt x="0" y="1600200"/>
                  </a:moveTo>
                  <a:lnTo>
                    <a:pt x="1914525" y="1600200"/>
                  </a:lnTo>
                </a:path>
                <a:path w="1915795" h="1600200" extrusionOk="0">
                  <a:moveTo>
                    <a:pt x="1915667" y="0"/>
                  </a:moveTo>
                  <a:lnTo>
                    <a:pt x="1915667" y="1590675"/>
                  </a:lnTo>
                </a:path>
                <a:path w="1915795" h="1600200" extrusionOk="0">
                  <a:moveTo>
                    <a:pt x="0" y="0"/>
                  </a:moveTo>
                  <a:lnTo>
                    <a:pt x="1914525" y="0"/>
                  </a:lnTo>
                </a:path>
                <a:path w="1915795" h="1600200" extrusionOk="0">
                  <a:moveTo>
                    <a:pt x="10668" y="9144"/>
                  </a:moveTo>
                  <a:lnTo>
                    <a:pt x="10668" y="1590294"/>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33" name="Google Shape;233;p7"/>
            <p:cNvSpPr/>
            <p:nvPr/>
          </p:nvSpPr>
          <p:spPr>
            <a:xfrm>
              <a:off x="1482852" y="2010155"/>
              <a:ext cx="914400" cy="818515"/>
            </a:xfrm>
            <a:custGeom>
              <a:avLst/>
              <a:gdLst/>
              <a:ahLst/>
              <a:cxnLst/>
              <a:rect l="l" t="t" r="r" b="b"/>
              <a:pathLst>
                <a:path w="914400" h="818514" extrusionOk="0">
                  <a:moveTo>
                    <a:pt x="0" y="818388"/>
                  </a:moveTo>
                  <a:lnTo>
                    <a:pt x="914399" y="818388"/>
                  </a:lnTo>
                  <a:lnTo>
                    <a:pt x="914399" y="0"/>
                  </a:lnTo>
                  <a:lnTo>
                    <a:pt x="0" y="0"/>
                  </a:lnTo>
                  <a:lnTo>
                    <a:pt x="0" y="818388"/>
                  </a:lnTo>
                  <a:close/>
                </a:path>
              </a:pathLst>
            </a:custGeom>
            <a:noFill/>
            <a:ln w="126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34" name="Google Shape;234;p7"/>
            <p:cNvPicPr preferRelativeResize="0"/>
            <p:nvPr/>
          </p:nvPicPr>
          <p:blipFill rotWithShape="1">
            <a:blip r:embed="rId3">
              <a:alphaModFix/>
            </a:blip>
            <a:srcRect/>
            <a:stretch/>
          </p:blipFill>
          <p:spPr>
            <a:xfrm>
              <a:off x="930910" y="1537461"/>
              <a:ext cx="137668" cy="192532"/>
            </a:xfrm>
            <a:prstGeom prst="rect">
              <a:avLst/>
            </a:prstGeom>
            <a:noFill/>
            <a:ln>
              <a:noFill/>
            </a:ln>
          </p:spPr>
        </p:pic>
        <p:pic>
          <p:nvPicPr>
            <p:cNvPr id="235" name="Google Shape;235;p7"/>
            <p:cNvPicPr preferRelativeResize="0"/>
            <p:nvPr/>
          </p:nvPicPr>
          <p:blipFill rotWithShape="1">
            <a:blip r:embed="rId4">
              <a:alphaModFix/>
            </a:blip>
            <a:srcRect/>
            <a:stretch/>
          </p:blipFill>
          <p:spPr>
            <a:xfrm>
              <a:off x="2820670" y="1548129"/>
              <a:ext cx="137668" cy="192532"/>
            </a:xfrm>
            <a:prstGeom prst="rect">
              <a:avLst/>
            </a:prstGeom>
            <a:noFill/>
            <a:ln>
              <a:noFill/>
            </a:ln>
          </p:spPr>
        </p:pic>
        <p:pic>
          <p:nvPicPr>
            <p:cNvPr id="236" name="Google Shape;236;p7"/>
            <p:cNvPicPr preferRelativeResize="0"/>
            <p:nvPr/>
          </p:nvPicPr>
          <p:blipFill rotWithShape="1">
            <a:blip r:embed="rId5">
              <a:alphaModFix/>
            </a:blip>
            <a:srcRect/>
            <a:stretch/>
          </p:blipFill>
          <p:spPr>
            <a:xfrm>
              <a:off x="940054" y="3142233"/>
              <a:ext cx="137668" cy="194055"/>
            </a:xfrm>
            <a:prstGeom prst="rect">
              <a:avLst/>
            </a:prstGeom>
            <a:noFill/>
            <a:ln>
              <a:noFill/>
            </a:ln>
          </p:spPr>
        </p:pic>
        <p:pic>
          <p:nvPicPr>
            <p:cNvPr id="237" name="Google Shape;237;p7"/>
            <p:cNvPicPr preferRelativeResize="0"/>
            <p:nvPr/>
          </p:nvPicPr>
          <p:blipFill rotWithShape="1">
            <a:blip r:embed="rId6">
              <a:alphaModFix/>
            </a:blip>
            <a:srcRect/>
            <a:stretch/>
          </p:blipFill>
          <p:spPr>
            <a:xfrm>
              <a:off x="2829814" y="3142233"/>
              <a:ext cx="137668" cy="194055"/>
            </a:xfrm>
            <a:prstGeom prst="rect">
              <a:avLst/>
            </a:prstGeom>
            <a:noFill/>
            <a:ln>
              <a:noFill/>
            </a:ln>
          </p:spPr>
        </p:pic>
        <p:pic>
          <p:nvPicPr>
            <p:cNvPr id="238" name="Google Shape;238;p7"/>
            <p:cNvPicPr preferRelativeResize="0"/>
            <p:nvPr/>
          </p:nvPicPr>
          <p:blipFill rotWithShape="1">
            <a:blip r:embed="rId6">
              <a:alphaModFix/>
            </a:blip>
            <a:srcRect/>
            <a:stretch/>
          </p:blipFill>
          <p:spPr>
            <a:xfrm>
              <a:off x="1407922" y="1923033"/>
              <a:ext cx="137668" cy="194055"/>
            </a:xfrm>
            <a:prstGeom prst="rect">
              <a:avLst/>
            </a:prstGeom>
            <a:noFill/>
            <a:ln>
              <a:noFill/>
            </a:ln>
          </p:spPr>
        </p:pic>
        <p:pic>
          <p:nvPicPr>
            <p:cNvPr id="239" name="Google Shape;239;p7"/>
            <p:cNvPicPr preferRelativeResize="0"/>
            <p:nvPr/>
          </p:nvPicPr>
          <p:blipFill rotWithShape="1">
            <a:blip r:embed="rId4">
              <a:alphaModFix/>
            </a:blip>
            <a:srcRect/>
            <a:stretch/>
          </p:blipFill>
          <p:spPr>
            <a:xfrm>
              <a:off x="2322322" y="1913889"/>
              <a:ext cx="137667" cy="192532"/>
            </a:xfrm>
            <a:prstGeom prst="rect">
              <a:avLst/>
            </a:prstGeom>
            <a:noFill/>
            <a:ln>
              <a:noFill/>
            </a:ln>
          </p:spPr>
        </p:pic>
        <p:pic>
          <p:nvPicPr>
            <p:cNvPr id="240" name="Google Shape;240;p7"/>
            <p:cNvPicPr preferRelativeResize="0"/>
            <p:nvPr/>
          </p:nvPicPr>
          <p:blipFill rotWithShape="1">
            <a:blip r:embed="rId4">
              <a:alphaModFix/>
            </a:blip>
            <a:srcRect/>
            <a:stretch/>
          </p:blipFill>
          <p:spPr>
            <a:xfrm>
              <a:off x="1427734" y="2675889"/>
              <a:ext cx="137668" cy="192532"/>
            </a:xfrm>
            <a:prstGeom prst="rect">
              <a:avLst/>
            </a:prstGeom>
            <a:noFill/>
            <a:ln>
              <a:noFill/>
            </a:ln>
          </p:spPr>
        </p:pic>
        <p:pic>
          <p:nvPicPr>
            <p:cNvPr id="241" name="Google Shape;241;p7"/>
            <p:cNvPicPr preferRelativeResize="0"/>
            <p:nvPr/>
          </p:nvPicPr>
          <p:blipFill rotWithShape="1">
            <a:blip r:embed="rId7">
              <a:alphaModFix/>
            </a:blip>
            <a:srcRect/>
            <a:stretch/>
          </p:blipFill>
          <p:spPr>
            <a:xfrm>
              <a:off x="2322322" y="2726181"/>
              <a:ext cx="137667" cy="192531"/>
            </a:xfrm>
            <a:prstGeom prst="rect">
              <a:avLst/>
            </a:prstGeom>
            <a:noFill/>
            <a:ln>
              <a:noFill/>
            </a:ln>
          </p:spPr>
        </p:pic>
        <p:sp>
          <p:nvSpPr>
            <p:cNvPr id="242" name="Google Shape;242;p7"/>
            <p:cNvSpPr/>
            <p:nvPr/>
          </p:nvSpPr>
          <p:spPr>
            <a:xfrm>
              <a:off x="937260" y="1633727"/>
              <a:ext cx="2014220" cy="1541780"/>
            </a:xfrm>
            <a:custGeom>
              <a:avLst/>
              <a:gdLst/>
              <a:ahLst/>
              <a:cxnLst/>
              <a:rect l="l" t="t" r="r" b="b"/>
              <a:pathLst>
                <a:path w="2014220" h="1541780" extrusionOk="0">
                  <a:moveTo>
                    <a:pt x="0" y="0"/>
                  </a:moveTo>
                  <a:lnTo>
                    <a:pt x="495808" y="322325"/>
                  </a:lnTo>
                </a:path>
                <a:path w="2014220" h="1541780" extrusionOk="0">
                  <a:moveTo>
                    <a:pt x="559308" y="1228344"/>
                  </a:moveTo>
                  <a:lnTo>
                    <a:pt x="115824" y="1541780"/>
                  </a:lnTo>
                </a:path>
                <a:path w="2014220" h="1541780" extrusionOk="0">
                  <a:moveTo>
                    <a:pt x="1453896" y="466598"/>
                  </a:moveTo>
                  <a:lnTo>
                    <a:pt x="2014220" y="10668"/>
                  </a:lnTo>
                </a:path>
                <a:path w="2014220" h="1541780" extrusionOk="0">
                  <a:moveTo>
                    <a:pt x="1516380" y="1188720"/>
                  </a:moveTo>
                  <a:lnTo>
                    <a:pt x="2006091" y="1541526"/>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243" name="Google Shape;243;p7"/>
          <p:cNvSpPr txBox="1"/>
          <p:nvPr/>
        </p:nvSpPr>
        <p:spPr>
          <a:xfrm>
            <a:off x="1511553" y="3423284"/>
            <a:ext cx="106172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latin typeface="Calibri"/>
                <a:ea typeface="Calibri"/>
                <a:cs typeface="Calibri"/>
                <a:sym typeface="Calibri"/>
              </a:rPr>
              <a:t>Graph G</a:t>
            </a:r>
            <a:endParaRPr sz="2400">
              <a:latin typeface="Calibri"/>
              <a:ea typeface="Calibri"/>
              <a:cs typeface="Calibri"/>
              <a:sym typeface="Calibri"/>
            </a:endParaRPr>
          </a:p>
        </p:txBody>
      </p:sp>
      <p:grpSp>
        <p:nvGrpSpPr>
          <p:cNvPr id="244" name="Google Shape;244;p7"/>
          <p:cNvGrpSpPr/>
          <p:nvPr/>
        </p:nvGrpSpPr>
        <p:grpSpPr>
          <a:xfrm>
            <a:off x="5405373" y="1499361"/>
            <a:ext cx="2307845" cy="2958084"/>
            <a:chOff x="5405373" y="1499361"/>
            <a:chExt cx="2307845" cy="2958084"/>
          </a:xfrm>
        </p:grpSpPr>
        <p:sp>
          <p:nvSpPr>
            <p:cNvPr id="245" name="Google Shape;245;p7"/>
            <p:cNvSpPr/>
            <p:nvPr/>
          </p:nvSpPr>
          <p:spPr>
            <a:xfrm>
              <a:off x="5518530" y="1546605"/>
              <a:ext cx="2083435" cy="2910840"/>
            </a:xfrm>
            <a:custGeom>
              <a:avLst/>
              <a:gdLst/>
              <a:ahLst/>
              <a:cxnLst/>
              <a:rect l="l" t="t" r="r" b="b"/>
              <a:pathLst>
                <a:path w="2083434" h="2910840" extrusionOk="0">
                  <a:moveTo>
                    <a:pt x="1020445" y="0"/>
                  </a:moveTo>
                  <a:lnTo>
                    <a:pt x="2083308" y="1003046"/>
                  </a:lnTo>
                  <a:lnTo>
                    <a:pt x="1062863" y="2084324"/>
                  </a:lnTo>
                  <a:lnTo>
                    <a:pt x="0" y="1081405"/>
                  </a:lnTo>
                  <a:lnTo>
                    <a:pt x="1020445" y="0"/>
                  </a:lnTo>
                  <a:close/>
                </a:path>
                <a:path w="2083434" h="2910840" extrusionOk="0">
                  <a:moveTo>
                    <a:pt x="1020445" y="826262"/>
                  </a:moveTo>
                  <a:lnTo>
                    <a:pt x="2083308" y="1829308"/>
                  </a:lnTo>
                  <a:lnTo>
                    <a:pt x="1062863" y="2910586"/>
                  </a:lnTo>
                  <a:lnTo>
                    <a:pt x="0" y="1907667"/>
                  </a:lnTo>
                  <a:lnTo>
                    <a:pt x="1020445" y="826262"/>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46" name="Google Shape;246;p7"/>
            <p:cNvSpPr/>
            <p:nvPr/>
          </p:nvSpPr>
          <p:spPr>
            <a:xfrm>
              <a:off x="5518403" y="1572767"/>
              <a:ext cx="2083435" cy="2884170"/>
            </a:xfrm>
            <a:custGeom>
              <a:avLst/>
              <a:gdLst/>
              <a:ahLst/>
              <a:cxnLst/>
              <a:rect l="l" t="t" r="r" b="b"/>
              <a:pathLst>
                <a:path w="2083434" h="2884170" extrusionOk="0">
                  <a:moveTo>
                    <a:pt x="1042416" y="0"/>
                  </a:moveTo>
                  <a:lnTo>
                    <a:pt x="1042416" y="770636"/>
                  </a:lnTo>
                </a:path>
                <a:path w="2083434" h="2884170" extrusionOk="0">
                  <a:moveTo>
                    <a:pt x="1042416" y="2057400"/>
                  </a:moveTo>
                  <a:lnTo>
                    <a:pt x="1042416" y="2883662"/>
                  </a:lnTo>
                </a:path>
                <a:path w="2083434" h="2884170" extrusionOk="0">
                  <a:moveTo>
                    <a:pt x="0" y="1022604"/>
                  </a:moveTo>
                  <a:lnTo>
                    <a:pt x="0" y="1913509"/>
                  </a:lnTo>
                </a:path>
                <a:path w="2083434" h="2884170" extrusionOk="0">
                  <a:moveTo>
                    <a:pt x="2083307" y="1004316"/>
                  </a:moveTo>
                  <a:lnTo>
                    <a:pt x="2083307" y="1813941"/>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47" name="Google Shape;247;p7"/>
            <p:cNvPicPr preferRelativeResize="0"/>
            <p:nvPr/>
          </p:nvPicPr>
          <p:blipFill rotWithShape="1">
            <a:blip r:embed="rId8">
              <a:alphaModFix/>
            </a:blip>
            <a:srcRect/>
            <a:stretch/>
          </p:blipFill>
          <p:spPr>
            <a:xfrm>
              <a:off x="6463029" y="1499361"/>
              <a:ext cx="213868" cy="110236"/>
            </a:xfrm>
            <a:prstGeom prst="rect">
              <a:avLst/>
            </a:prstGeom>
            <a:noFill/>
            <a:ln>
              <a:noFill/>
            </a:ln>
          </p:spPr>
        </p:pic>
        <p:pic>
          <p:nvPicPr>
            <p:cNvPr id="248" name="Google Shape;248;p7"/>
            <p:cNvPicPr preferRelativeResize="0"/>
            <p:nvPr/>
          </p:nvPicPr>
          <p:blipFill rotWithShape="1">
            <a:blip r:embed="rId9">
              <a:alphaModFix/>
            </a:blip>
            <a:srcRect/>
            <a:stretch/>
          </p:blipFill>
          <p:spPr>
            <a:xfrm>
              <a:off x="6452361" y="2352801"/>
              <a:ext cx="183387" cy="155956"/>
            </a:xfrm>
            <a:prstGeom prst="rect">
              <a:avLst/>
            </a:prstGeom>
            <a:noFill/>
            <a:ln>
              <a:noFill/>
            </a:ln>
          </p:spPr>
        </p:pic>
        <p:pic>
          <p:nvPicPr>
            <p:cNvPr id="249" name="Google Shape;249;p7"/>
            <p:cNvPicPr preferRelativeResize="0"/>
            <p:nvPr/>
          </p:nvPicPr>
          <p:blipFill rotWithShape="1">
            <a:blip r:embed="rId10">
              <a:alphaModFix/>
            </a:blip>
            <a:srcRect/>
            <a:stretch/>
          </p:blipFill>
          <p:spPr>
            <a:xfrm>
              <a:off x="7488681" y="2454909"/>
              <a:ext cx="213868" cy="108712"/>
            </a:xfrm>
            <a:prstGeom prst="rect">
              <a:avLst/>
            </a:prstGeom>
            <a:noFill/>
            <a:ln>
              <a:noFill/>
            </a:ln>
          </p:spPr>
        </p:pic>
        <p:pic>
          <p:nvPicPr>
            <p:cNvPr id="250" name="Google Shape;250;p7"/>
            <p:cNvPicPr preferRelativeResize="0"/>
            <p:nvPr/>
          </p:nvPicPr>
          <p:blipFill rotWithShape="1">
            <a:blip r:embed="rId11">
              <a:alphaModFix/>
            </a:blip>
            <a:srcRect/>
            <a:stretch/>
          </p:blipFill>
          <p:spPr>
            <a:xfrm>
              <a:off x="5405373" y="2526537"/>
              <a:ext cx="215391" cy="108712"/>
            </a:xfrm>
            <a:prstGeom prst="rect">
              <a:avLst/>
            </a:prstGeom>
            <a:noFill/>
            <a:ln>
              <a:noFill/>
            </a:ln>
          </p:spPr>
        </p:pic>
        <p:pic>
          <p:nvPicPr>
            <p:cNvPr id="251" name="Google Shape;251;p7"/>
            <p:cNvPicPr preferRelativeResize="0"/>
            <p:nvPr/>
          </p:nvPicPr>
          <p:blipFill rotWithShape="1">
            <a:blip r:embed="rId12">
              <a:alphaModFix/>
            </a:blip>
            <a:srcRect/>
            <a:stretch/>
          </p:blipFill>
          <p:spPr>
            <a:xfrm>
              <a:off x="6472173" y="3511041"/>
              <a:ext cx="215392" cy="110236"/>
            </a:xfrm>
            <a:prstGeom prst="rect">
              <a:avLst/>
            </a:prstGeom>
            <a:noFill/>
            <a:ln>
              <a:noFill/>
            </a:ln>
          </p:spPr>
        </p:pic>
        <p:pic>
          <p:nvPicPr>
            <p:cNvPr id="252" name="Google Shape;252;p7"/>
            <p:cNvPicPr preferRelativeResize="0"/>
            <p:nvPr/>
          </p:nvPicPr>
          <p:blipFill rotWithShape="1">
            <a:blip r:embed="rId10">
              <a:alphaModFix/>
            </a:blip>
            <a:srcRect/>
            <a:stretch/>
          </p:blipFill>
          <p:spPr>
            <a:xfrm>
              <a:off x="6463029" y="4344669"/>
              <a:ext cx="213868" cy="108712"/>
            </a:xfrm>
            <a:prstGeom prst="rect">
              <a:avLst/>
            </a:prstGeom>
            <a:noFill/>
            <a:ln>
              <a:noFill/>
            </a:ln>
          </p:spPr>
        </p:pic>
        <p:pic>
          <p:nvPicPr>
            <p:cNvPr id="253" name="Google Shape;253;p7"/>
            <p:cNvPicPr preferRelativeResize="0"/>
            <p:nvPr/>
          </p:nvPicPr>
          <p:blipFill rotWithShape="1">
            <a:blip r:embed="rId13">
              <a:alphaModFix/>
            </a:blip>
            <a:srcRect/>
            <a:stretch/>
          </p:blipFill>
          <p:spPr>
            <a:xfrm>
              <a:off x="7499350" y="3288538"/>
              <a:ext cx="213868" cy="108712"/>
            </a:xfrm>
            <a:prstGeom prst="rect">
              <a:avLst/>
            </a:prstGeom>
            <a:noFill/>
            <a:ln>
              <a:noFill/>
            </a:ln>
          </p:spPr>
        </p:pic>
        <p:pic>
          <p:nvPicPr>
            <p:cNvPr id="254" name="Google Shape;254;p7"/>
            <p:cNvPicPr preferRelativeResize="0"/>
            <p:nvPr/>
          </p:nvPicPr>
          <p:blipFill rotWithShape="1">
            <a:blip r:embed="rId14">
              <a:alphaModFix/>
            </a:blip>
            <a:srcRect/>
            <a:stretch/>
          </p:blipFill>
          <p:spPr>
            <a:xfrm>
              <a:off x="5405373" y="3369310"/>
              <a:ext cx="215391" cy="108712"/>
            </a:xfrm>
            <a:prstGeom prst="rect">
              <a:avLst/>
            </a:prstGeom>
            <a:noFill/>
            <a:ln>
              <a:noFill/>
            </a:ln>
          </p:spPr>
        </p:pic>
      </p:grpSp>
      <p:pic>
        <p:nvPicPr>
          <p:cNvPr id="255" name="Google Shape;255;p7"/>
          <p:cNvPicPr preferRelativeResize="0"/>
          <p:nvPr/>
        </p:nvPicPr>
        <p:blipFill rotWithShape="1">
          <a:blip r:embed="rId15">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3" name="Ink 2">
                <a:extLst>
                  <a:ext uri="{FF2B5EF4-FFF2-40B4-BE49-F238E27FC236}">
                    <a16:creationId xmlns:a16="http://schemas.microsoft.com/office/drawing/2014/main" id="{DA61FFF7-27EB-51FA-D8C8-C6CC72BA083B}"/>
                  </a:ext>
                </a:extLst>
              </p14:cNvPr>
              <p14:cNvContentPartPr/>
              <p14:nvPr/>
            </p14:nvContentPartPr>
            <p14:xfrm>
              <a:off x="7466417" y="486240"/>
              <a:ext cx="230760" cy="72360"/>
            </p14:xfrm>
          </p:contentPart>
        </mc:Choice>
        <mc:Fallback xmlns="">
          <p:pic>
            <p:nvPicPr>
              <p:cNvPr id="3" name="Ink 2">
                <a:extLst>
                  <a:ext uri="{FF2B5EF4-FFF2-40B4-BE49-F238E27FC236}">
                    <a16:creationId xmlns:a16="http://schemas.microsoft.com/office/drawing/2014/main" id="{DA61FFF7-27EB-51FA-D8C8-C6CC72BA083B}"/>
                  </a:ext>
                </a:extLst>
              </p:cNvPr>
              <p:cNvPicPr/>
              <p:nvPr/>
            </p:nvPicPr>
            <p:blipFill>
              <a:blip r:embed="rId17"/>
              <a:stretch>
                <a:fillRect/>
              </a:stretch>
            </p:blipFill>
            <p:spPr>
              <a:xfrm>
                <a:off x="7457777" y="477240"/>
                <a:ext cx="248400" cy="90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8">
            <p14:nvContentPartPr>
              <p14:cNvPr id="5" name="Ink 4">
                <a:extLst>
                  <a:ext uri="{FF2B5EF4-FFF2-40B4-BE49-F238E27FC236}">
                    <a16:creationId xmlns:a16="http://schemas.microsoft.com/office/drawing/2014/main" id="{04B585E4-BEE4-BED9-6731-7F10BD4C2A56}"/>
                  </a:ext>
                </a:extLst>
              </p14:cNvPr>
              <p14:cNvContentPartPr/>
              <p14:nvPr/>
            </p14:nvContentPartPr>
            <p14:xfrm>
              <a:off x="8507897" y="4366680"/>
              <a:ext cx="299520" cy="8280"/>
            </p14:xfrm>
          </p:contentPart>
        </mc:Choice>
        <mc:Fallback xmlns="">
          <p:pic>
            <p:nvPicPr>
              <p:cNvPr id="5" name="Ink 4">
                <a:extLst>
                  <a:ext uri="{FF2B5EF4-FFF2-40B4-BE49-F238E27FC236}">
                    <a16:creationId xmlns:a16="http://schemas.microsoft.com/office/drawing/2014/main" id="{04B585E4-BEE4-BED9-6731-7F10BD4C2A56}"/>
                  </a:ext>
                </a:extLst>
              </p:cNvPr>
              <p:cNvPicPr/>
              <p:nvPr/>
            </p:nvPicPr>
            <p:blipFill>
              <a:blip r:embed="rId19"/>
              <a:stretch>
                <a:fillRect/>
              </a:stretch>
            </p:blipFill>
            <p:spPr>
              <a:xfrm>
                <a:off x="8498897" y="4358040"/>
                <a:ext cx="317160" cy="25920"/>
              </a:xfrm>
              <a:prstGeom prst="rect">
                <a:avLst/>
              </a:prstGeom>
            </p:spPr>
          </p:pic>
        </mc:Fallback>
      </mc:AlternateContent>
      <p:grpSp>
        <p:nvGrpSpPr>
          <p:cNvPr id="8" name="Group 7">
            <a:extLst>
              <a:ext uri="{FF2B5EF4-FFF2-40B4-BE49-F238E27FC236}">
                <a16:creationId xmlns:a16="http://schemas.microsoft.com/office/drawing/2014/main" id="{3E3CE188-BEC5-073E-3A03-EFCFE007747F}"/>
              </a:ext>
            </a:extLst>
          </p:cNvPr>
          <p:cNvGrpSpPr/>
          <p:nvPr/>
        </p:nvGrpSpPr>
        <p:grpSpPr>
          <a:xfrm>
            <a:off x="732977" y="1463280"/>
            <a:ext cx="130320" cy="245160"/>
            <a:chOff x="732977" y="1463280"/>
            <a:chExt cx="130320" cy="245160"/>
          </a:xfrm>
        </p:grpSpPr>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6" name="Ink 5">
                  <a:extLst>
                    <a:ext uri="{FF2B5EF4-FFF2-40B4-BE49-F238E27FC236}">
                      <a16:creationId xmlns:a16="http://schemas.microsoft.com/office/drawing/2014/main" id="{259076C5-7A97-CC34-CFA9-D6972912E3E3}"/>
                    </a:ext>
                  </a:extLst>
                </p14:cNvPr>
                <p14:cNvContentPartPr/>
                <p14:nvPr/>
              </p14:nvContentPartPr>
              <p14:xfrm>
                <a:off x="752417" y="1463280"/>
                <a:ext cx="110520" cy="245160"/>
              </p14:xfrm>
            </p:contentPart>
          </mc:Choice>
          <mc:Fallback xmlns="">
            <p:pic>
              <p:nvPicPr>
                <p:cNvPr id="6" name="Ink 5">
                  <a:extLst>
                    <a:ext uri="{FF2B5EF4-FFF2-40B4-BE49-F238E27FC236}">
                      <a16:creationId xmlns:a16="http://schemas.microsoft.com/office/drawing/2014/main" id="{259076C5-7A97-CC34-CFA9-D6972912E3E3}"/>
                    </a:ext>
                  </a:extLst>
                </p:cNvPr>
                <p:cNvPicPr/>
                <p:nvPr/>
              </p:nvPicPr>
              <p:blipFill>
                <a:blip r:embed="rId21"/>
                <a:stretch>
                  <a:fillRect/>
                </a:stretch>
              </p:blipFill>
              <p:spPr>
                <a:xfrm>
                  <a:off x="743417" y="1454640"/>
                  <a:ext cx="128160" cy="2628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22">
              <p14:nvContentPartPr>
                <p14:cNvPr id="7" name="Ink 6">
                  <a:extLst>
                    <a:ext uri="{FF2B5EF4-FFF2-40B4-BE49-F238E27FC236}">
                      <a16:creationId xmlns:a16="http://schemas.microsoft.com/office/drawing/2014/main" id="{3B24BAF3-E054-6D3E-E019-DCD481093E00}"/>
                    </a:ext>
                  </a:extLst>
                </p14:cNvPr>
                <p14:cNvContentPartPr/>
                <p14:nvPr/>
              </p14:nvContentPartPr>
              <p14:xfrm>
                <a:off x="732977" y="1540320"/>
                <a:ext cx="130320" cy="82800"/>
              </p14:xfrm>
            </p:contentPart>
          </mc:Choice>
          <mc:Fallback xmlns="">
            <p:pic>
              <p:nvPicPr>
                <p:cNvPr id="7" name="Ink 6">
                  <a:extLst>
                    <a:ext uri="{FF2B5EF4-FFF2-40B4-BE49-F238E27FC236}">
                      <a16:creationId xmlns:a16="http://schemas.microsoft.com/office/drawing/2014/main" id="{3B24BAF3-E054-6D3E-E019-DCD481093E00}"/>
                    </a:ext>
                  </a:extLst>
                </p:cNvPr>
                <p:cNvPicPr/>
                <p:nvPr/>
              </p:nvPicPr>
              <p:blipFill>
                <a:blip r:embed="rId23"/>
                <a:stretch>
                  <a:fillRect/>
                </a:stretch>
              </p:blipFill>
              <p:spPr>
                <a:xfrm>
                  <a:off x="724337" y="1531680"/>
                  <a:ext cx="147960" cy="100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9" name="Ink 8">
                <a:extLst>
                  <a:ext uri="{FF2B5EF4-FFF2-40B4-BE49-F238E27FC236}">
                    <a16:creationId xmlns:a16="http://schemas.microsoft.com/office/drawing/2014/main" id="{E66EDB65-7FA6-BBE7-2C06-A1F264F64427}"/>
                  </a:ext>
                </a:extLst>
              </p14:cNvPr>
              <p14:cNvContentPartPr/>
              <p14:nvPr/>
            </p14:nvContentPartPr>
            <p14:xfrm>
              <a:off x="966600" y="1386000"/>
              <a:ext cx="6972120" cy="2712600"/>
            </p14:xfrm>
          </p:contentPart>
        </mc:Choice>
        <mc:Fallback xmlns="">
          <p:pic>
            <p:nvPicPr>
              <p:cNvPr id="9" name="Ink 8">
                <a:extLst>
                  <a:ext uri="{FF2B5EF4-FFF2-40B4-BE49-F238E27FC236}">
                    <a16:creationId xmlns:a16="http://schemas.microsoft.com/office/drawing/2014/main" id="{E66EDB65-7FA6-BBE7-2C06-A1F264F64427}"/>
                  </a:ext>
                </a:extLst>
              </p:cNvPr>
              <p:cNvPicPr/>
              <p:nvPr/>
            </p:nvPicPr>
            <p:blipFill>
              <a:blip r:embed="rId25"/>
              <a:stretch>
                <a:fillRect/>
              </a:stretch>
            </p:blipFill>
            <p:spPr>
              <a:xfrm>
                <a:off x="957240" y="1376640"/>
                <a:ext cx="6990840" cy="2731320"/>
              </a:xfrm>
              <a:prstGeom prst="rect">
                <a:avLst/>
              </a:prstGeom>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59"/>
        <p:cNvGrpSpPr/>
        <p:nvPr/>
      </p:nvGrpSpPr>
      <p:grpSpPr>
        <a:xfrm>
          <a:off x="0" y="0"/>
          <a:ext cx="0" cy="0"/>
          <a:chOff x="0" y="0"/>
          <a:chExt cx="0" cy="0"/>
        </a:xfrm>
      </p:grpSpPr>
      <p:sp>
        <p:nvSpPr>
          <p:cNvPr id="260" name="Google Shape;260;p8"/>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Isomorphic Graphs</a:t>
            </a:r>
            <a:endParaRPr sz="2400" dirty="0"/>
          </a:p>
        </p:txBody>
      </p:sp>
      <p:sp>
        <p:nvSpPr>
          <p:cNvPr id="261" name="Google Shape;261;p8"/>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2" name="Google Shape;262;p8"/>
          <p:cNvSpPr txBox="1"/>
          <p:nvPr/>
        </p:nvSpPr>
        <p:spPr>
          <a:xfrm>
            <a:off x="1056233" y="5566054"/>
            <a:ext cx="46285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dirty="0">
                <a:solidFill>
                  <a:schemeClr val="tx1"/>
                </a:solidFill>
                <a:latin typeface="Calibri"/>
                <a:ea typeface="Calibri"/>
                <a:cs typeface="Calibri"/>
                <a:sym typeface="Calibri"/>
              </a:rPr>
              <a:t>Find if the two graphs are isomorphic</a:t>
            </a:r>
            <a:endParaRPr sz="2400" dirty="0">
              <a:solidFill>
                <a:schemeClr val="tx1"/>
              </a:solidFill>
              <a:latin typeface="Calibri"/>
              <a:ea typeface="Calibri"/>
              <a:cs typeface="Calibri"/>
              <a:sym typeface="Calibri"/>
            </a:endParaRPr>
          </a:p>
        </p:txBody>
      </p:sp>
      <p:sp>
        <p:nvSpPr>
          <p:cNvPr id="263" name="Google Shape;263;p8"/>
          <p:cNvSpPr txBox="1"/>
          <p:nvPr/>
        </p:nvSpPr>
        <p:spPr>
          <a:xfrm>
            <a:off x="1263522" y="4881117"/>
            <a:ext cx="106172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latin typeface="Calibri"/>
                <a:ea typeface="Calibri"/>
                <a:cs typeface="Calibri"/>
                <a:sym typeface="Calibri"/>
              </a:rPr>
              <a:t>Graph G</a:t>
            </a:r>
            <a:endParaRPr sz="2400">
              <a:latin typeface="Calibri"/>
              <a:ea typeface="Calibri"/>
              <a:cs typeface="Calibri"/>
              <a:sym typeface="Calibri"/>
            </a:endParaRPr>
          </a:p>
        </p:txBody>
      </p:sp>
      <p:sp>
        <p:nvSpPr>
          <p:cNvPr id="264" name="Google Shape;264;p8"/>
          <p:cNvSpPr txBox="1"/>
          <p:nvPr/>
        </p:nvSpPr>
        <p:spPr>
          <a:xfrm>
            <a:off x="6422516" y="4741240"/>
            <a:ext cx="1059815"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latin typeface="Calibri"/>
                <a:ea typeface="Calibri"/>
                <a:cs typeface="Calibri"/>
                <a:sym typeface="Calibri"/>
              </a:rPr>
              <a:t>Graph H</a:t>
            </a:r>
            <a:endParaRPr sz="2400">
              <a:latin typeface="Calibri"/>
              <a:ea typeface="Calibri"/>
              <a:cs typeface="Calibri"/>
              <a:sym typeface="Calibri"/>
            </a:endParaRPr>
          </a:p>
        </p:txBody>
      </p:sp>
      <p:grpSp>
        <p:nvGrpSpPr>
          <p:cNvPr id="265" name="Google Shape;265;p8"/>
          <p:cNvGrpSpPr/>
          <p:nvPr/>
        </p:nvGrpSpPr>
        <p:grpSpPr>
          <a:xfrm>
            <a:off x="650863" y="1592325"/>
            <a:ext cx="2859162" cy="2669032"/>
            <a:chOff x="650863" y="1592325"/>
            <a:chExt cx="2859162" cy="2669032"/>
          </a:xfrm>
        </p:grpSpPr>
        <p:sp>
          <p:nvSpPr>
            <p:cNvPr id="266" name="Google Shape;266;p8"/>
            <p:cNvSpPr/>
            <p:nvPr/>
          </p:nvSpPr>
          <p:spPr>
            <a:xfrm>
              <a:off x="1443227" y="1670303"/>
              <a:ext cx="2024380" cy="1742439"/>
            </a:xfrm>
            <a:custGeom>
              <a:avLst/>
              <a:gdLst/>
              <a:ahLst/>
              <a:cxnLst/>
              <a:rect l="l" t="t" r="r" b="b"/>
              <a:pathLst>
                <a:path w="2024379" h="1742439" extrusionOk="0">
                  <a:moveTo>
                    <a:pt x="0" y="1741932"/>
                  </a:moveTo>
                  <a:lnTo>
                    <a:pt x="2023872" y="1741932"/>
                  </a:lnTo>
                  <a:lnTo>
                    <a:pt x="2023872" y="0"/>
                  </a:lnTo>
                  <a:lnTo>
                    <a:pt x="0" y="0"/>
                  </a:lnTo>
                  <a:lnTo>
                    <a:pt x="0" y="1741932"/>
                  </a:lnTo>
                  <a:close/>
                </a:path>
              </a:pathLst>
            </a:custGeom>
            <a:noFill/>
            <a:ln w="126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67" name="Google Shape;267;p8"/>
            <p:cNvSpPr/>
            <p:nvPr/>
          </p:nvSpPr>
          <p:spPr>
            <a:xfrm>
              <a:off x="1443227" y="1716023"/>
              <a:ext cx="2023745" cy="1697355"/>
            </a:xfrm>
            <a:custGeom>
              <a:avLst/>
              <a:gdLst/>
              <a:ahLst/>
              <a:cxnLst/>
              <a:rect l="l" t="t" r="r" b="b"/>
              <a:pathLst>
                <a:path w="2023745" h="1697354" extrusionOk="0">
                  <a:moveTo>
                    <a:pt x="0" y="1696974"/>
                  </a:moveTo>
                  <a:lnTo>
                    <a:pt x="714374" y="579120"/>
                  </a:lnTo>
                </a:path>
                <a:path w="2023745" h="1697354" extrusionOk="0">
                  <a:moveTo>
                    <a:pt x="0" y="1697354"/>
                  </a:moveTo>
                  <a:lnTo>
                    <a:pt x="1308608" y="1287779"/>
                  </a:lnTo>
                </a:path>
                <a:path w="2023745" h="1697354" extrusionOk="0">
                  <a:moveTo>
                    <a:pt x="714755" y="578865"/>
                  </a:moveTo>
                  <a:lnTo>
                    <a:pt x="2023364" y="0"/>
                  </a:lnTo>
                </a:path>
                <a:path w="2023745" h="1697354" extrusionOk="0">
                  <a:moveTo>
                    <a:pt x="1309116" y="1287145"/>
                  </a:moveTo>
                  <a:lnTo>
                    <a:pt x="2023491" y="0"/>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68" name="Google Shape;268;p8"/>
            <p:cNvPicPr preferRelativeResize="0"/>
            <p:nvPr/>
          </p:nvPicPr>
          <p:blipFill rotWithShape="1">
            <a:blip r:embed="rId3">
              <a:alphaModFix/>
            </a:blip>
            <a:srcRect/>
            <a:stretch/>
          </p:blipFill>
          <p:spPr>
            <a:xfrm>
              <a:off x="1406397" y="1602993"/>
              <a:ext cx="102615" cy="142239"/>
            </a:xfrm>
            <a:prstGeom prst="rect">
              <a:avLst/>
            </a:prstGeom>
            <a:noFill/>
            <a:ln>
              <a:noFill/>
            </a:ln>
          </p:spPr>
        </p:pic>
        <p:pic>
          <p:nvPicPr>
            <p:cNvPr id="269" name="Google Shape;269;p8"/>
            <p:cNvPicPr preferRelativeResize="0"/>
            <p:nvPr/>
          </p:nvPicPr>
          <p:blipFill rotWithShape="1">
            <a:blip r:embed="rId4">
              <a:alphaModFix/>
            </a:blip>
            <a:srcRect/>
            <a:stretch/>
          </p:blipFill>
          <p:spPr>
            <a:xfrm>
              <a:off x="3408934" y="1592325"/>
              <a:ext cx="101091" cy="142239"/>
            </a:xfrm>
            <a:prstGeom prst="rect">
              <a:avLst/>
            </a:prstGeom>
            <a:noFill/>
            <a:ln>
              <a:noFill/>
            </a:ln>
          </p:spPr>
        </p:pic>
        <p:pic>
          <p:nvPicPr>
            <p:cNvPr id="270" name="Google Shape;270;p8"/>
            <p:cNvPicPr preferRelativeResize="0"/>
            <p:nvPr/>
          </p:nvPicPr>
          <p:blipFill rotWithShape="1">
            <a:blip r:embed="rId3">
              <a:alphaModFix/>
            </a:blip>
            <a:srcRect/>
            <a:stretch/>
          </p:blipFill>
          <p:spPr>
            <a:xfrm>
              <a:off x="2087626" y="2212593"/>
              <a:ext cx="102616" cy="142239"/>
            </a:xfrm>
            <a:prstGeom prst="rect">
              <a:avLst/>
            </a:prstGeom>
            <a:noFill/>
            <a:ln>
              <a:noFill/>
            </a:ln>
          </p:spPr>
        </p:pic>
        <p:pic>
          <p:nvPicPr>
            <p:cNvPr id="271" name="Google Shape;271;p8"/>
            <p:cNvPicPr preferRelativeResize="0"/>
            <p:nvPr/>
          </p:nvPicPr>
          <p:blipFill rotWithShape="1">
            <a:blip r:embed="rId4">
              <a:alphaModFix/>
            </a:blip>
            <a:srcRect/>
            <a:stretch/>
          </p:blipFill>
          <p:spPr>
            <a:xfrm>
              <a:off x="2677413" y="2913633"/>
              <a:ext cx="101092" cy="142239"/>
            </a:xfrm>
            <a:prstGeom prst="rect">
              <a:avLst/>
            </a:prstGeom>
            <a:noFill/>
            <a:ln>
              <a:noFill/>
            </a:ln>
          </p:spPr>
        </p:pic>
        <p:pic>
          <p:nvPicPr>
            <p:cNvPr id="272" name="Google Shape;272;p8"/>
            <p:cNvPicPr preferRelativeResize="0"/>
            <p:nvPr/>
          </p:nvPicPr>
          <p:blipFill rotWithShape="1">
            <a:blip r:embed="rId5">
              <a:alphaModFix/>
            </a:blip>
            <a:srcRect/>
            <a:stretch/>
          </p:blipFill>
          <p:spPr>
            <a:xfrm>
              <a:off x="1406397" y="3340353"/>
              <a:ext cx="102615" cy="142240"/>
            </a:xfrm>
            <a:prstGeom prst="rect">
              <a:avLst/>
            </a:prstGeom>
            <a:noFill/>
            <a:ln>
              <a:noFill/>
            </a:ln>
          </p:spPr>
        </p:pic>
        <p:pic>
          <p:nvPicPr>
            <p:cNvPr id="273" name="Google Shape;273;p8"/>
            <p:cNvPicPr preferRelativeResize="0"/>
            <p:nvPr/>
          </p:nvPicPr>
          <p:blipFill rotWithShape="1">
            <a:blip r:embed="rId4">
              <a:alphaModFix/>
            </a:blip>
            <a:srcRect/>
            <a:stretch/>
          </p:blipFill>
          <p:spPr>
            <a:xfrm>
              <a:off x="3408934" y="3349497"/>
              <a:ext cx="101091" cy="142239"/>
            </a:xfrm>
            <a:prstGeom prst="rect">
              <a:avLst/>
            </a:prstGeom>
            <a:noFill/>
            <a:ln>
              <a:noFill/>
            </a:ln>
          </p:spPr>
        </p:pic>
        <p:sp>
          <p:nvSpPr>
            <p:cNvPr id="274" name="Google Shape;274;p8"/>
            <p:cNvSpPr/>
            <p:nvPr/>
          </p:nvSpPr>
          <p:spPr>
            <a:xfrm>
              <a:off x="650863" y="1656587"/>
              <a:ext cx="2813685" cy="2604770"/>
            </a:xfrm>
            <a:custGeom>
              <a:avLst/>
              <a:gdLst/>
              <a:ahLst/>
              <a:cxnLst/>
              <a:rect l="l" t="t" r="r" b="b"/>
              <a:pathLst>
                <a:path w="2813685" h="2604770" extrusionOk="0">
                  <a:moveTo>
                    <a:pt x="821701" y="0"/>
                  </a:moveTo>
                  <a:lnTo>
                    <a:pt x="785342" y="29838"/>
                  </a:lnTo>
                  <a:lnTo>
                    <a:pt x="749074" y="59801"/>
                  </a:lnTo>
                  <a:lnTo>
                    <a:pt x="712984" y="90016"/>
                  </a:lnTo>
                  <a:lnTo>
                    <a:pt x="677161" y="120609"/>
                  </a:lnTo>
                  <a:lnTo>
                    <a:pt x="641695" y="151708"/>
                  </a:lnTo>
                  <a:lnTo>
                    <a:pt x="606673" y="183438"/>
                  </a:lnTo>
                  <a:lnTo>
                    <a:pt x="572186" y="215928"/>
                  </a:lnTo>
                  <a:lnTo>
                    <a:pt x="538321" y="249304"/>
                  </a:lnTo>
                  <a:lnTo>
                    <a:pt x="505168" y="283693"/>
                  </a:lnTo>
                  <a:lnTo>
                    <a:pt x="472815" y="319222"/>
                  </a:lnTo>
                  <a:lnTo>
                    <a:pt x="441352" y="356017"/>
                  </a:lnTo>
                  <a:lnTo>
                    <a:pt x="410867" y="394205"/>
                  </a:lnTo>
                  <a:lnTo>
                    <a:pt x="381448" y="433914"/>
                  </a:lnTo>
                  <a:lnTo>
                    <a:pt x="353186" y="475270"/>
                  </a:lnTo>
                  <a:lnTo>
                    <a:pt x="326168" y="518401"/>
                  </a:lnTo>
                  <a:lnTo>
                    <a:pt x="300483" y="563432"/>
                  </a:lnTo>
                  <a:lnTo>
                    <a:pt x="276221" y="610491"/>
                  </a:lnTo>
                  <a:lnTo>
                    <a:pt x="253470" y="659704"/>
                  </a:lnTo>
                  <a:lnTo>
                    <a:pt x="232319" y="711200"/>
                  </a:lnTo>
                  <a:lnTo>
                    <a:pt x="217761" y="749506"/>
                  </a:lnTo>
                  <a:lnTo>
                    <a:pt x="202769" y="790155"/>
                  </a:lnTo>
                  <a:lnTo>
                    <a:pt x="187467" y="832954"/>
                  </a:lnTo>
                  <a:lnTo>
                    <a:pt x="171979" y="877709"/>
                  </a:lnTo>
                  <a:lnTo>
                    <a:pt x="156430" y="924226"/>
                  </a:lnTo>
                  <a:lnTo>
                    <a:pt x="140942" y="972313"/>
                  </a:lnTo>
                  <a:lnTo>
                    <a:pt x="125640" y="1021774"/>
                  </a:lnTo>
                  <a:lnTo>
                    <a:pt x="110648" y="1072417"/>
                  </a:lnTo>
                  <a:lnTo>
                    <a:pt x="96090" y="1124048"/>
                  </a:lnTo>
                  <a:lnTo>
                    <a:pt x="82089" y="1176474"/>
                  </a:lnTo>
                  <a:lnTo>
                    <a:pt x="68769" y="1229500"/>
                  </a:lnTo>
                  <a:lnTo>
                    <a:pt x="56255" y="1282934"/>
                  </a:lnTo>
                  <a:lnTo>
                    <a:pt x="44670" y="1336581"/>
                  </a:lnTo>
                  <a:lnTo>
                    <a:pt x="34138" y="1390248"/>
                  </a:lnTo>
                  <a:lnTo>
                    <a:pt x="24783" y="1443741"/>
                  </a:lnTo>
                  <a:lnTo>
                    <a:pt x="16729" y="1496867"/>
                  </a:lnTo>
                  <a:lnTo>
                    <a:pt x="10100" y="1549433"/>
                  </a:lnTo>
                  <a:lnTo>
                    <a:pt x="5019" y="1601244"/>
                  </a:lnTo>
                  <a:lnTo>
                    <a:pt x="1611" y="1652107"/>
                  </a:lnTo>
                  <a:lnTo>
                    <a:pt x="0" y="1701828"/>
                  </a:lnTo>
                  <a:lnTo>
                    <a:pt x="308" y="1750214"/>
                  </a:lnTo>
                  <a:lnTo>
                    <a:pt x="2661" y="1797071"/>
                  </a:lnTo>
                  <a:lnTo>
                    <a:pt x="7182" y="1842205"/>
                  </a:lnTo>
                  <a:lnTo>
                    <a:pt x="13996" y="1885424"/>
                  </a:lnTo>
                  <a:lnTo>
                    <a:pt x="23225" y="1926532"/>
                  </a:lnTo>
                  <a:lnTo>
                    <a:pt x="34994" y="1965338"/>
                  </a:lnTo>
                  <a:lnTo>
                    <a:pt x="49426" y="2001647"/>
                  </a:lnTo>
                  <a:lnTo>
                    <a:pt x="66418" y="2036665"/>
                  </a:lnTo>
                  <a:lnTo>
                    <a:pt x="85726" y="2071652"/>
                  </a:lnTo>
                  <a:lnTo>
                    <a:pt x="107270" y="2106494"/>
                  </a:lnTo>
                  <a:lnTo>
                    <a:pt x="130971" y="2141075"/>
                  </a:lnTo>
                  <a:lnTo>
                    <a:pt x="156747" y="2175282"/>
                  </a:lnTo>
                  <a:lnTo>
                    <a:pt x="184517" y="2209000"/>
                  </a:lnTo>
                  <a:lnTo>
                    <a:pt x="214202" y="2242113"/>
                  </a:lnTo>
                  <a:lnTo>
                    <a:pt x="245721" y="2274508"/>
                  </a:lnTo>
                  <a:lnTo>
                    <a:pt x="278993" y="2306070"/>
                  </a:lnTo>
                  <a:lnTo>
                    <a:pt x="313937" y="2336684"/>
                  </a:lnTo>
                  <a:lnTo>
                    <a:pt x="350474" y="2366236"/>
                  </a:lnTo>
                  <a:lnTo>
                    <a:pt x="388522" y="2394611"/>
                  </a:lnTo>
                  <a:lnTo>
                    <a:pt x="428001" y="2421695"/>
                  </a:lnTo>
                  <a:lnTo>
                    <a:pt x="468831" y="2447372"/>
                  </a:lnTo>
                  <a:lnTo>
                    <a:pt x="510931" y="2471529"/>
                  </a:lnTo>
                  <a:lnTo>
                    <a:pt x="554219" y="2494051"/>
                  </a:lnTo>
                  <a:lnTo>
                    <a:pt x="598617" y="2514822"/>
                  </a:lnTo>
                  <a:lnTo>
                    <a:pt x="644043" y="2533729"/>
                  </a:lnTo>
                  <a:lnTo>
                    <a:pt x="690417" y="2550658"/>
                  </a:lnTo>
                  <a:lnTo>
                    <a:pt x="737658" y="2565492"/>
                  </a:lnTo>
                  <a:lnTo>
                    <a:pt x="785686" y="2578118"/>
                  </a:lnTo>
                  <a:lnTo>
                    <a:pt x="834419" y="2588422"/>
                  </a:lnTo>
                  <a:lnTo>
                    <a:pt x="883779" y="2596288"/>
                  </a:lnTo>
                  <a:lnTo>
                    <a:pt x="933683" y="2601602"/>
                  </a:lnTo>
                  <a:lnTo>
                    <a:pt x="984052" y="2604250"/>
                  </a:lnTo>
                  <a:lnTo>
                    <a:pt x="1034805" y="2604116"/>
                  </a:lnTo>
                  <a:lnTo>
                    <a:pt x="1085861" y="2601087"/>
                  </a:lnTo>
                  <a:lnTo>
                    <a:pt x="1158066" y="2592037"/>
                  </a:lnTo>
                  <a:lnTo>
                    <a:pt x="1232857" y="2577589"/>
                  </a:lnTo>
                  <a:lnTo>
                    <a:pt x="1271178" y="2568431"/>
                  </a:lnTo>
                  <a:lnTo>
                    <a:pt x="1310094" y="2558033"/>
                  </a:lnTo>
                  <a:lnTo>
                    <a:pt x="1349586" y="2546430"/>
                  </a:lnTo>
                  <a:lnTo>
                    <a:pt x="1389637" y="2533661"/>
                  </a:lnTo>
                  <a:lnTo>
                    <a:pt x="1430229" y="2519760"/>
                  </a:lnTo>
                  <a:lnTo>
                    <a:pt x="1471346" y="2504765"/>
                  </a:lnTo>
                  <a:lnTo>
                    <a:pt x="1512969" y="2488712"/>
                  </a:lnTo>
                  <a:lnTo>
                    <a:pt x="1555082" y="2471638"/>
                  </a:lnTo>
                  <a:lnTo>
                    <a:pt x="1597666" y="2453578"/>
                  </a:lnTo>
                  <a:lnTo>
                    <a:pt x="1640704" y="2434570"/>
                  </a:lnTo>
                  <a:lnTo>
                    <a:pt x="1684180" y="2414650"/>
                  </a:lnTo>
                  <a:lnTo>
                    <a:pt x="1728074" y="2393855"/>
                  </a:lnTo>
                  <a:lnTo>
                    <a:pt x="1772370" y="2372220"/>
                  </a:lnTo>
                  <a:lnTo>
                    <a:pt x="1817051" y="2349783"/>
                  </a:lnTo>
                  <a:lnTo>
                    <a:pt x="1862098" y="2326579"/>
                  </a:lnTo>
                  <a:lnTo>
                    <a:pt x="1907495" y="2302646"/>
                  </a:lnTo>
                  <a:lnTo>
                    <a:pt x="1953224" y="2278020"/>
                  </a:lnTo>
                  <a:lnTo>
                    <a:pt x="1999267" y="2252737"/>
                  </a:lnTo>
                  <a:lnTo>
                    <a:pt x="2045608" y="2226834"/>
                  </a:lnTo>
                  <a:lnTo>
                    <a:pt x="2092227" y="2200347"/>
                  </a:lnTo>
                  <a:lnTo>
                    <a:pt x="2139109" y="2173313"/>
                  </a:lnTo>
                  <a:lnTo>
                    <a:pt x="2186236" y="2145768"/>
                  </a:lnTo>
                  <a:lnTo>
                    <a:pt x="2233589" y="2117749"/>
                  </a:lnTo>
                  <a:lnTo>
                    <a:pt x="2281152" y="2089292"/>
                  </a:lnTo>
                  <a:lnTo>
                    <a:pt x="2328908" y="2060434"/>
                  </a:lnTo>
                  <a:lnTo>
                    <a:pt x="2376838" y="2031211"/>
                  </a:lnTo>
                  <a:lnTo>
                    <a:pt x="2424925" y="2001660"/>
                  </a:lnTo>
                  <a:lnTo>
                    <a:pt x="2473152" y="1971816"/>
                  </a:lnTo>
                  <a:lnTo>
                    <a:pt x="2521502" y="1941718"/>
                  </a:lnTo>
                  <a:lnTo>
                    <a:pt x="2569956" y="1911400"/>
                  </a:lnTo>
                  <a:lnTo>
                    <a:pt x="2618497" y="1880900"/>
                  </a:lnTo>
                  <a:lnTo>
                    <a:pt x="2667109" y="1850255"/>
                  </a:lnTo>
                  <a:lnTo>
                    <a:pt x="2715773" y="1819499"/>
                  </a:lnTo>
                  <a:lnTo>
                    <a:pt x="2764471" y="1788671"/>
                  </a:lnTo>
                  <a:lnTo>
                    <a:pt x="2813188" y="1757807"/>
                  </a:lnTo>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pSp>
        <p:nvGrpSpPr>
          <p:cNvPr id="275" name="Google Shape;275;p8"/>
          <p:cNvGrpSpPr/>
          <p:nvPr/>
        </p:nvGrpSpPr>
        <p:grpSpPr>
          <a:xfrm>
            <a:off x="6493509" y="1470405"/>
            <a:ext cx="1402588" cy="2976880"/>
            <a:chOff x="6493509" y="1470405"/>
            <a:chExt cx="1402588" cy="2976880"/>
          </a:xfrm>
        </p:grpSpPr>
        <p:sp>
          <p:nvSpPr>
            <p:cNvPr id="276" name="Google Shape;276;p8"/>
            <p:cNvSpPr/>
            <p:nvPr/>
          </p:nvSpPr>
          <p:spPr>
            <a:xfrm>
              <a:off x="6565391" y="3573779"/>
              <a:ext cx="1235075" cy="793750"/>
            </a:xfrm>
            <a:custGeom>
              <a:avLst/>
              <a:gdLst/>
              <a:ahLst/>
              <a:cxnLst/>
              <a:rect l="l" t="t" r="r" b="b"/>
              <a:pathLst>
                <a:path w="1235075" h="793750" extrusionOk="0">
                  <a:moveTo>
                    <a:pt x="0" y="65532"/>
                  </a:moveTo>
                  <a:lnTo>
                    <a:pt x="586231" y="793623"/>
                  </a:lnTo>
                </a:path>
                <a:path w="1235075" h="793750" extrusionOk="0">
                  <a:moveTo>
                    <a:pt x="1234821" y="0"/>
                  </a:moveTo>
                  <a:lnTo>
                    <a:pt x="595883" y="792861"/>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7" name="Google Shape;277;p8"/>
            <p:cNvSpPr/>
            <p:nvPr/>
          </p:nvSpPr>
          <p:spPr>
            <a:xfrm>
              <a:off x="6557771" y="2290572"/>
              <a:ext cx="1295400" cy="1286510"/>
            </a:xfrm>
            <a:custGeom>
              <a:avLst/>
              <a:gdLst/>
              <a:ahLst/>
              <a:cxnLst/>
              <a:rect l="l" t="t" r="r" b="b"/>
              <a:pathLst>
                <a:path w="1295400" h="1286510" extrusionOk="0">
                  <a:moveTo>
                    <a:pt x="0" y="1286255"/>
                  </a:moveTo>
                  <a:lnTo>
                    <a:pt x="1295400" y="1286255"/>
                  </a:lnTo>
                  <a:lnTo>
                    <a:pt x="1295400" y="0"/>
                  </a:lnTo>
                  <a:lnTo>
                    <a:pt x="0" y="0"/>
                  </a:lnTo>
                  <a:lnTo>
                    <a:pt x="0" y="1286255"/>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78" name="Google Shape;278;p8"/>
            <p:cNvSpPr/>
            <p:nvPr/>
          </p:nvSpPr>
          <p:spPr>
            <a:xfrm>
              <a:off x="6562343" y="1507235"/>
              <a:ext cx="1290955" cy="783590"/>
            </a:xfrm>
            <a:custGeom>
              <a:avLst/>
              <a:gdLst/>
              <a:ahLst/>
              <a:cxnLst/>
              <a:rect l="l" t="t" r="r" b="b"/>
              <a:pathLst>
                <a:path w="1290954" h="783589" extrusionOk="0">
                  <a:moveTo>
                    <a:pt x="0" y="783209"/>
                  </a:moveTo>
                  <a:lnTo>
                    <a:pt x="710437" y="0"/>
                  </a:lnTo>
                </a:path>
                <a:path w="1290954" h="783589" extrusionOk="0">
                  <a:moveTo>
                    <a:pt x="714755" y="0"/>
                  </a:moveTo>
                  <a:lnTo>
                    <a:pt x="1290701" y="783209"/>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79" name="Google Shape;279;p8"/>
            <p:cNvPicPr preferRelativeResize="0"/>
            <p:nvPr/>
          </p:nvPicPr>
          <p:blipFill rotWithShape="1">
            <a:blip r:embed="rId5">
              <a:alphaModFix/>
            </a:blip>
            <a:srcRect/>
            <a:stretch/>
          </p:blipFill>
          <p:spPr>
            <a:xfrm>
              <a:off x="6493509" y="2243073"/>
              <a:ext cx="102615" cy="142239"/>
            </a:xfrm>
            <a:prstGeom prst="rect">
              <a:avLst/>
            </a:prstGeom>
            <a:noFill/>
            <a:ln>
              <a:noFill/>
            </a:ln>
          </p:spPr>
        </p:pic>
        <p:pic>
          <p:nvPicPr>
            <p:cNvPr id="280" name="Google Shape;280;p8"/>
            <p:cNvPicPr preferRelativeResize="0"/>
            <p:nvPr/>
          </p:nvPicPr>
          <p:blipFill rotWithShape="1">
            <a:blip r:embed="rId4">
              <a:alphaModFix/>
            </a:blip>
            <a:srcRect/>
            <a:stretch/>
          </p:blipFill>
          <p:spPr>
            <a:xfrm>
              <a:off x="7795005" y="2201925"/>
              <a:ext cx="101092" cy="142239"/>
            </a:xfrm>
            <a:prstGeom prst="rect">
              <a:avLst/>
            </a:prstGeom>
            <a:noFill/>
            <a:ln>
              <a:noFill/>
            </a:ln>
          </p:spPr>
        </p:pic>
        <p:pic>
          <p:nvPicPr>
            <p:cNvPr id="281" name="Google Shape;281;p8"/>
            <p:cNvPicPr preferRelativeResize="0"/>
            <p:nvPr/>
          </p:nvPicPr>
          <p:blipFill rotWithShape="1">
            <a:blip r:embed="rId6">
              <a:alphaModFix/>
            </a:blip>
            <a:srcRect/>
            <a:stretch/>
          </p:blipFill>
          <p:spPr>
            <a:xfrm>
              <a:off x="7205217" y="1470405"/>
              <a:ext cx="102615" cy="142240"/>
            </a:xfrm>
            <a:prstGeom prst="rect">
              <a:avLst/>
            </a:prstGeom>
            <a:noFill/>
            <a:ln>
              <a:noFill/>
            </a:ln>
          </p:spPr>
        </p:pic>
        <p:pic>
          <p:nvPicPr>
            <p:cNvPr id="282" name="Google Shape;282;p8"/>
            <p:cNvPicPr preferRelativeResize="0"/>
            <p:nvPr/>
          </p:nvPicPr>
          <p:blipFill rotWithShape="1">
            <a:blip r:embed="rId7">
              <a:alphaModFix/>
            </a:blip>
            <a:srcRect/>
            <a:stretch/>
          </p:blipFill>
          <p:spPr>
            <a:xfrm>
              <a:off x="6514845" y="3503422"/>
              <a:ext cx="101092" cy="142239"/>
            </a:xfrm>
            <a:prstGeom prst="rect">
              <a:avLst/>
            </a:prstGeom>
            <a:noFill/>
            <a:ln>
              <a:noFill/>
            </a:ln>
          </p:spPr>
        </p:pic>
        <p:pic>
          <p:nvPicPr>
            <p:cNvPr id="283" name="Google Shape;283;p8"/>
            <p:cNvPicPr preferRelativeResize="0"/>
            <p:nvPr/>
          </p:nvPicPr>
          <p:blipFill rotWithShape="1">
            <a:blip r:embed="rId7">
              <a:alphaModFix/>
            </a:blip>
            <a:srcRect/>
            <a:stretch/>
          </p:blipFill>
          <p:spPr>
            <a:xfrm>
              <a:off x="7795005" y="3503422"/>
              <a:ext cx="101092" cy="142239"/>
            </a:xfrm>
            <a:prstGeom prst="rect">
              <a:avLst/>
            </a:prstGeom>
            <a:noFill/>
            <a:ln>
              <a:noFill/>
            </a:ln>
          </p:spPr>
        </p:pic>
        <p:pic>
          <p:nvPicPr>
            <p:cNvPr id="284" name="Google Shape;284;p8"/>
            <p:cNvPicPr preferRelativeResize="0"/>
            <p:nvPr/>
          </p:nvPicPr>
          <p:blipFill rotWithShape="1">
            <a:blip r:embed="rId6">
              <a:alphaModFix/>
            </a:blip>
            <a:srcRect/>
            <a:stretch/>
          </p:blipFill>
          <p:spPr>
            <a:xfrm>
              <a:off x="7133589" y="4305045"/>
              <a:ext cx="102615" cy="142240"/>
            </a:xfrm>
            <a:prstGeom prst="rect">
              <a:avLst/>
            </a:prstGeom>
            <a:noFill/>
            <a:ln>
              <a:noFill/>
            </a:ln>
          </p:spPr>
        </p:pic>
        <p:sp>
          <p:nvSpPr>
            <p:cNvPr id="285" name="Google Shape;285;p8"/>
            <p:cNvSpPr/>
            <p:nvPr/>
          </p:nvSpPr>
          <p:spPr>
            <a:xfrm>
              <a:off x="6609587" y="2273807"/>
              <a:ext cx="1280160" cy="1300480"/>
            </a:xfrm>
            <a:custGeom>
              <a:avLst/>
              <a:gdLst/>
              <a:ahLst/>
              <a:cxnLst/>
              <a:rect l="l" t="t" r="r" b="b"/>
              <a:pathLst>
                <a:path w="1280159" h="1300479" extrusionOk="0">
                  <a:moveTo>
                    <a:pt x="0" y="1300479"/>
                  </a:moveTo>
                  <a:lnTo>
                    <a:pt x="1280159" y="0"/>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pic>
        <p:nvPicPr>
          <p:cNvPr id="286" name="Google Shape;286;p8"/>
          <p:cNvPicPr preferRelativeResize="0"/>
          <p:nvPr/>
        </p:nvPicPr>
        <p:blipFill rotWithShape="1">
          <a:blip r:embed="rId8">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9">
            <p14:nvContentPartPr>
              <p14:cNvPr id="2" name="Ink 1">
                <a:extLst>
                  <a:ext uri="{FF2B5EF4-FFF2-40B4-BE49-F238E27FC236}">
                    <a16:creationId xmlns:a16="http://schemas.microsoft.com/office/drawing/2014/main" id="{50F1C710-FA13-0D56-A2E7-5D25B5A91DF9}"/>
                  </a:ext>
                </a:extLst>
              </p14:cNvPr>
              <p14:cNvContentPartPr/>
              <p14:nvPr/>
            </p14:nvContentPartPr>
            <p14:xfrm>
              <a:off x="1342440" y="1419120"/>
              <a:ext cx="6847920" cy="3004200"/>
            </p14:xfrm>
          </p:contentPart>
        </mc:Choice>
        <mc:Fallback xmlns="">
          <p:pic>
            <p:nvPicPr>
              <p:cNvPr id="2" name="Ink 1">
                <a:extLst>
                  <a:ext uri="{FF2B5EF4-FFF2-40B4-BE49-F238E27FC236}">
                    <a16:creationId xmlns:a16="http://schemas.microsoft.com/office/drawing/2014/main" id="{50F1C710-FA13-0D56-A2E7-5D25B5A91DF9}"/>
                  </a:ext>
                </a:extLst>
              </p:cNvPr>
              <p:cNvPicPr/>
              <p:nvPr/>
            </p:nvPicPr>
            <p:blipFill>
              <a:blip r:embed="rId10"/>
              <a:stretch>
                <a:fillRect/>
              </a:stretch>
            </p:blipFill>
            <p:spPr>
              <a:xfrm>
                <a:off x="1333080" y="1409760"/>
                <a:ext cx="6866640" cy="3022920"/>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90"/>
        <p:cNvGrpSpPr/>
        <p:nvPr/>
      </p:nvGrpSpPr>
      <p:grpSpPr>
        <a:xfrm>
          <a:off x="0" y="0"/>
          <a:ext cx="0" cy="0"/>
          <a:chOff x="0" y="0"/>
          <a:chExt cx="0" cy="0"/>
        </a:xfrm>
      </p:grpSpPr>
      <p:sp>
        <p:nvSpPr>
          <p:cNvPr id="291" name="Google Shape;291;p9"/>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Isomorphic Graphs</a:t>
            </a:r>
            <a:endParaRPr sz="2400" dirty="0"/>
          </a:p>
        </p:txBody>
      </p:sp>
      <p:sp>
        <p:nvSpPr>
          <p:cNvPr id="292" name="Google Shape;292;p9"/>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93" name="Google Shape;293;p9"/>
          <p:cNvSpPr txBox="1"/>
          <p:nvPr/>
        </p:nvSpPr>
        <p:spPr>
          <a:xfrm>
            <a:off x="1056233" y="5566054"/>
            <a:ext cx="46285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2E5496"/>
                </a:solidFill>
                <a:latin typeface="Calibri"/>
                <a:ea typeface="Calibri"/>
                <a:cs typeface="Calibri"/>
                <a:sym typeface="Calibri"/>
              </a:rPr>
              <a:t>Find if the two graphs are isomorphic</a:t>
            </a:r>
            <a:endParaRPr sz="2400">
              <a:latin typeface="Calibri"/>
              <a:ea typeface="Calibri"/>
              <a:cs typeface="Calibri"/>
              <a:sym typeface="Calibri"/>
            </a:endParaRPr>
          </a:p>
        </p:txBody>
      </p:sp>
      <p:sp>
        <p:nvSpPr>
          <p:cNvPr id="294" name="Google Shape;294;p9"/>
          <p:cNvSpPr txBox="1"/>
          <p:nvPr/>
        </p:nvSpPr>
        <p:spPr>
          <a:xfrm>
            <a:off x="1263522" y="4881117"/>
            <a:ext cx="106172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latin typeface="Calibri"/>
                <a:ea typeface="Calibri"/>
                <a:cs typeface="Calibri"/>
                <a:sym typeface="Calibri"/>
              </a:rPr>
              <a:t>Graph G</a:t>
            </a:r>
            <a:endParaRPr sz="2400">
              <a:latin typeface="Calibri"/>
              <a:ea typeface="Calibri"/>
              <a:cs typeface="Calibri"/>
              <a:sym typeface="Calibri"/>
            </a:endParaRPr>
          </a:p>
        </p:txBody>
      </p:sp>
      <p:sp>
        <p:nvSpPr>
          <p:cNvPr id="295" name="Google Shape;295;p9"/>
          <p:cNvSpPr txBox="1"/>
          <p:nvPr/>
        </p:nvSpPr>
        <p:spPr>
          <a:xfrm>
            <a:off x="6422516" y="4741240"/>
            <a:ext cx="1059815"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latin typeface="Calibri"/>
                <a:ea typeface="Calibri"/>
                <a:cs typeface="Calibri"/>
                <a:sym typeface="Calibri"/>
              </a:rPr>
              <a:t>Graph H</a:t>
            </a:r>
            <a:endParaRPr sz="2400">
              <a:latin typeface="Calibri"/>
              <a:ea typeface="Calibri"/>
              <a:cs typeface="Calibri"/>
              <a:sym typeface="Calibri"/>
            </a:endParaRPr>
          </a:p>
        </p:txBody>
      </p:sp>
      <p:grpSp>
        <p:nvGrpSpPr>
          <p:cNvPr id="296" name="Google Shape;296;p9"/>
          <p:cNvGrpSpPr/>
          <p:nvPr/>
        </p:nvGrpSpPr>
        <p:grpSpPr>
          <a:xfrm>
            <a:off x="775462" y="1784350"/>
            <a:ext cx="2583687" cy="2551811"/>
            <a:chOff x="775462" y="1784350"/>
            <a:chExt cx="2583687" cy="2551811"/>
          </a:xfrm>
        </p:grpSpPr>
        <p:sp>
          <p:nvSpPr>
            <p:cNvPr id="297" name="Google Shape;297;p9"/>
            <p:cNvSpPr/>
            <p:nvPr/>
          </p:nvSpPr>
          <p:spPr>
            <a:xfrm>
              <a:off x="835964" y="1831086"/>
              <a:ext cx="2510155" cy="2505075"/>
            </a:xfrm>
            <a:custGeom>
              <a:avLst/>
              <a:gdLst/>
              <a:ahLst/>
              <a:cxnLst/>
              <a:rect l="l" t="t" r="r" b="b"/>
              <a:pathLst>
                <a:path w="2510154" h="2505075" extrusionOk="0">
                  <a:moveTo>
                    <a:pt x="1168984" y="0"/>
                  </a:moveTo>
                  <a:lnTo>
                    <a:pt x="2509850" y="1219580"/>
                  </a:lnTo>
                  <a:lnTo>
                    <a:pt x="1340942" y="2504947"/>
                  </a:lnTo>
                  <a:lnTo>
                    <a:pt x="0" y="1285366"/>
                  </a:lnTo>
                  <a:lnTo>
                    <a:pt x="1168984" y="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298" name="Google Shape;298;p9"/>
            <p:cNvSpPr/>
            <p:nvPr/>
          </p:nvSpPr>
          <p:spPr>
            <a:xfrm>
              <a:off x="835152" y="3119627"/>
              <a:ext cx="2510155" cy="0"/>
            </a:xfrm>
            <a:custGeom>
              <a:avLst/>
              <a:gdLst/>
              <a:ahLst/>
              <a:cxnLst/>
              <a:rect l="l" t="t" r="r" b="b"/>
              <a:pathLst>
                <a:path w="2510154" h="120000" extrusionOk="0">
                  <a:moveTo>
                    <a:pt x="0" y="0"/>
                  </a:moveTo>
                  <a:lnTo>
                    <a:pt x="2509901" y="0"/>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299" name="Google Shape;299;p9"/>
            <p:cNvPicPr preferRelativeResize="0"/>
            <p:nvPr/>
          </p:nvPicPr>
          <p:blipFill rotWithShape="1">
            <a:blip r:embed="rId3">
              <a:alphaModFix/>
            </a:blip>
            <a:srcRect/>
            <a:stretch/>
          </p:blipFill>
          <p:spPr>
            <a:xfrm>
              <a:off x="1933701" y="1784350"/>
              <a:ext cx="155956" cy="143763"/>
            </a:xfrm>
            <a:prstGeom prst="rect">
              <a:avLst/>
            </a:prstGeom>
            <a:noFill/>
            <a:ln>
              <a:noFill/>
            </a:ln>
          </p:spPr>
        </p:pic>
        <p:pic>
          <p:nvPicPr>
            <p:cNvPr id="300" name="Google Shape;300;p9"/>
            <p:cNvPicPr preferRelativeResize="0"/>
            <p:nvPr/>
          </p:nvPicPr>
          <p:blipFill rotWithShape="1">
            <a:blip r:embed="rId4">
              <a:alphaModFix/>
            </a:blip>
            <a:srcRect/>
            <a:stretch/>
          </p:blipFill>
          <p:spPr>
            <a:xfrm>
              <a:off x="1982470" y="3044697"/>
              <a:ext cx="154431" cy="143763"/>
            </a:xfrm>
            <a:prstGeom prst="rect">
              <a:avLst/>
            </a:prstGeom>
            <a:noFill/>
            <a:ln>
              <a:noFill/>
            </a:ln>
          </p:spPr>
        </p:pic>
        <p:pic>
          <p:nvPicPr>
            <p:cNvPr id="301" name="Google Shape;301;p9"/>
            <p:cNvPicPr preferRelativeResize="0"/>
            <p:nvPr/>
          </p:nvPicPr>
          <p:blipFill rotWithShape="1">
            <a:blip r:embed="rId5">
              <a:alphaModFix/>
            </a:blip>
            <a:srcRect/>
            <a:stretch/>
          </p:blipFill>
          <p:spPr>
            <a:xfrm>
              <a:off x="3204718" y="3014217"/>
              <a:ext cx="154431" cy="143764"/>
            </a:xfrm>
            <a:prstGeom prst="rect">
              <a:avLst/>
            </a:prstGeom>
            <a:noFill/>
            <a:ln>
              <a:noFill/>
            </a:ln>
          </p:spPr>
        </p:pic>
        <p:pic>
          <p:nvPicPr>
            <p:cNvPr id="302" name="Google Shape;302;p9"/>
            <p:cNvPicPr preferRelativeResize="0"/>
            <p:nvPr/>
          </p:nvPicPr>
          <p:blipFill rotWithShape="1">
            <a:blip r:embed="rId6">
              <a:alphaModFix/>
            </a:blip>
            <a:srcRect/>
            <a:stretch/>
          </p:blipFill>
          <p:spPr>
            <a:xfrm>
              <a:off x="775462" y="3023361"/>
              <a:ext cx="155956" cy="145287"/>
            </a:xfrm>
            <a:prstGeom prst="rect">
              <a:avLst/>
            </a:prstGeom>
            <a:noFill/>
            <a:ln>
              <a:noFill/>
            </a:ln>
          </p:spPr>
        </p:pic>
        <p:pic>
          <p:nvPicPr>
            <p:cNvPr id="303" name="Google Shape;303;p9"/>
            <p:cNvPicPr preferRelativeResize="0"/>
            <p:nvPr/>
          </p:nvPicPr>
          <p:blipFill rotWithShape="1">
            <a:blip r:embed="rId7">
              <a:alphaModFix/>
            </a:blip>
            <a:srcRect/>
            <a:stretch/>
          </p:blipFill>
          <p:spPr>
            <a:xfrm>
              <a:off x="2086101" y="4181601"/>
              <a:ext cx="155956" cy="145287"/>
            </a:xfrm>
            <a:prstGeom prst="rect">
              <a:avLst/>
            </a:prstGeom>
            <a:noFill/>
            <a:ln>
              <a:noFill/>
            </a:ln>
          </p:spPr>
        </p:pic>
        <p:sp>
          <p:nvSpPr>
            <p:cNvPr id="304" name="Google Shape;304;p9"/>
            <p:cNvSpPr/>
            <p:nvPr/>
          </p:nvSpPr>
          <p:spPr>
            <a:xfrm>
              <a:off x="2110740" y="3069336"/>
              <a:ext cx="53975" cy="1250950"/>
            </a:xfrm>
            <a:custGeom>
              <a:avLst/>
              <a:gdLst/>
              <a:ahLst/>
              <a:cxnLst/>
              <a:rect l="l" t="t" r="r" b="b"/>
              <a:pathLst>
                <a:path w="53975" h="1250950" extrusionOk="0">
                  <a:moveTo>
                    <a:pt x="0" y="0"/>
                  </a:moveTo>
                  <a:lnTo>
                    <a:pt x="53848" y="1250441"/>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grpSp>
        <p:nvGrpSpPr>
          <p:cNvPr id="305" name="Google Shape;305;p9"/>
          <p:cNvGrpSpPr/>
          <p:nvPr/>
        </p:nvGrpSpPr>
        <p:grpSpPr>
          <a:xfrm>
            <a:off x="5643117" y="1621282"/>
            <a:ext cx="2775711" cy="2431287"/>
            <a:chOff x="5643117" y="1621282"/>
            <a:chExt cx="2775711" cy="2431287"/>
          </a:xfrm>
        </p:grpSpPr>
        <p:sp>
          <p:nvSpPr>
            <p:cNvPr id="306" name="Google Shape;306;p9"/>
            <p:cNvSpPr/>
            <p:nvPr/>
          </p:nvSpPr>
          <p:spPr>
            <a:xfrm>
              <a:off x="5719571" y="1676400"/>
              <a:ext cx="2653030" cy="2306320"/>
            </a:xfrm>
            <a:custGeom>
              <a:avLst/>
              <a:gdLst/>
              <a:ahLst/>
              <a:cxnLst/>
              <a:rect l="l" t="t" r="r" b="b"/>
              <a:pathLst>
                <a:path w="2653029" h="2306320" extrusionOk="0">
                  <a:moveTo>
                    <a:pt x="0" y="0"/>
                  </a:moveTo>
                  <a:lnTo>
                    <a:pt x="0" y="2306320"/>
                  </a:lnTo>
                </a:path>
                <a:path w="2653029" h="2306320" extrusionOk="0">
                  <a:moveTo>
                    <a:pt x="0" y="0"/>
                  </a:moveTo>
                  <a:lnTo>
                    <a:pt x="2651505" y="1056639"/>
                  </a:lnTo>
                </a:path>
                <a:path w="2653029" h="2306320" extrusionOk="0">
                  <a:moveTo>
                    <a:pt x="0" y="2305177"/>
                  </a:moveTo>
                  <a:lnTo>
                    <a:pt x="2651505" y="1056132"/>
                  </a:lnTo>
                </a:path>
                <a:path w="2653029" h="2306320" extrusionOk="0">
                  <a:moveTo>
                    <a:pt x="2652522" y="1039367"/>
                  </a:moveTo>
                  <a:lnTo>
                    <a:pt x="844296" y="1055877"/>
                  </a:lnTo>
                </a:path>
                <a:path w="2653029" h="2306320" extrusionOk="0">
                  <a:moveTo>
                    <a:pt x="0" y="0"/>
                  </a:moveTo>
                  <a:lnTo>
                    <a:pt x="843279" y="1056639"/>
                  </a:lnTo>
                </a:path>
                <a:path w="2653029" h="2306320" extrusionOk="0">
                  <a:moveTo>
                    <a:pt x="32003" y="2289048"/>
                  </a:moveTo>
                  <a:lnTo>
                    <a:pt x="844296" y="1031748"/>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307" name="Google Shape;307;p9"/>
            <p:cNvPicPr preferRelativeResize="0"/>
            <p:nvPr/>
          </p:nvPicPr>
          <p:blipFill rotWithShape="1">
            <a:blip r:embed="rId8">
              <a:alphaModFix/>
            </a:blip>
            <a:srcRect/>
            <a:stretch/>
          </p:blipFill>
          <p:spPr>
            <a:xfrm>
              <a:off x="5643117" y="1621282"/>
              <a:ext cx="154432" cy="145287"/>
            </a:xfrm>
            <a:prstGeom prst="rect">
              <a:avLst/>
            </a:prstGeom>
            <a:noFill/>
            <a:ln>
              <a:noFill/>
            </a:ln>
          </p:spPr>
        </p:pic>
        <p:pic>
          <p:nvPicPr>
            <p:cNvPr id="308" name="Google Shape;308;p9"/>
            <p:cNvPicPr preferRelativeResize="0"/>
            <p:nvPr/>
          </p:nvPicPr>
          <p:blipFill rotWithShape="1">
            <a:blip r:embed="rId9">
              <a:alphaModFix/>
            </a:blip>
            <a:srcRect/>
            <a:stretch/>
          </p:blipFill>
          <p:spPr>
            <a:xfrm>
              <a:off x="5652261" y="2718562"/>
              <a:ext cx="155955" cy="145287"/>
            </a:xfrm>
            <a:prstGeom prst="rect">
              <a:avLst/>
            </a:prstGeom>
            <a:noFill/>
            <a:ln>
              <a:noFill/>
            </a:ln>
          </p:spPr>
        </p:pic>
        <p:pic>
          <p:nvPicPr>
            <p:cNvPr id="309" name="Google Shape;309;p9"/>
            <p:cNvPicPr preferRelativeResize="0"/>
            <p:nvPr/>
          </p:nvPicPr>
          <p:blipFill rotWithShape="1">
            <a:blip r:embed="rId7">
              <a:alphaModFix/>
            </a:blip>
            <a:srcRect/>
            <a:stretch/>
          </p:blipFill>
          <p:spPr>
            <a:xfrm>
              <a:off x="5652261" y="3907282"/>
              <a:ext cx="155955" cy="145287"/>
            </a:xfrm>
            <a:prstGeom prst="rect">
              <a:avLst/>
            </a:prstGeom>
            <a:noFill/>
            <a:ln>
              <a:noFill/>
            </a:ln>
          </p:spPr>
        </p:pic>
        <p:pic>
          <p:nvPicPr>
            <p:cNvPr id="310" name="Google Shape;310;p9"/>
            <p:cNvPicPr preferRelativeResize="0"/>
            <p:nvPr/>
          </p:nvPicPr>
          <p:blipFill rotWithShape="1">
            <a:blip r:embed="rId4">
              <a:alphaModFix/>
            </a:blip>
            <a:srcRect/>
            <a:stretch/>
          </p:blipFill>
          <p:spPr>
            <a:xfrm>
              <a:off x="6455409" y="2678938"/>
              <a:ext cx="154432" cy="143763"/>
            </a:xfrm>
            <a:prstGeom prst="rect">
              <a:avLst/>
            </a:prstGeom>
            <a:noFill/>
            <a:ln>
              <a:noFill/>
            </a:ln>
          </p:spPr>
        </p:pic>
        <p:pic>
          <p:nvPicPr>
            <p:cNvPr id="311" name="Google Shape;311;p9"/>
            <p:cNvPicPr preferRelativeResize="0"/>
            <p:nvPr/>
          </p:nvPicPr>
          <p:blipFill rotWithShape="1">
            <a:blip r:embed="rId10">
              <a:alphaModFix/>
            </a:blip>
            <a:srcRect/>
            <a:stretch/>
          </p:blipFill>
          <p:spPr>
            <a:xfrm>
              <a:off x="8264397" y="2627122"/>
              <a:ext cx="154431" cy="145287"/>
            </a:xfrm>
            <a:prstGeom prst="rect">
              <a:avLst/>
            </a:prstGeom>
            <a:noFill/>
            <a:ln>
              <a:noFill/>
            </a:ln>
          </p:spPr>
        </p:pic>
      </p:grpSp>
      <p:pic>
        <p:nvPicPr>
          <p:cNvPr id="312" name="Google Shape;312;p9"/>
          <p:cNvPicPr preferRelativeResize="0"/>
          <p:nvPr/>
        </p:nvPicPr>
        <p:blipFill rotWithShape="1">
          <a:blip r:embed="rId11">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12">
            <p14:nvContentPartPr>
              <p14:cNvPr id="2" name="Ink 1">
                <a:extLst>
                  <a:ext uri="{FF2B5EF4-FFF2-40B4-BE49-F238E27FC236}">
                    <a16:creationId xmlns:a16="http://schemas.microsoft.com/office/drawing/2014/main" id="{CE1BEF40-5616-1B96-4166-F691F1618031}"/>
                  </a:ext>
                </a:extLst>
              </p14:cNvPr>
              <p14:cNvContentPartPr/>
              <p14:nvPr/>
            </p14:nvContentPartPr>
            <p14:xfrm>
              <a:off x="658080" y="1445040"/>
              <a:ext cx="7794720" cy="2952360"/>
            </p14:xfrm>
          </p:contentPart>
        </mc:Choice>
        <mc:Fallback xmlns="">
          <p:pic>
            <p:nvPicPr>
              <p:cNvPr id="2" name="Ink 1">
                <a:extLst>
                  <a:ext uri="{FF2B5EF4-FFF2-40B4-BE49-F238E27FC236}">
                    <a16:creationId xmlns:a16="http://schemas.microsoft.com/office/drawing/2014/main" id="{CE1BEF40-5616-1B96-4166-F691F1618031}"/>
                  </a:ext>
                </a:extLst>
              </p:cNvPr>
              <p:cNvPicPr/>
              <p:nvPr/>
            </p:nvPicPr>
            <p:blipFill>
              <a:blip r:embed="rId13"/>
              <a:stretch>
                <a:fillRect/>
              </a:stretch>
            </p:blipFill>
            <p:spPr>
              <a:xfrm>
                <a:off x="648720" y="1435680"/>
                <a:ext cx="7813440" cy="2971080"/>
              </a:xfrm>
              <a:prstGeom prst="rect">
                <a:avLst/>
              </a:prstGeom>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316"/>
        <p:cNvGrpSpPr/>
        <p:nvPr/>
      </p:nvGrpSpPr>
      <p:grpSpPr>
        <a:xfrm>
          <a:off x="0" y="0"/>
          <a:ext cx="0" cy="0"/>
          <a:chOff x="0" y="0"/>
          <a:chExt cx="0" cy="0"/>
        </a:xfrm>
      </p:grpSpPr>
      <p:sp>
        <p:nvSpPr>
          <p:cNvPr id="317" name="Google Shape;317;p10"/>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Isomorphic Graphs</a:t>
            </a:r>
            <a:endParaRPr sz="2400" dirty="0"/>
          </a:p>
        </p:txBody>
      </p:sp>
      <p:sp>
        <p:nvSpPr>
          <p:cNvPr id="318" name="Google Shape;318;p10"/>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19" name="Google Shape;319;p10"/>
          <p:cNvSpPr txBox="1"/>
          <p:nvPr/>
        </p:nvSpPr>
        <p:spPr>
          <a:xfrm>
            <a:off x="1056233" y="5566054"/>
            <a:ext cx="46285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2E5496"/>
                </a:solidFill>
                <a:latin typeface="Calibri"/>
                <a:ea typeface="Calibri"/>
                <a:cs typeface="Calibri"/>
                <a:sym typeface="Calibri"/>
              </a:rPr>
              <a:t>Find if the two graphs are isomorphic</a:t>
            </a:r>
            <a:endParaRPr sz="2400">
              <a:latin typeface="Calibri"/>
              <a:ea typeface="Calibri"/>
              <a:cs typeface="Calibri"/>
              <a:sym typeface="Calibri"/>
            </a:endParaRPr>
          </a:p>
        </p:txBody>
      </p:sp>
      <p:sp>
        <p:nvSpPr>
          <p:cNvPr id="320" name="Google Shape;320;p10"/>
          <p:cNvSpPr txBox="1"/>
          <p:nvPr/>
        </p:nvSpPr>
        <p:spPr>
          <a:xfrm>
            <a:off x="1263522" y="4881117"/>
            <a:ext cx="106172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latin typeface="Calibri"/>
                <a:ea typeface="Calibri"/>
                <a:cs typeface="Calibri"/>
                <a:sym typeface="Calibri"/>
              </a:rPr>
              <a:t>Graph G</a:t>
            </a:r>
            <a:endParaRPr sz="2400">
              <a:latin typeface="Calibri"/>
              <a:ea typeface="Calibri"/>
              <a:cs typeface="Calibri"/>
              <a:sym typeface="Calibri"/>
            </a:endParaRPr>
          </a:p>
        </p:txBody>
      </p:sp>
      <p:sp>
        <p:nvSpPr>
          <p:cNvPr id="321" name="Google Shape;321;p10"/>
          <p:cNvSpPr txBox="1"/>
          <p:nvPr/>
        </p:nvSpPr>
        <p:spPr>
          <a:xfrm>
            <a:off x="6422516" y="4741240"/>
            <a:ext cx="1059815"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latin typeface="Calibri"/>
                <a:ea typeface="Calibri"/>
                <a:cs typeface="Calibri"/>
                <a:sym typeface="Calibri"/>
              </a:rPr>
              <a:t>Graph H</a:t>
            </a:r>
            <a:endParaRPr sz="2400">
              <a:latin typeface="Calibri"/>
              <a:ea typeface="Calibri"/>
              <a:cs typeface="Calibri"/>
              <a:sym typeface="Calibri"/>
            </a:endParaRPr>
          </a:p>
        </p:txBody>
      </p:sp>
      <p:grpSp>
        <p:nvGrpSpPr>
          <p:cNvPr id="322" name="Google Shape;322;p10"/>
          <p:cNvGrpSpPr/>
          <p:nvPr/>
        </p:nvGrpSpPr>
        <p:grpSpPr>
          <a:xfrm>
            <a:off x="1080261" y="1523746"/>
            <a:ext cx="2705609" cy="2588259"/>
            <a:chOff x="1080261" y="1523746"/>
            <a:chExt cx="2705609" cy="2588259"/>
          </a:xfrm>
        </p:grpSpPr>
        <p:sp>
          <p:nvSpPr>
            <p:cNvPr id="323" name="Google Shape;323;p10"/>
            <p:cNvSpPr/>
            <p:nvPr/>
          </p:nvSpPr>
          <p:spPr>
            <a:xfrm>
              <a:off x="1107947" y="1600200"/>
              <a:ext cx="2600960" cy="2484755"/>
            </a:xfrm>
            <a:custGeom>
              <a:avLst/>
              <a:gdLst/>
              <a:ahLst/>
              <a:cxnLst/>
              <a:rect l="l" t="t" r="r" b="b"/>
              <a:pathLst>
                <a:path w="2600960" h="2484754" extrusionOk="0">
                  <a:moveTo>
                    <a:pt x="1087120" y="45720"/>
                  </a:moveTo>
                  <a:lnTo>
                    <a:pt x="0" y="2026920"/>
                  </a:lnTo>
                </a:path>
                <a:path w="2600960" h="2484754" extrusionOk="0">
                  <a:moveTo>
                    <a:pt x="1097280" y="0"/>
                  </a:moveTo>
                  <a:lnTo>
                    <a:pt x="2428240" y="2016379"/>
                  </a:lnTo>
                </a:path>
                <a:path w="2600960" h="2484754" extrusionOk="0">
                  <a:moveTo>
                    <a:pt x="0" y="2026920"/>
                  </a:moveTo>
                  <a:lnTo>
                    <a:pt x="2438400" y="2026920"/>
                  </a:lnTo>
                </a:path>
                <a:path w="2600960" h="2484754" extrusionOk="0">
                  <a:moveTo>
                    <a:pt x="86868" y="522732"/>
                  </a:moveTo>
                  <a:lnTo>
                    <a:pt x="2600452" y="522732"/>
                  </a:lnTo>
                </a:path>
                <a:path w="2600960" h="2484754" extrusionOk="0">
                  <a:moveTo>
                    <a:pt x="86868" y="513588"/>
                  </a:moveTo>
                  <a:lnTo>
                    <a:pt x="1208532" y="2484628"/>
                  </a:lnTo>
                </a:path>
                <a:path w="2600960" h="2484754" extrusionOk="0">
                  <a:moveTo>
                    <a:pt x="1228344" y="2483612"/>
                  </a:moveTo>
                  <a:lnTo>
                    <a:pt x="2599943" y="522732"/>
                  </a:lnTo>
                </a:path>
                <a:path w="2600960" h="2484754" extrusionOk="0">
                  <a:moveTo>
                    <a:pt x="1097280" y="45720"/>
                  </a:moveTo>
                  <a:lnTo>
                    <a:pt x="1209040" y="2484120"/>
                  </a:lnTo>
                </a:path>
                <a:path w="2600960" h="2484754" extrusionOk="0">
                  <a:moveTo>
                    <a:pt x="86868" y="522732"/>
                  </a:moveTo>
                  <a:lnTo>
                    <a:pt x="2427731" y="2026412"/>
                  </a:lnTo>
                </a:path>
                <a:path w="2600960" h="2484754" extrusionOk="0">
                  <a:moveTo>
                    <a:pt x="0" y="2026412"/>
                  </a:moveTo>
                  <a:lnTo>
                    <a:pt x="2600960" y="522732"/>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324" name="Google Shape;324;p10"/>
            <p:cNvPicPr preferRelativeResize="0"/>
            <p:nvPr/>
          </p:nvPicPr>
          <p:blipFill rotWithShape="1">
            <a:blip r:embed="rId3">
              <a:alphaModFix/>
            </a:blip>
            <a:srcRect/>
            <a:stretch/>
          </p:blipFill>
          <p:spPr>
            <a:xfrm>
              <a:off x="2147061" y="1523746"/>
              <a:ext cx="134619" cy="119379"/>
            </a:xfrm>
            <a:prstGeom prst="rect">
              <a:avLst/>
            </a:prstGeom>
            <a:noFill/>
            <a:ln>
              <a:noFill/>
            </a:ln>
          </p:spPr>
        </p:pic>
        <p:pic>
          <p:nvPicPr>
            <p:cNvPr id="325" name="Google Shape;325;p10"/>
            <p:cNvPicPr preferRelativeResize="0"/>
            <p:nvPr/>
          </p:nvPicPr>
          <p:blipFill rotWithShape="1">
            <a:blip r:embed="rId3">
              <a:alphaModFix/>
            </a:blip>
            <a:srcRect/>
            <a:stretch/>
          </p:blipFill>
          <p:spPr>
            <a:xfrm>
              <a:off x="3651250" y="2051050"/>
              <a:ext cx="134620" cy="119379"/>
            </a:xfrm>
            <a:prstGeom prst="rect">
              <a:avLst/>
            </a:prstGeom>
            <a:noFill/>
            <a:ln>
              <a:noFill/>
            </a:ln>
          </p:spPr>
        </p:pic>
        <p:pic>
          <p:nvPicPr>
            <p:cNvPr id="326" name="Google Shape;326;p10"/>
            <p:cNvPicPr preferRelativeResize="0"/>
            <p:nvPr/>
          </p:nvPicPr>
          <p:blipFill rotWithShape="1">
            <a:blip r:embed="rId4">
              <a:alphaModFix/>
            </a:blip>
            <a:srcRect/>
            <a:stretch/>
          </p:blipFill>
          <p:spPr>
            <a:xfrm>
              <a:off x="1193037" y="2051050"/>
              <a:ext cx="134620" cy="119379"/>
            </a:xfrm>
            <a:prstGeom prst="rect">
              <a:avLst/>
            </a:prstGeom>
            <a:noFill/>
            <a:ln>
              <a:noFill/>
            </a:ln>
          </p:spPr>
        </p:pic>
        <p:pic>
          <p:nvPicPr>
            <p:cNvPr id="327" name="Google Shape;327;p10"/>
            <p:cNvPicPr preferRelativeResize="0"/>
            <p:nvPr/>
          </p:nvPicPr>
          <p:blipFill rotWithShape="1">
            <a:blip r:embed="rId5">
              <a:alphaModFix/>
            </a:blip>
            <a:srcRect/>
            <a:stretch/>
          </p:blipFill>
          <p:spPr>
            <a:xfrm>
              <a:off x="1080261" y="3555238"/>
              <a:ext cx="134619" cy="119380"/>
            </a:xfrm>
            <a:prstGeom prst="rect">
              <a:avLst/>
            </a:prstGeom>
            <a:noFill/>
            <a:ln>
              <a:noFill/>
            </a:ln>
          </p:spPr>
        </p:pic>
        <p:pic>
          <p:nvPicPr>
            <p:cNvPr id="328" name="Google Shape;328;p10"/>
            <p:cNvPicPr preferRelativeResize="0"/>
            <p:nvPr/>
          </p:nvPicPr>
          <p:blipFill rotWithShape="1">
            <a:blip r:embed="rId3">
              <a:alphaModFix/>
            </a:blip>
            <a:srcRect/>
            <a:stretch/>
          </p:blipFill>
          <p:spPr>
            <a:xfrm>
              <a:off x="3437889" y="3565906"/>
              <a:ext cx="134620" cy="119380"/>
            </a:xfrm>
            <a:prstGeom prst="rect">
              <a:avLst/>
            </a:prstGeom>
            <a:noFill/>
            <a:ln>
              <a:noFill/>
            </a:ln>
          </p:spPr>
        </p:pic>
        <p:pic>
          <p:nvPicPr>
            <p:cNvPr id="329" name="Google Shape;329;p10"/>
            <p:cNvPicPr preferRelativeResize="0"/>
            <p:nvPr/>
          </p:nvPicPr>
          <p:blipFill rotWithShape="1">
            <a:blip r:embed="rId6">
              <a:alphaModFix/>
            </a:blip>
            <a:srcRect/>
            <a:stretch/>
          </p:blipFill>
          <p:spPr>
            <a:xfrm>
              <a:off x="2249169" y="3992625"/>
              <a:ext cx="134619" cy="119380"/>
            </a:xfrm>
            <a:prstGeom prst="rect">
              <a:avLst/>
            </a:prstGeom>
            <a:noFill/>
            <a:ln>
              <a:noFill/>
            </a:ln>
          </p:spPr>
        </p:pic>
      </p:grpSp>
      <p:grpSp>
        <p:nvGrpSpPr>
          <p:cNvPr id="330" name="Google Shape;330;p10"/>
          <p:cNvGrpSpPr/>
          <p:nvPr/>
        </p:nvGrpSpPr>
        <p:grpSpPr>
          <a:xfrm>
            <a:off x="5804661" y="1929129"/>
            <a:ext cx="3386836" cy="1695195"/>
            <a:chOff x="5804661" y="1929129"/>
            <a:chExt cx="3386836" cy="1695195"/>
          </a:xfrm>
        </p:grpSpPr>
        <p:sp>
          <p:nvSpPr>
            <p:cNvPr id="331" name="Google Shape;331;p10"/>
            <p:cNvSpPr/>
            <p:nvPr/>
          </p:nvSpPr>
          <p:spPr>
            <a:xfrm>
              <a:off x="5852159" y="1959863"/>
              <a:ext cx="3312795" cy="1633220"/>
            </a:xfrm>
            <a:custGeom>
              <a:avLst/>
              <a:gdLst/>
              <a:ahLst/>
              <a:cxnLst/>
              <a:rect l="l" t="t" r="r" b="b"/>
              <a:pathLst>
                <a:path w="3312795" h="1633220" extrusionOk="0">
                  <a:moveTo>
                    <a:pt x="490727" y="31114"/>
                  </a:moveTo>
                  <a:lnTo>
                    <a:pt x="2439542" y="0"/>
                  </a:lnTo>
                </a:path>
                <a:path w="3312795" h="1633220" extrusionOk="0">
                  <a:moveTo>
                    <a:pt x="0" y="1601724"/>
                  </a:moveTo>
                  <a:lnTo>
                    <a:pt x="3312160" y="1601724"/>
                  </a:lnTo>
                </a:path>
                <a:path w="3312795" h="1633220" extrusionOk="0">
                  <a:moveTo>
                    <a:pt x="490727" y="32003"/>
                  </a:moveTo>
                  <a:lnTo>
                    <a:pt x="0" y="1602359"/>
                  </a:lnTo>
                </a:path>
                <a:path w="3312795" h="1633220" extrusionOk="0">
                  <a:moveTo>
                    <a:pt x="2439923" y="0"/>
                  </a:moveTo>
                  <a:lnTo>
                    <a:pt x="3312541" y="1601470"/>
                  </a:lnTo>
                </a:path>
                <a:path w="3312795" h="1633220" extrusionOk="0">
                  <a:moveTo>
                    <a:pt x="423672" y="67056"/>
                  </a:moveTo>
                  <a:lnTo>
                    <a:pt x="2806699" y="648715"/>
                  </a:lnTo>
                </a:path>
                <a:path w="3312795" h="1633220" extrusionOk="0">
                  <a:moveTo>
                    <a:pt x="0" y="1633220"/>
                  </a:moveTo>
                  <a:lnTo>
                    <a:pt x="1361439" y="915924"/>
                  </a:lnTo>
                </a:path>
                <a:path w="3312795" h="1633220" extrusionOk="0">
                  <a:moveTo>
                    <a:pt x="1382267" y="929639"/>
                  </a:moveTo>
                  <a:lnTo>
                    <a:pt x="3312667" y="1556639"/>
                  </a:lnTo>
                </a:path>
                <a:path w="3312795" h="1633220" extrusionOk="0">
                  <a:moveTo>
                    <a:pt x="1371599" y="904875"/>
                  </a:moveTo>
                  <a:lnTo>
                    <a:pt x="2439542" y="15239"/>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332" name="Google Shape;332;p10"/>
            <p:cNvPicPr preferRelativeResize="0"/>
            <p:nvPr/>
          </p:nvPicPr>
          <p:blipFill rotWithShape="1">
            <a:blip r:embed="rId3">
              <a:alphaModFix/>
            </a:blip>
            <a:srcRect/>
            <a:stretch/>
          </p:blipFill>
          <p:spPr>
            <a:xfrm>
              <a:off x="6252717" y="1929129"/>
              <a:ext cx="134620" cy="119380"/>
            </a:xfrm>
            <a:prstGeom prst="rect">
              <a:avLst/>
            </a:prstGeom>
            <a:noFill/>
            <a:ln>
              <a:noFill/>
            </a:ln>
          </p:spPr>
        </p:pic>
        <p:pic>
          <p:nvPicPr>
            <p:cNvPr id="333" name="Google Shape;333;p10"/>
            <p:cNvPicPr preferRelativeResize="0"/>
            <p:nvPr/>
          </p:nvPicPr>
          <p:blipFill rotWithShape="1">
            <a:blip r:embed="rId6">
              <a:alphaModFix/>
            </a:blip>
            <a:srcRect/>
            <a:stretch/>
          </p:blipFill>
          <p:spPr>
            <a:xfrm>
              <a:off x="8192769" y="1929129"/>
              <a:ext cx="134620" cy="119380"/>
            </a:xfrm>
            <a:prstGeom prst="rect">
              <a:avLst/>
            </a:prstGeom>
            <a:noFill/>
            <a:ln>
              <a:noFill/>
            </a:ln>
          </p:spPr>
        </p:pic>
        <p:pic>
          <p:nvPicPr>
            <p:cNvPr id="334" name="Google Shape;334;p10"/>
            <p:cNvPicPr preferRelativeResize="0"/>
            <p:nvPr/>
          </p:nvPicPr>
          <p:blipFill rotWithShape="1">
            <a:blip r:embed="rId7">
              <a:alphaModFix/>
            </a:blip>
            <a:srcRect/>
            <a:stretch/>
          </p:blipFill>
          <p:spPr>
            <a:xfrm>
              <a:off x="7206741" y="2803905"/>
              <a:ext cx="134619" cy="120904"/>
            </a:xfrm>
            <a:prstGeom prst="rect">
              <a:avLst/>
            </a:prstGeom>
            <a:noFill/>
            <a:ln>
              <a:noFill/>
            </a:ln>
          </p:spPr>
        </p:pic>
        <p:pic>
          <p:nvPicPr>
            <p:cNvPr id="335" name="Google Shape;335;p10"/>
            <p:cNvPicPr preferRelativeResize="0"/>
            <p:nvPr/>
          </p:nvPicPr>
          <p:blipFill rotWithShape="1">
            <a:blip r:embed="rId3">
              <a:alphaModFix/>
            </a:blip>
            <a:srcRect/>
            <a:stretch/>
          </p:blipFill>
          <p:spPr>
            <a:xfrm>
              <a:off x="5804661" y="3504945"/>
              <a:ext cx="134620" cy="119379"/>
            </a:xfrm>
            <a:prstGeom prst="rect">
              <a:avLst/>
            </a:prstGeom>
            <a:noFill/>
            <a:ln>
              <a:noFill/>
            </a:ln>
          </p:spPr>
        </p:pic>
        <p:pic>
          <p:nvPicPr>
            <p:cNvPr id="336" name="Google Shape;336;p10"/>
            <p:cNvPicPr preferRelativeResize="0"/>
            <p:nvPr/>
          </p:nvPicPr>
          <p:blipFill rotWithShape="1">
            <a:blip r:embed="rId3">
              <a:alphaModFix/>
            </a:blip>
            <a:srcRect/>
            <a:stretch/>
          </p:blipFill>
          <p:spPr>
            <a:xfrm>
              <a:off x="8599677" y="2529585"/>
              <a:ext cx="134620" cy="119379"/>
            </a:xfrm>
            <a:prstGeom prst="rect">
              <a:avLst/>
            </a:prstGeom>
            <a:noFill/>
            <a:ln>
              <a:noFill/>
            </a:ln>
          </p:spPr>
        </p:pic>
        <p:pic>
          <p:nvPicPr>
            <p:cNvPr id="337" name="Google Shape;337;p10"/>
            <p:cNvPicPr preferRelativeResize="0"/>
            <p:nvPr/>
          </p:nvPicPr>
          <p:blipFill rotWithShape="1">
            <a:blip r:embed="rId3">
              <a:alphaModFix/>
            </a:blip>
            <a:srcRect/>
            <a:stretch/>
          </p:blipFill>
          <p:spPr>
            <a:xfrm>
              <a:off x="9056877" y="3494277"/>
              <a:ext cx="134620" cy="119380"/>
            </a:xfrm>
            <a:prstGeom prst="rect">
              <a:avLst/>
            </a:prstGeom>
            <a:noFill/>
            <a:ln>
              <a:noFill/>
            </a:ln>
          </p:spPr>
        </p:pic>
      </p:grpSp>
      <p:pic>
        <p:nvPicPr>
          <p:cNvPr id="338" name="Google Shape;338;p10"/>
          <p:cNvPicPr preferRelativeResize="0"/>
          <p:nvPr/>
        </p:nvPicPr>
        <p:blipFill rotWithShape="1">
          <a:blip r:embed="rId8">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9">
            <p14:nvContentPartPr>
              <p14:cNvPr id="2" name="Ink 1">
                <a:extLst>
                  <a:ext uri="{FF2B5EF4-FFF2-40B4-BE49-F238E27FC236}">
                    <a16:creationId xmlns:a16="http://schemas.microsoft.com/office/drawing/2014/main" id="{2E03F412-15BE-12C8-0EE5-AEEC378B5E29}"/>
                  </a:ext>
                </a:extLst>
              </p14:cNvPr>
              <p14:cNvContentPartPr/>
              <p14:nvPr/>
            </p14:nvContentPartPr>
            <p14:xfrm>
              <a:off x="1175400" y="1343880"/>
              <a:ext cx="8252280" cy="2952360"/>
            </p14:xfrm>
          </p:contentPart>
        </mc:Choice>
        <mc:Fallback xmlns="">
          <p:pic>
            <p:nvPicPr>
              <p:cNvPr id="2" name="Ink 1">
                <a:extLst>
                  <a:ext uri="{FF2B5EF4-FFF2-40B4-BE49-F238E27FC236}">
                    <a16:creationId xmlns:a16="http://schemas.microsoft.com/office/drawing/2014/main" id="{2E03F412-15BE-12C8-0EE5-AEEC378B5E29}"/>
                  </a:ext>
                </a:extLst>
              </p:cNvPr>
              <p:cNvPicPr/>
              <p:nvPr/>
            </p:nvPicPr>
            <p:blipFill>
              <a:blip r:embed="rId10"/>
              <a:stretch>
                <a:fillRect/>
              </a:stretch>
            </p:blipFill>
            <p:spPr>
              <a:xfrm>
                <a:off x="1166040" y="1334520"/>
                <a:ext cx="8271000" cy="2971080"/>
              </a:xfrm>
              <a:prstGeom prst="rect">
                <a:avLst/>
              </a:prstGeom>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342"/>
        <p:cNvGrpSpPr/>
        <p:nvPr/>
      </p:nvGrpSpPr>
      <p:grpSpPr>
        <a:xfrm>
          <a:off x="0" y="0"/>
          <a:ext cx="0" cy="0"/>
          <a:chOff x="0" y="0"/>
          <a:chExt cx="0" cy="0"/>
        </a:xfrm>
      </p:grpSpPr>
      <p:sp>
        <p:nvSpPr>
          <p:cNvPr id="343" name="Google Shape;343;p11"/>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Isomorphic Graphs</a:t>
            </a:r>
            <a:endParaRPr sz="2400" dirty="0"/>
          </a:p>
        </p:txBody>
      </p:sp>
      <p:sp>
        <p:nvSpPr>
          <p:cNvPr id="344" name="Google Shape;344;p11"/>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45" name="Google Shape;345;p11"/>
          <p:cNvSpPr txBox="1"/>
          <p:nvPr/>
        </p:nvSpPr>
        <p:spPr>
          <a:xfrm>
            <a:off x="1056233" y="5566054"/>
            <a:ext cx="46285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2E5496"/>
                </a:solidFill>
                <a:latin typeface="Calibri"/>
                <a:ea typeface="Calibri"/>
                <a:cs typeface="Calibri"/>
                <a:sym typeface="Calibri"/>
              </a:rPr>
              <a:t>Find if the two graphs are isomorphic</a:t>
            </a:r>
            <a:endParaRPr sz="2400">
              <a:latin typeface="Calibri"/>
              <a:ea typeface="Calibri"/>
              <a:cs typeface="Calibri"/>
              <a:sym typeface="Calibri"/>
            </a:endParaRPr>
          </a:p>
        </p:txBody>
      </p:sp>
      <p:sp>
        <p:nvSpPr>
          <p:cNvPr id="346" name="Google Shape;346;p11"/>
          <p:cNvSpPr txBox="1"/>
          <p:nvPr/>
        </p:nvSpPr>
        <p:spPr>
          <a:xfrm>
            <a:off x="1263522" y="4881117"/>
            <a:ext cx="106172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latin typeface="Calibri"/>
                <a:ea typeface="Calibri"/>
                <a:cs typeface="Calibri"/>
                <a:sym typeface="Calibri"/>
              </a:rPr>
              <a:t>Graph G</a:t>
            </a:r>
            <a:endParaRPr sz="2400">
              <a:latin typeface="Calibri"/>
              <a:ea typeface="Calibri"/>
              <a:cs typeface="Calibri"/>
              <a:sym typeface="Calibri"/>
            </a:endParaRPr>
          </a:p>
        </p:txBody>
      </p:sp>
      <p:sp>
        <p:nvSpPr>
          <p:cNvPr id="347" name="Google Shape;347;p11"/>
          <p:cNvSpPr txBox="1"/>
          <p:nvPr/>
        </p:nvSpPr>
        <p:spPr>
          <a:xfrm>
            <a:off x="6422516" y="4741240"/>
            <a:ext cx="1059815"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latin typeface="Calibri"/>
                <a:ea typeface="Calibri"/>
                <a:cs typeface="Calibri"/>
                <a:sym typeface="Calibri"/>
              </a:rPr>
              <a:t>Graph H</a:t>
            </a:r>
            <a:endParaRPr sz="2400">
              <a:latin typeface="Calibri"/>
              <a:ea typeface="Calibri"/>
              <a:cs typeface="Calibri"/>
              <a:sym typeface="Calibri"/>
            </a:endParaRPr>
          </a:p>
        </p:txBody>
      </p:sp>
      <p:grpSp>
        <p:nvGrpSpPr>
          <p:cNvPr id="348" name="Google Shape;348;p11"/>
          <p:cNvGrpSpPr/>
          <p:nvPr/>
        </p:nvGrpSpPr>
        <p:grpSpPr>
          <a:xfrm>
            <a:off x="1049782" y="2147061"/>
            <a:ext cx="2356612" cy="1495551"/>
            <a:chOff x="1049782" y="2147061"/>
            <a:chExt cx="2356612" cy="1495551"/>
          </a:xfrm>
        </p:grpSpPr>
        <p:sp>
          <p:nvSpPr>
            <p:cNvPr id="349" name="Google Shape;349;p11"/>
            <p:cNvSpPr/>
            <p:nvPr/>
          </p:nvSpPr>
          <p:spPr>
            <a:xfrm>
              <a:off x="1114044" y="2223515"/>
              <a:ext cx="2214880" cy="1337310"/>
            </a:xfrm>
            <a:custGeom>
              <a:avLst/>
              <a:gdLst/>
              <a:ahLst/>
              <a:cxnLst/>
              <a:rect l="l" t="t" r="r" b="b"/>
              <a:pathLst>
                <a:path w="2214879" h="1337310" extrusionOk="0">
                  <a:moveTo>
                    <a:pt x="0" y="10668"/>
                  </a:moveTo>
                  <a:lnTo>
                    <a:pt x="0" y="1326388"/>
                  </a:lnTo>
                </a:path>
                <a:path w="2214879" h="1337310" extrusionOk="0">
                  <a:moveTo>
                    <a:pt x="1117092" y="21336"/>
                  </a:moveTo>
                  <a:lnTo>
                    <a:pt x="1117092" y="1337056"/>
                  </a:lnTo>
                </a:path>
                <a:path w="2214879" h="1337310" extrusionOk="0">
                  <a:moveTo>
                    <a:pt x="0" y="10668"/>
                  </a:moveTo>
                  <a:lnTo>
                    <a:pt x="1091183" y="1326388"/>
                  </a:lnTo>
                </a:path>
                <a:path w="2214879" h="1337310" extrusionOk="0">
                  <a:moveTo>
                    <a:pt x="2203704" y="0"/>
                  </a:moveTo>
                  <a:lnTo>
                    <a:pt x="2203704" y="1315720"/>
                  </a:lnTo>
                </a:path>
                <a:path w="2214879" h="1337310" extrusionOk="0">
                  <a:moveTo>
                    <a:pt x="0" y="10668"/>
                  </a:moveTo>
                  <a:lnTo>
                    <a:pt x="2204720" y="1336548"/>
                  </a:lnTo>
                </a:path>
                <a:path w="2214879" h="1337310" extrusionOk="0">
                  <a:moveTo>
                    <a:pt x="1117600" y="10668"/>
                  </a:moveTo>
                  <a:lnTo>
                    <a:pt x="0" y="1316228"/>
                  </a:lnTo>
                </a:path>
                <a:path w="2214879" h="1337310" extrusionOk="0">
                  <a:moveTo>
                    <a:pt x="1117092" y="10668"/>
                  </a:moveTo>
                  <a:lnTo>
                    <a:pt x="2204211" y="1336548"/>
                  </a:lnTo>
                </a:path>
                <a:path w="2214879" h="1337310" extrusionOk="0">
                  <a:moveTo>
                    <a:pt x="2204720" y="21336"/>
                  </a:moveTo>
                  <a:lnTo>
                    <a:pt x="0" y="1316736"/>
                  </a:lnTo>
                </a:path>
                <a:path w="2214879" h="1337310" extrusionOk="0">
                  <a:moveTo>
                    <a:pt x="2214880" y="21336"/>
                  </a:moveTo>
                  <a:lnTo>
                    <a:pt x="1091183" y="1316736"/>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350" name="Google Shape;350;p11"/>
            <p:cNvPicPr preferRelativeResize="0"/>
            <p:nvPr/>
          </p:nvPicPr>
          <p:blipFill rotWithShape="1">
            <a:blip r:embed="rId3">
              <a:alphaModFix/>
            </a:blip>
            <a:srcRect/>
            <a:stretch/>
          </p:blipFill>
          <p:spPr>
            <a:xfrm>
              <a:off x="1049782" y="2147061"/>
              <a:ext cx="131572" cy="174243"/>
            </a:xfrm>
            <a:prstGeom prst="rect">
              <a:avLst/>
            </a:prstGeom>
            <a:noFill/>
            <a:ln>
              <a:noFill/>
            </a:ln>
          </p:spPr>
        </p:pic>
        <p:pic>
          <p:nvPicPr>
            <p:cNvPr id="351" name="Google Shape;351;p11"/>
            <p:cNvPicPr preferRelativeResize="0"/>
            <p:nvPr/>
          </p:nvPicPr>
          <p:blipFill rotWithShape="1">
            <a:blip r:embed="rId4">
              <a:alphaModFix/>
            </a:blip>
            <a:srcRect/>
            <a:stretch/>
          </p:blipFill>
          <p:spPr>
            <a:xfrm>
              <a:off x="1071118" y="3466845"/>
              <a:ext cx="130047" cy="175767"/>
            </a:xfrm>
            <a:prstGeom prst="rect">
              <a:avLst/>
            </a:prstGeom>
            <a:noFill/>
            <a:ln>
              <a:noFill/>
            </a:ln>
          </p:spPr>
        </p:pic>
        <p:pic>
          <p:nvPicPr>
            <p:cNvPr id="352" name="Google Shape;352;p11"/>
            <p:cNvPicPr preferRelativeResize="0"/>
            <p:nvPr/>
          </p:nvPicPr>
          <p:blipFill rotWithShape="1">
            <a:blip r:embed="rId5">
              <a:alphaModFix/>
            </a:blip>
            <a:srcRect/>
            <a:stretch/>
          </p:blipFill>
          <p:spPr>
            <a:xfrm>
              <a:off x="2168398" y="3416553"/>
              <a:ext cx="130047" cy="174244"/>
            </a:xfrm>
            <a:prstGeom prst="rect">
              <a:avLst/>
            </a:prstGeom>
            <a:noFill/>
            <a:ln>
              <a:noFill/>
            </a:ln>
          </p:spPr>
        </p:pic>
        <p:pic>
          <p:nvPicPr>
            <p:cNvPr id="353" name="Google Shape;353;p11"/>
            <p:cNvPicPr preferRelativeResize="0"/>
            <p:nvPr/>
          </p:nvPicPr>
          <p:blipFill rotWithShape="1">
            <a:blip r:embed="rId6">
              <a:alphaModFix/>
            </a:blip>
            <a:srcRect/>
            <a:stretch/>
          </p:blipFill>
          <p:spPr>
            <a:xfrm>
              <a:off x="3255010" y="3466845"/>
              <a:ext cx="130048" cy="175767"/>
            </a:xfrm>
            <a:prstGeom prst="rect">
              <a:avLst/>
            </a:prstGeom>
            <a:noFill/>
            <a:ln>
              <a:noFill/>
            </a:ln>
          </p:spPr>
        </p:pic>
        <p:pic>
          <p:nvPicPr>
            <p:cNvPr id="354" name="Google Shape;354;p11"/>
            <p:cNvPicPr preferRelativeResize="0"/>
            <p:nvPr/>
          </p:nvPicPr>
          <p:blipFill rotWithShape="1">
            <a:blip r:embed="rId7">
              <a:alphaModFix/>
            </a:blip>
            <a:srcRect/>
            <a:stretch/>
          </p:blipFill>
          <p:spPr>
            <a:xfrm>
              <a:off x="2168398" y="2208021"/>
              <a:ext cx="130047" cy="174243"/>
            </a:xfrm>
            <a:prstGeom prst="rect">
              <a:avLst/>
            </a:prstGeom>
            <a:noFill/>
            <a:ln>
              <a:noFill/>
            </a:ln>
          </p:spPr>
        </p:pic>
        <p:pic>
          <p:nvPicPr>
            <p:cNvPr id="355" name="Google Shape;355;p11"/>
            <p:cNvPicPr preferRelativeResize="0"/>
            <p:nvPr/>
          </p:nvPicPr>
          <p:blipFill rotWithShape="1">
            <a:blip r:embed="rId8">
              <a:alphaModFix/>
            </a:blip>
            <a:srcRect/>
            <a:stretch/>
          </p:blipFill>
          <p:spPr>
            <a:xfrm>
              <a:off x="3274822" y="2186685"/>
              <a:ext cx="131572" cy="175767"/>
            </a:xfrm>
            <a:prstGeom prst="rect">
              <a:avLst/>
            </a:prstGeom>
            <a:noFill/>
            <a:ln>
              <a:noFill/>
            </a:ln>
          </p:spPr>
        </p:pic>
      </p:grpSp>
      <p:grpSp>
        <p:nvGrpSpPr>
          <p:cNvPr id="356" name="Google Shape;356;p11"/>
          <p:cNvGrpSpPr/>
          <p:nvPr/>
        </p:nvGrpSpPr>
        <p:grpSpPr>
          <a:xfrm>
            <a:off x="4922520" y="2075433"/>
            <a:ext cx="1967738" cy="1302004"/>
            <a:chOff x="4922520" y="2075433"/>
            <a:chExt cx="1967738" cy="1302004"/>
          </a:xfrm>
        </p:grpSpPr>
        <p:sp>
          <p:nvSpPr>
            <p:cNvPr id="357" name="Google Shape;357;p11"/>
            <p:cNvSpPr/>
            <p:nvPr/>
          </p:nvSpPr>
          <p:spPr>
            <a:xfrm>
              <a:off x="4922520" y="2153411"/>
              <a:ext cx="1945639" cy="1136650"/>
            </a:xfrm>
            <a:custGeom>
              <a:avLst/>
              <a:gdLst/>
              <a:ahLst/>
              <a:cxnLst/>
              <a:rect l="l" t="t" r="r" b="b"/>
              <a:pathLst>
                <a:path w="1945640" h="1136650" extrusionOk="0">
                  <a:moveTo>
                    <a:pt x="422147" y="0"/>
                  </a:moveTo>
                  <a:lnTo>
                    <a:pt x="1529588" y="0"/>
                  </a:lnTo>
                </a:path>
                <a:path w="1945640" h="1136650" extrusionOk="0">
                  <a:moveTo>
                    <a:pt x="421131" y="39624"/>
                  </a:moveTo>
                  <a:lnTo>
                    <a:pt x="12191" y="630554"/>
                  </a:lnTo>
                </a:path>
                <a:path w="1945640" h="1136650" extrusionOk="0">
                  <a:moveTo>
                    <a:pt x="1528571" y="0"/>
                  </a:moveTo>
                  <a:lnTo>
                    <a:pt x="1934972" y="579627"/>
                  </a:lnTo>
                </a:path>
                <a:path w="1945640" h="1136650" extrusionOk="0">
                  <a:moveTo>
                    <a:pt x="12191" y="588263"/>
                  </a:moveTo>
                  <a:lnTo>
                    <a:pt x="512571" y="1136014"/>
                  </a:lnTo>
                </a:path>
                <a:path w="1945640" h="1136650" extrusionOk="0">
                  <a:moveTo>
                    <a:pt x="513588" y="1135379"/>
                  </a:moveTo>
                  <a:lnTo>
                    <a:pt x="1641348" y="1135379"/>
                  </a:lnTo>
                </a:path>
                <a:path w="1945640" h="1136650" extrusionOk="0">
                  <a:moveTo>
                    <a:pt x="1650491" y="1135507"/>
                  </a:moveTo>
                  <a:lnTo>
                    <a:pt x="1934972" y="579120"/>
                  </a:lnTo>
                </a:path>
                <a:path w="1945640" h="1136650" extrusionOk="0">
                  <a:moveTo>
                    <a:pt x="513588" y="1135126"/>
                  </a:moveTo>
                  <a:lnTo>
                    <a:pt x="1529588" y="39624"/>
                  </a:lnTo>
                </a:path>
                <a:path w="1945640" h="1136650" extrusionOk="0">
                  <a:moveTo>
                    <a:pt x="0" y="631189"/>
                  </a:moveTo>
                  <a:lnTo>
                    <a:pt x="1945639" y="547115"/>
                  </a:lnTo>
                </a:path>
                <a:path w="1945640" h="1136650" extrusionOk="0">
                  <a:moveTo>
                    <a:pt x="1651507" y="1136141"/>
                  </a:moveTo>
                  <a:lnTo>
                    <a:pt x="422147" y="0"/>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358" name="Google Shape;358;p11"/>
            <p:cNvPicPr preferRelativeResize="0"/>
            <p:nvPr/>
          </p:nvPicPr>
          <p:blipFill rotWithShape="1">
            <a:blip r:embed="rId9">
              <a:alphaModFix/>
            </a:blip>
            <a:srcRect/>
            <a:stretch/>
          </p:blipFill>
          <p:spPr>
            <a:xfrm>
              <a:off x="5256022" y="2075433"/>
              <a:ext cx="131572" cy="174243"/>
            </a:xfrm>
            <a:prstGeom prst="rect">
              <a:avLst/>
            </a:prstGeom>
            <a:noFill/>
            <a:ln>
              <a:noFill/>
            </a:ln>
          </p:spPr>
        </p:pic>
        <p:pic>
          <p:nvPicPr>
            <p:cNvPr id="359" name="Google Shape;359;p11"/>
            <p:cNvPicPr preferRelativeResize="0"/>
            <p:nvPr/>
          </p:nvPicPr>
          <p:blipFill rotWithShape="1">
            <a:blip r:embed="rId10">
              <a:alphaModFix/>
            </a:blip>
            <a:srcRect/>
            <a:stretch/>
          </p:blipFill>
          <p:spPr>
            <a:xfrm>
              <a:off x="6444742" y="2086101"/>
              <a:ext cx="131572" cy="174244"/>
            </a:xfrm>
            <a:prstGeom prst="rect">
              <a:avLst/>
            </a:prstGeom>
            <a:noFill/>
            <a:ln>
              <a:noFill/>
            </a:ln>
          </p:spPr>
        </p:pic>
        <p:pic>
          <p:nvPicPr>
            <p:cNvPr id="360" name="Google Shape;360;p11"/>
            <p:cNvPicPr preferRelativeResize="0"/>
            <p:nvPr/>
          </p:nvPicPr>
          <p:blipFill rotWithShape="1">
            <a:blip r:embed="rId6">
              <a:alphaModFix/>
            </a:blip>
            <a:srcRect/>
            <a:stretch/>
          </p:blipFill>
          <p:spPr>
            <a:xfrm>
              <a:off x="6760210" y="2643885"/>
              <a:ext cx="130048" cy="175767"/>
            </a:xfrm>
            <a:prstGeom prst="rect">
              <a:avLst/>
            </a:prstGeom>
            <a:noFill/>
            <a:ln>
              <a:noFill/>
            </a:ln>
          </p:spPr>
        </p:pic>
        <p:pic>
          <p:nvPicPr>
            <p:cNvPr id="361" name="Google Shape;361;p11"/>
            <p:cNvPicPr preferRelativeResize="0"/>
            <p:nvPr/>
          </p:nvPicPr>
          <p:blipFill rotWithShape="1">
            <a:blip r:embed="rId11">
              <a:alphaModFix/>
            </a:blip>
            <a:srcRect/>
            <a:stretch/>
          </p:blipFill>
          <p:spPr>
            <a:xfrm>
              <a:off x="4942078" y="2643885"/>
              <a:ext cx="130048" cy="175767"/>
            </a:xfrm>
            <a:prstGeom prst="rect">
              <a:avLst/>
            </a:prstGeom>
            <a:noFill/>
            <a:ln>
              <a:noFill/>
            </a:ln>
          </p:spPr>
        </p:pic>
        <p:pic>
          <p:nvPicPr>
            <p:cNvPr id="362" name="Google Shape;362;p11"/>
            <p:cNvPicPr preferRelativeResize="0"/>
            <p:nvPr/>
          </p:nvPicPr>
          <p:blipFill rotWithShape="1">
            <a:blip r:embed="rId9">
              <a:alphaModFix/>
            </a:blip>
            <a:srcRect/>
            <a:stretch/>
          </p:blipFill>
          <p:spPr>
            <a:xfrm>
              <a:off x="5408422" y="3203194"/>
              <a:ext cx="131572" cy="174243"/>
            </a:xfrm>
            <a:prstGeom prst="rect">
              <a:avLst/>
            </a:prstGeom>
            <a:noFill/>
            <a:ln>
              <a:noFill/>
            </a:ln>
          </p:spPr>
        </p:pic>
        <p:pic>
          <p:nvPicPr>
            <p:cNvPr id="363" name="Google Shape;363;p11"/>
            <p:cNvPicPr preferRelativeResize="0"/>
            <p:nvPr/>
          </p:nvPicPr>
          <p:blipFill rotWithShape="1">
            <a:blip r:embed="rId12">
              <a:alphaModFix/>
            </a:blip>
            <a:srcRect/>
            <a:stretch/>
          </p:blipFill>
          <p:spPr>
            <a:xfrm>
              <a:off x="6546850" y="3203194"/>
              <a:ext cx="130048" cy="174243"/>
            </a:xfrm>
            <a:prstGeom prst="rect">
              <a:avLst/>
            </a:prstGeom>
            <a:noFill/>
            <a:ln>
              <a:noFill/>
            </a:ln>
          </p:spPr>
        </p:pic>
      </p:grpSp>
      <p:pic>
        <p:nvPicPr>
          <p:cNvPr id="364" name="Google Shape;364;p11"/>
          <p:cNvPicPr preferRelativeResize="0"/>
          <p:nvPr/>
        </p:nvPicPr>
        <p:blipFill rotWithShape="1">
          <a:blip r:embed="rId13">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14">
            <p14:nvContentPartPr>
              <p14:cNvPr id="2" name="Ink 1">
                <a:extLst>
                  <a:ext uri="{FF2B5EF4-FFF2-40B4-BE49-F238E27FC236}">
                    <a16:creationId xmlns:a16="http://schemas.microsoft.com/office/drawing/2014/main" id="{119536F9-8FA0-C7A6-BA95-9E443BA3531B}"/>
                  </a:ext>
                </a:extLst>
              </p14:cNvPr>
              <p14:cNvContentPartPr/>
              <p14:nvPr/>
            </p14:nvContentPartPr>
            <p14:xfrm>
              <a:off x="996840" y="1706040"/>
              <a:ext cx="6170040" cy="2176920"/>
            </p14:xfrm>
          </p:contentPart>
        </mc:Choice>
        <mc:Fallback xmlns="">
          <p:pic>
            <p:nvPicPr>
              <p:cNvPr id="2" name="Ink 1">
                <a:extLst>
                  <a:ext uri="{FF2B5EF4-FFF2-40B4-BE49-F238E27FC236}">
                    <a16:creationId xmlns:a16="http://schemas.microsoft.com/office/drawing/2014/main" id="{119536F9-8FA0-C7A6-BA95-9E443BA3531B}"/>
                  </a:ext>
                </a:extLst>
              </p:cNvPr>
              <p:cNvPicPr/>
              <p:nvPr/>
            </p:nvPicPr>
            <p:blipFill>
              <a:blip r:embed="rId15"/>
              <a:stretch>
                <a:fillRect/>
              </a:stretch>
            </p:blipFill>
            <p:spPr>
              <a:xfrm>
                <a:off x="987480" y="1696680"/>
                <a:ext cx="6188760" cy="2195640"/>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368"/>
        <p:cNvGrpSpPr/>
        <p:nvPr/>
      </p:nvGrpSpPr>
      <p:grpSpPr>
        <a:xfrm>
          <a:off x="0" y="0"/>
          <a:ext cx="0" cy="0"/>
          <a:chOff x="0" y="0"/>
          <a:chExt cx="0" cy="0"/>
        </a:xfrm>
      </p:grpSpPr>
      <p:sp>
        <p:nvSpPr>
          <p:cNvPr id="369" name="Google Shape;369;p12"/>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Isomorphic Graphs</a:t>
            </a:r>
            <a:endParaRPr sz="2400" dirty="0"/>
          </a:p>
        </p:txBody>
      </p:sp>
      <p:sp>
        <p:nvSpPr>
          <p:cNvPr id="370" name="Google Shape;370;p12"/>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71" name="Google Shape;371;p12"/>
          <p:cNvSpPr txBox="1"/>
          <p:nvPr/>
        </p:nvSpPr>
        <p:spPr>
          <a:xfrm>
            <a:off x="1056233" y="5566054"/>
            <a:ext cx="4628515"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2E5496"/>
                </a:solidFill>
                <a:latin typeface="Calibri"/>
                <a:ea typeface="Calibri"/>
                <a:cs typeface="Calibri"/>
                <a:sym typeface="Calibri"/>
              </a:rPr>
              <a:t>Find if the two graphs are isomorphic</a:t>
            </a:r>
            <a:endParaRPr sz="2400">
              <a:latin typeface="Calibri"/>
              <a:ea typeface="Calibri"/>
              <a:cs typeface="Calibri"/>
              <a:sym typeface="Calibri"/>
            </a:endParaRPr>
          </a:p>
        </p:txBody>
      </p:sp>
      <p:sp>
        <p:nvSpPr>
          <p:cNvPr id="372" name="Google Shape;372;p12"/>
          <p:cNvSpPr txBox="1"/>
          <p:nvPr/>
        </p:nvSpPr>
        <p:spPr>
          <a:xfrm>
            <a:off x="1263522" y="4881117"/>
            <a:ext cx="106172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latin typeface="Calibri"/>
                <a:ea typeface="Calibri"/>
                <a:cs typeface="Calibri"/>
                <a:sym typeface="Calibri"/>
              </a:rPr>
              <a:t>Graph G</a:t>
            </a:r>
            <a:endParaRPr sz="2400">
              <a:latin typeface="Calibri"/>
              <a:ea typeface="Calibri"/>
              <a:cs typeface="Calibri"/>
              <a:sym typeface="Calibri"/>
            </a:endParaRPr>
          </a:p>
        </p:txBody>
      </p:sp>
      <p:sp>
        <p:nvSpPr>
          <p:cNvPr id="373" name="Google Shape;373;p12"/>
          <p:cNvSpPr txBox="1"/>
          <p:nvPr/>
        </p:nvSpPr>
        <p:spPr>
          <a:xfrm>
            <a:off x="6422516" y="4741240"/>
            <a:ext cx="1059815"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a:latin typeface="Calibri"/>
                <a:ea typeface="Calibri"/>
                <a:cs typeface="Calibri"/>
                <a:sym typeface="Calibri"/>
              </a:rPr>
              <a:t>Graph H</a:t>
            </a:r>
            <a:endParaRPr sz="2400">
              <a:latin typeface="Calibri"/>
              <a:ea typeface="Calibri"/>
              <a:cs typeface="Calibri"/>
              <a:sym typeface="Calibri"/>
            </a:endParaRPr>
          </a:p>
        </p:txBody>
      </p:sp>
      <p:grpSp>
        <p:nvGrpSpPr>
          <p:cNvPr id="374" name="Google Shape;374;p12"/>
          <p:cNvGrpSpPr/>
          <p:nvPr/>
        </p:nvGrpSpPr>
        <p:grpSpPr>
          <a:xfrm>
            <a:off x="2066289" y="1804161"/>
            <a:ext cx="2024380" cy="2729992"/>
            <a:chOff x="2066289" y="1804161"/>
            <a:chExt cx="2024380" cy="2729992"/>
          </a:xfrm>
        </p:grpSpPr>
        <p:sp>
          <p:nvSpPr>
            <p:cNvPr id="375" name="Google Shape;375;p12"/>
            <p:cNvSpPr/>
            <p:nvPr/>
          </p:nvSpPr>
          <p:spPr>
            <a:xfrm>
              <a:off x="2151887" y="1868423"/>
              <a:ext cx="1858010" cy="2603500"/>
            </a:xfrm>
            <a:custGeom>
              <a:avLst/>
              <a:gdLst/>
              <a:ahLst/>
              <a:cxnLst/>
              <a:rect l="l" t="t" r="r" b="b"/>
              <a:pathLst>
                <a:path w="1858010" h="2603500" extrusionOk="0">
                  <a:moveTo>
                    <a:pt x="925068" y="865631"/>
                  </a:moveTo>
                  <a:lnTo>
                    <a:pt x="1857756" y="865631"/>
                  </a:lnTo>
                  <a:lnTo>
                    <a:pt x="1857756" y="0"/>
                  </a:lnTo>
                  <a:lnTo>
                    <a:pt x="925068" y="0"/>
                  </a:lnTo>
                  <a:lnTo>
                    <a:pt x="925068" y="865631"/>
                  </a:lnTo>
                  <a:close/>
                </a:path>
                <a:path w="1858010" h="2603500" extrusionOk="0">
                  <a:moveTo>
                    <a:pt x="925068" y="1719072"/>
                  </a:moveTo>
                  <a:lnTo>
                    <a:pt x="1857756" y="1719072"/>
                  </a:lnTo>
                  <a:lnTo>
                    <a:pt x="1857756" y="853440"/>
                  </a:lnTo>
                  <a:lnTo>
                    <a:pt x="925068" y="853440"/>
                  </a:lnTo>
                  <a:lnTo>
                    <a:pt x="925068" y="1719072"/>
                  </a:lnTo>
                  <a:close/>
                </a:path>
                <a:path w="1858010" h="2603500" extrusionOk="0">
                  <a:moveTo>
                    <a:pt x="0" y="1728215"/>
                  </a:moveTo>
                  <a:lnTo>
                    <a:pt x="934212" y="1728215"/>
                  </a:lnTo>
                  <a:lnTo>
                    <a:pt x="934212" y="864107"/>
                  </a:lnTo>
                  <a:lnTo>
                    <a:pt x="0" y="864107"/>
                  </a:lnTo>
                  <a:lnTo>
                    <a:pt x="0" y="1728215"/>
                  </a:lnTo>
                  <a:close/>
                </a:path>
                <a:path w="1858010" h="2603500" extrusionOk="0">
                  <a:moveTo>
                    <a:pt x="0" y="2602992"/>
                  </a:moveTo>
                  <a:lnTo>
                    <a:pt x="934212" y="2602992"/>
                  </a:lnTo>
                  <a:lnTo>
                    <a:pt x="934212" y="1737360"/>
                  </a:lnTo>
                  <a:lnTo>
                    <a:pt x="0" y="1737360"/>
                  </a:lnTo>
                  <a:lnTo>
                    <a:pt x="0" y="2602992"/>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76" name="Google Shape;376;p12"/>
            <p:cNvSpPr/>
            <p:nvPr/>
          </p:nvSpPr>
          <p:spPr>
            <a:xfrm>
              <a:off x="3076955" y="1850135"/>
              <a:ext cx="45720" cy="45720"/>
            </a:xfrm>
            <a:custGeom>
              <a:avLst/>
              <a:gdLst/>
              <a:ahLst/>
              <a:cxnLst/>
              <a:rect l="l" t="t" r="r" b="b"/>
              <a:pathLst>
                <a:path w="45719" h="45719" extrusionOk="0">
                  <a:moveTo>
                    <a:pt x="22860" y="0"/>
                  </a:moveTo>
                  <a:lnTo>
                    <a:pt x="13983" y="1803"/>
                  </a:lnTo>
                  <a:lnTo>
                    <a:pt x="6715" y="6715"/>
                  </a:lnTo>
                  <a:lnTo>
                    <a:pt x="1803" y="13983"/>
                  </a:lnTo>
                  <a:lnTo>
                    <a:pt x="0" y="22860"/>
                  </a:lnTo>
                  <a:lnTo>
                    <a:pt x="1803" y="31736"/>
                  </a:lnTo>
                  <a:lnTo>
                    <a:pt x="6715" y="39004"/>
                  </a:lnTo>
                  <a:lnTo>
                    <a:pt x="13983" y="43916"/>
                  </a:lnTo>
                  <a:lnTo>
                    <a:pt x="22860" y="45719"/>
                  </a:lnTo>
                  <a:lnTo>
                    <a:pt x="31736" y="43916"/>
                  </a:lnTo>
                  <a:lnTo>
                    <a:pt x="39004" y="39004"/>
                  </a:lnTo>
                  <a:lnTo>
                    <a:pt x="43916" y="31736"/>
                  </a:lnTo>
                  <a:lnTo>
                    <a:pt x="45719" y="22860"/>
                  </a:lnTo>
                  <a:lnTo>
                    <a:pt x="43916" y="13983"/>
                  </a:lnTo>
                  <a:lnTo>
                    <a:pt x="39004" y="6715"/>
                  </a:lnTo>
                  <a:lnTo>
                    <a:pt x="31736" y="1803"/>
                  </a:lnTo>
                  <a:lnTo>
                    <a:pt x="22860" y="0"/>
                  </a:lnTo>
                  <a:close/>
                </a:path>
              </a:pathLst>
            </a:custGeom>
            <a:solidFill>
              <a:srgbClr val="4471C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77" name="Google Shape;377;p12"/>
            <p:cNvSpPr/>
            <p:nvPr/>
          </p:nvSpPr>
          <p:spPr>
            <a:xfrm>
              <a:off x="3076955" y="1850135"/>
              <a:ext cx="45720" cy="45720"/>
            </a:xfrm>
            <a:custGeom>
              <a:avLst/>
              <a:gdLst/>
              <a:ahLst/>
              <a:cxnLst/>
              <a:rect l="l" t="t" r="r" b="b"/>
              <a:pathLst>
                <a:path w="45719" h="45719" extrusionOk="0">
                  <a:moveTo>
                    <a:pt x="0" y="22860"/>
                  </a:moveTo>
                  <a:lnTo>
                    <a:pt x="1803" y="13983"/>
                  </a:lnTo>
                  <a:lnTo>
                    <a:pt x="6715" y="6715"/>
                  </a:lnTo>
                  <a:lnTo>
                    <a:pt x="13983" y="1803"/>
                  </a:lnTo>
                  <a:lnTo>
                    <a:pt x="22860" y="0"/>
                  </a:lnTo>
                  <a:lnTo>
                    <a:pt x="31736" y="1803"/>
                  </a:lnTo>
                  <a:lnTo>
                    <a:pt x="39004" y="6715"/>
                  </a:lnTo>
                  <a:lnTo>
                    <a:pt x="43916" y="13983"/>
                  </a:lnTo>
                  <a:lnTo>
                    <a:pt x="45719" y="22860"/>
                  </a:lnTo>
                  <a:lnTo>
                    <a:pt x="43916" y="31736"/>
                  </a:lnTo>
                  <a:lnTo>
                    <a:pt x="39004" y="39004"/>
                  </a:lnTo>
                  <a:lnTo>
                    <a:pt x="31736" y="43916"/>
                  </a:lnTo>
                  <a:lnTo>
                    <a:pt x="22860" y="45719"/>
                  </a:lnTo>
                  <a:lnTo>
                    <a:pt x="13983" y="43916"/>
                  </a:lnTo>
                  <a:lnTo>
                    <a:pt x="6715" y="39004"/>
                  </a:lnTo>
                  <a:lnTo>
                    <a:pt x="1803" y="31736"/>
                  </a:lnTo>
                  <a:lnTo>
                    <a:pt x="0" y="2286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78" name="Google Shape;378;p12"/>
            <p:cNvSpPr/>
            <p:nvPr/>
          </p:nvSpPr>
          <p:spPr>
            <a:xfrm>
              <a:off x="4009644" y="3564635"/>
              <a:ext cx="45720" cy="45720"/>
            </a:xfrm>
            <a:custGeom>
              <a:avLst/>
              <a:gdLst/>
              <a:ahLst/>
              <a:cxnLst/>
              <a:rect l="l" t="t" r="r" b="b"/>
              <a:pathLst>
                <a:path w="45720" h="45720" extrusionOk="0">
                  <a:moveTo>
                    <a:pt x="22859" y="0"/>
                  </a:moveTo>
                  <a:lnTo>
                    <a:pt x="13983" y="1803"/>
                  </a:lnTo>
                  <a:lnTo>
                    <a:pt x="6715" y="6715"/>
                  </a:lnTo>
                  <a:lnTo>
                    <a:pt x="1803" y="13983"/>
                  </a:lnTo>
                  <a:lnTo>
                    <a:pt x="0" y="22860"/>
                  </a:lnTo>
                  <a:lnTo>
                    <a:pt x="1803" y="31736"/>
                  </a:lnTo>
                  <a:lnTo>
                    <a:pt x="6715" y="39004"/>
                  </a:lnTo>
                  <a:lnTo>
                    <a:pt x="13983" y="43916"/>
                  </a:lnTo>
                  <a:lnTo>
                    <a:pt x="22859" y="45719"/>
                  </a:lnTo>
                  <a:lnTo>
                    <a:pt x="31736" y="43916"/>
                  </a:lnTo>
                  <a:lnTo>
                    <a:pt x="39004" y="39004"/>
                  </a:lnTo>
                  <a:lnTo>
                    <a:pt x="43916" y="31736"/>
                  </a:lnTo>
                  <a:lnTo>
                    <a:pt x="45719" y="22860"/>
                  </a:lnTo>
                  <a:lnTo>
                    <a:pt x="43916" y="13983"/>
                  </a:lnTo>
                  <a:lnTo>
                    <a:pt x="39004" y="6715"/>
                  </a:lnTo>
                  <a:lnTo>
                    <a:pt x="31736" y="1803"/>
                  </a:lnTo>
                  <a:lnTo>
                    <a:pt x="22859" y="0"/>
                  </a:lnTo>
                  <a:close/>
                </a:path>
              </a:pathLst>
            </a:custGeom>
            <a:solidFill>
              <a:srgbClr val="4471C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79" name="Google Shape;379;p12"/>
            <p:cNvSpPr/>
            <p:nvPr/>
          </p:nvSpPr>
          <p:spPr>
            <a:xfrm>
              <a:off x="4009644" y="3564635"/>
              <a:ext cx="45720" cy="45720"/>
            </a:xfrm>
            <a:custGeom>
              <a:avLst/>
              <a:gdLst/>
              <a:ahLst/>
              <a:cxnLst/>
              <a:rect l="l" t="t" r="r" b="b"/>
              <a:pathLst>
                <a:path w="45720" h="45720" extrusionOk="0">
                  <a:moveTo>
                    <a:pt x="0" y="22860"/>
                  </a:moveTo>
                  <a:lnTo>
                    <a:pt x="1803" y="13983"/>
                  </a:lnTo>
                  <a:lnTo>
                    <a:pt x="6715" y="6715"/>
                  </a:lnTo>
                  <a:lnTo>
                    <a:pt x="13983" y="1803"/>
                  </a:lnTo>
                  <a:lnTo>
                    <a:pt x="22859" y="0"/>
                  </a:lnTo>
                  <a:lnTo>
                    <a:pt x="31736" y="1803"/>
                  </a:lnTo>
                  <a:lnTo>
                    <a:pt x="39004" y="6715"/>
                  </a:lnTo>
                  <a:lnTo>
                    <a:pt x="43916" y="13983"/>
                  </a:lnTo>
                  <a:lnTo>
                    <a:pt x="45719" y="22860"/>
                  </a:lnTo>
                  <a:lnTo>
                    <a:pt x="43916" y="31736"/>
                  </a:lnTo>
                  <a:lnTo>
                    <a:pt x="39004" y="39004"/>
                  </a:lnTo>
                  <a:lnTo>
                    <a:pt x="31736" y="43916"/>
                  </a:lnTo>
                  <a:lnTo>
                    <a:pt x="22859" y="45719"/>
                  </a:lnTo>
                  <a:lnTo>
                    <a:pt x="13983" y="43916"/>
                  </a:lnTo>
                  <a:lnTo>
                    <a:pt x="6715" y="39004"/>
                  </a:lnTo>
                  <a:lnTo>
                    <a:pt x="1803" y="31736"/>
                  </a:lnTo>
                  <a:lnTo>
                    <a:pt x="0" y="22860"/>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80" name="Google Shape;380;p12"/>
            <p:cNvSpPr/>
            <p:nvPr/>
          </p:nvSpPr>
          <p:spPr>
            <a:xfrm>
              <a:off x="4009644" y="2676144"/>
              <a:ext cx="45720" cy="45720"/>
            </a:xfrm>
            <a:custGeom>
              <a:avLst/>
              <a:gdLst/>
              <a:ahLst/>
              <a:cxnLst/>
              <a:rect l="l" t="t" r="r" b="b"/>
              <a:pathLst>
                <a:path w="45720" h="45719" extrusionOk="0">
                  <a:moveTo>
                    <a:pt x="22859" y="0"/>
                  </a:moveTo>
                  <a:lnTo>
                    <a:pt x="13983" y="1803"/>
                  </a:lnTo>
                  <a:lnTo>
                    <a:pt x="6715" y="6715"/>
                  </a:lnTo>
                  <a:lnTo>
                    <a:pt x="1803" y="13983"/>
                  </a:lnTo>
                  <a:lnTo>
                    <a:pt x="0" y="22859"/>
                  </a:lnTo>
                  <a:lnTo>
                    <a:pt x="1803" y="31736"/>
                  </a:lnTo>
                  <a:lnTo>
                    <a:pt x="6715" y="39004"/>
                  </a:lnTo>
                  <a:lnTo>
                    <a:pt x="13983" y="43916"/>
                  </a:lnTo>
                  <a:lnTo>
                    <a:pt x="22859" y="45719"/>
                  </a:lnTo>
                  <a:lnTo>
                    <a:pt x="31736" y="43916"/>
                  </a:lnTo>
                  <a:lnTo>
                    <a:pt x="39004" y="39004"/>
                  </a:lnTo>
                  <a:lnTo>
                    <a:pt x="43916" y="31736"/>
                  </a:lnTo>
                  <a:lnTo>
                    <a:pt x="45719" y="22859"/>
                  </a:lnTo>
                  <a:lnTo>
                    <a:pt x="43916" y="13983"/>
                  </a:lnTo>
                  <a:lnTo>
                    <a:pt x="39004" y="6715"/>
                  </a:lnTo>
                  <a:lnTo>
                    <a:pt x="31736" y="1803"/>
                  </a:lnTo>
                  <a:lnTo>
                    <a:pt x="22859" y="0"/>
                  </a:lnTo>
                  <a:close/>
                </a:path>
              </a:pathLst>
            </a:custGeom>
            <a:solidFill>
              <a:srgbClr val="4471C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81" name="Google Shape;381;p12"/>
            <p:cNvSpPr/>
            <p:nvPr/>
          </p:nvSpPr>
          <p:spPr>
            <a:xfrm>
              <a:off x="4009644" y="2676144"/>
              <a:ext cx="45720" cy="45720"/>
            </a:xfrm>
            <a:custGeom>
              <a:avLst/>
              <a:gdLst/>
              <a:ahLst/>
              <a:cxnLst/>
              <a:rect l="l" t="t" r="r" b="b"/>
              <a:pathLst>
                <a:path w="45720" h="45719" extrusionOk="0">
                  <a:moveTo>
                    <a:pt x="0" y="22859"/>
                  </a:moveTo>
                  <a:lnTo>
                    <a:pt x="1803" y="13983"/>
                  </a:lnTo>
                  <a:lnTo>
                    <a:pt x="6715" y="6715"/>
                  </a:lnTo>
                  <a:lnTo>
                    <a:pt x="13983" y="1803"/>
                  </a:lnTo>
                  <a:lnTo>
                    <a:pt x="22859" y="0"/>
                  </a:lnTo>
                  <a:lnTo>
                    <a:pt x="31736" y="1803"/>
                  </a:lnTo>
                  <a:lnTo>
                    <a:pt x="39004" y="6715"/>
                  </a:lnTo>
                  <a:lnTo>
                    <a:pt x="43916" y="13983"/>
                  </a:lnTo>
                  <a:lnTo>
                    <a:pt x="45719" y="22859"/>
                  </a:lnTo>
                  <a:lnTo>
                    <a:pt x="43916" y="31736"/>
                  </a:lnTo>
                  <a:lnTo>
                    <a:pt x="39004" y="39004"/>
                  </a:lnTo>
                  <a:lnTo>
                    <a:pt x="31736" y="43916"/>
                  </a:lnTo>
                  <a:lnTo>
                    <a:pt x="22859" y="45719"/>
                  </a:lnTo>
                  <a:lnTo>
                    <a:pt x="13983" y="43916"/>
                  </a:lnTo>
                  <a:lnTo>
                    <a:pt x="6715" y="39004"/>
                  </a:lnTo>
                  <a:lnTo>
                    <a:pt x="1803" y="31736"/>
                  </a:lnTo>
                  <a:lnTo>
                    <a:pt x="0" y="22859"/>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82" name="Google Shape;382;p12"/>
            <p:cNvSpPr/>
            <p:nvPr/>
          </p:nvSpPr>
          <p:spPr>
            <a:xfrm>
              <a:off x="3076955" y="2676144"/>
              <a:ext cx="45720" cy="127635"/>
            </a:xfrm>
            <a:custGeom>
              <a:avLst/>
              <a:gdLst/>
              <a:ahLst/>
              <a:cxnLst/>
              <a:rect l="l" t="t" r="r" b="b"/>
              <a:pathLst>
                <a:path w="45719" h="127635" extrusionOk="0">
                  <a:moveTo>
                    <a:pt x="0" y="0"/>
                  </a:moveTo>
                  <a:lnTo>
                    <a:pt x="45719" y="127634"/>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383" name="Google Shape;383;p12"/>
            <p:cNvPicPr preferRelativeResize="0"/>
            <p:nvPr/>
          </p:nvPicPr>
          <p:blipFill rotWithShape="1">
            <a:blip r:embed="rId3">
              <a:alphaModFix/>
            </a:blip>
            <a:srcRect/>
            <a:stretch/>
          </p:blipFill>
          <p:spPr>
            <a:xfrm>
              <a:off x="2066289" y="2669794"/>
              <a:ext cx="128524" cy="140715"/>
            </a:xfrm>
            <a:prstGeom prst="rect">
              <a:avLst/>
            </a:prstGeom>
            <a:noFill/>
            <a:ln>
              <a:noFill/>
            </a:ln>
          </p:spPr>
        </p:pic>
        <p:pic>
          <p:nvPicPr>
            <p:cNvPr id="384" name="Google Shape;384;p12"/>
            <p:cNvPicPr preferRelativeResize="0"/>
            <p:nvPr/>
          </p:nvPicPr>
          <p:blipFill rotWithShape="1">
            <a:blip r:embed="rId4">
              <a:alphaModFix/>
            </a:blip>
            <a:srcRect/>
            <a:stretch/>
          </p:blipFill>
          <p:spPr>
            <a:xfrm>
              <a:off x="3027933" y="3527805"/>
              <a:ext cx="128524" cy="139192"/>
            </a:xfrm>
            <a:prstGeom prst="rect">
              <a:avLst/>
            </a:prstGeom>
            <a:noFill/>
            <a:ln>
              <a:noFill/>
            </a:ln>
          </p:spPr>
        </p:pic>
        <p:pic>
          <p:nvPicPr>
            <p:cNvPr id="385" name="Google Shape;385;p12"/>
            <p:cNvPicPr preferRelativeResize="0"/>
            <p:nvPr/>
          </p:nvPicPr>
          <p:blipFill rotWithShape="1">
            <a:blip r:embed="rId3">
              <a:alphaModFix/>
            </a:blip>
            <a:srcRect/>
            <a:stretch/>
          </p:blipFill>
          <p:spPr>
            <a:xfrm>
              <a:off x="3038601" y="4384294"/>
              <a:ext cx="128524" cy="140716"/>
            </a:xfrm>
            <a:prstGeom prst="rect">
              <a:avLst/>
            </a:prstGeom>
            <a:noFill/>
            <a:ln>
              <a:noFill/>
            </a:ln>
          </p:spPr>
        </p:pic>
        <p:pic>
          <p:nvPicPr>
            <p:cNvPr id="386" name="Google Shape;386;p12"/>
            <p:cNvPicPr preferRelativeResize="0"/>
            <p:nvPr/>
          </p:nvPicPr>
          <p:blipFill rotWithShape="1">
            <a:blip r:embed="rId4">
              <a:alphaModFix/>
            </a:blip>
            <a:srcRect/>
            <a:stretch/>
          </p:blipFill>
          <p:spPr>
            <a:xfrm>
              <a:off x="2086101" y="4394961"/>
              <a:ext cx="128524" cy="139192"/>
            </a:xfrm>
            <a:prstGeom prst="rect">
              <a:avLst/>
            </a:prstGeom>
            <a:noFill/>
            <a:ln>
              <a:noFill/>
            </a:ln>
          </p:spPr>
        </p:pic>
        <p:pic>
          <p:nvPicPr>
            <p:cNvPr id="387" name="Google Shape;387;p12"/>
            <p:cNvPicPr preferRelativeResize="0"/>
            <p:nvPr/>
          </p:nvPicPr>
          <p:blipFill rotWithShape="1">
            <a:blip r:embed="rId3">
              <a:alphaModFix/>
            </a:blip>
            <a:srcRect/>
            <a:stretch/>
          </p:blipFill>
          <p:spPr>
            <a:xfrm>
              <a:off x="2104389" y="3536950"/>
              <a:ext cx="128524" cy="140716"/>
            </a:xfrm>
            <a:prstGeom prst="rect">
              <a:avLst/>
            </a:prstGeom>
            <a:noFill/>
            <a:ln>
              <a:noFill/>
            </a:ln>
          </p:spPr>
        </p:pic>
        <p:pic>
          <p:nvPicPr>
            <p:cNvPr id="388" name="Google Shape;388;p12"/>
            <p:cNvPicPr preferRelativeResize="0"/>
            <p:nvPr/>
          </p:nvPicPr>
          <p:blipFill rotWithShape="1">
            <a:blip r:embed="rId3">
              <a:alphaModFix/>
            </a:blip>
            <a:srcRect/>
            <a:stretch/>
          </p:blipFill>
          <p:spPr>
            <a:xfrm>
              <a:off x="3018789" y="2669794"/>
              <a:ext cx="128524" cy="140715"/>
            </a:xfrm>
            <a:prstGeom prst="rect">
              <a:avLst/>
            </a:prstGeom>
            <a:noFill/>
            <a:ln>
              <a:noFill/>
            </a:ln>
          </p:spPr>
        </p:pic>
        <p:pic>
          <p:nvPicPr>
            <p:cNvPr id="389" name="Google Shape;389;p12"/>
            <p:cNvPicPr preferRelativeResize="0"/>
            <p:nvPr/>
          </p:nvPicPr>
          <p:blipFill rotWithShape="1">
            <a:blip r:embed="rId4">
              <a:alphaModFix/>
            </a:blip>
            <a:srcRect/>
            <a:stretch/>
          </p:blipFill>
          <p:spPr>
            <a:xfrm>
              <a:off x="3962145" y="3527805"/>
              <a:ext cx="128524" cy="139192"/>
            </a:xfrm>
            <a:prstGeom prst="rect">
              <a:avLst/>
            </a:prstGeom>
            <a:noFill/>
            <a:ln>
              <a:noFill/>
            </a:ln>
          </p:spPr>
        </p:pic>
        <p:pic>
          <p:nvPicPr>
            <p:cNvPr id="390" name="Google Shape;390;p12"/>
            <p:cNvPicPr preferRelativeResize="0"/>
            <p:nvPr/>
          </p:nvPicPr>
          <p:blipFill rotWithShape="1">
            <a:blip r:embed="rId4">
              <a:alphaModFix/>
            </a:blip>
            <a:srcRect/>
            <a:stretch/>
          </p:blipFill>
          <p:spPr>
            <a:xfrm>
              <a:off x="3942333" y="2680461"/>
              <a:ext cx="128524" cy="139191"/>
            </a:xfrm>
            <a:prstGeom prst="rect">
              <a:avLst/>
            </a:prstGeom>
            <a:noFill/>
            <a:ln>
              <a:noFill/>
            </a:ln>
          </p:spPr>
        </p:pic>
        <p:pic>
          <p:nvPicPr>
            <p:cNvPr id="391" name="Google Shape;391;p12"/>
            <p:cNvPicPr preferRelativeResize="0"/>
            <p:nvPr/>
          </p:nvPicPr>
          <p:blipFill rotWithShape="1">
            <a:blip r:embed="rId4">
              <a:alphaModFix/>
            </a:blip>
            <a:srcRect/>
            <a:stretch/>
          </p:blipFill>
          <p:spPr>
            <a:xfrm>
              <a:off x="3027933" y="1813305"/>
              <a:ext cx="128524" cy="139192"/>
            </a:xfrm>
            <a:prstGeom prst="rect">
              <a:avLst/>
            </a:prstGeom>
            <a:noFill/>
            <a:ln>
              <a:noFill/>
            </a:ln>
          </p:spPr>
        </p:pic>
        <p:pic>
          <p:nvPicPr>
            <p:cNvPr id="392" name="Google Shape;392;p12"/>
            <p:cNvPicPr preferRelativeResize="0"/>
            <p:nvPr/>
          </p:nvPicPr>
          <p:blipFill rotWithShape="1">
            <a:blip r:embed="rId4">
              <a:alphaModFix/>
            </a:blip>
            <a:srcRect/>
            <a:stretch/>
          </p:blipFill>
          <p:spPr>
            <a:xfrm>
              <a:off x="3962145" y="1804161"/>
              <a:ext cx="128524" cy="139191"/>
            </a:xfrm>
            <a:prstGeom prst="rect">
              <a:avLst/>
            </a:prstGeom>
            <a:noFill/>
            <a:ln>
              <a:noFill/>
            </a:ln>
          </p:spPr>
        </p:pic>
      </p:grpSp>
      <p:sp>
        <p:nvSpPr>
          <p:cNvPr id="393" name="Google Shape;393;p12"/>
          <p:cNvSpPr/>
          <p:nvPr/>
        </p:nvSpPr>
        <p:spPr>
          <a:xfrm>
            <a:off x="6342888" y="1754123"/>
            <a:ext cx="1490980" cy="1934210"/>
          </a:xfrm>
          <a:custGeom>
            <a:avLst/>
            <a:gdLst/>
            <a:ahLst/>
            <a:cxnLst/>
            <a:rect l="l" t="t" r="r" b="b"/>
            <a:pathLst>
              <a:path w="1490979" h="1934210" extrusionOk="0">
                <a:moveTo>
                  <a:pt x="0" y="13715"/>
                </a:moveTo>
                <a:lnTo>
                  <a:pt x="1399032" y="13715"/>
                </a:lnTo>
              </a:path>
              <a:path w="1490979" h="1934210" extrusionOk="0">
                <a:moveTo>
                  <a:pt x="41148" y="440436"/>
                </a:moveTo>
                <a:lnTo>
                  <a:pt x="1440180" y="440436"/>
                </a:lnTo>
              </a:path>
              <a:path w="1490979" h="1934210" extrusionOk="0">
                <a:moveTo>
                  <a:pt x="60960" y="440436"/>
                </a:moveTo>
                <a:lnTo>
                  <a:pt x="1439671" y="13715"/>
                </a:lnTo>
              </a:path>
              <a:path w="1490979" h="1934210" extrusionOk="0">
                <a:moveTo>
                  <a:pt x="15239" y="0"/>
                </a:moveTo>
                <a:lnTo>
                  <a:pt x="1419352" y="464692"/>
                </a:lnTo>
              </a:path>
              <a:path w="1490979" h="1934210" extrusionOk="0">
                <a:moveTo>
                  <a:pt x="91439" y="928115"/>
                </a:moveTo>
                <a:lnTo>
                  <a:pt x="1490471" y="928115"/>
                </a:lnTo>
              </a:path>
              <a:path w="1490979" h="1934210" extrusionOk="0">
                <a:moveTo>
                  <a:pt x="80772" y="461772"/>
                </a:moveTo>
                <a:lnTo>
                  <a:pt x="1490471" y="922147"/>
                </a:lnTo>
              </a:path>
              <a:path w="1490979" h="1934210" extrusionOk="0">
                <a:moveTo>
                  <a:pt x="1434591" y="461772"/>
                </a:moveTo>
                <a:lnTo>
                  <a:pt x="126491" y="922147"/>
                </a:lnTo>
              </a:path>
              <a:path w="1490979" h="1934210" extrusionOk="0">
                <a:moveTo>
                  <a:pt x="60960" y="1487424"/>
                </a:moveTo>
                <a:lnTo>
                  <a:pt x="1459991" y="1487424"/>
                </a:lnTo>
              </a:path>
              <a:path w="1490979" h="1934210" extrusionOk="0">
                <a:moveTo>
                  <a:pt x="1434211" y="478536"/>
                </a:moveTo>
                <a:lnTo>
                  <a:pt x="105156" y="1484502"/>
                </a:lnTo>
              </a:path>
              <a:path w="1490979" h="1934210" extrusionOk="0">
                <a:moveTo>
                  <a:pt x="126491" y="922020"/>
                </a:moveTo>
                <a:lnTo>
                  <a:pt x="1419352" y="1461642"/>
                </a:lnTo>
              </a:path>
              <a:path w="1490979" h="1934210" extrusionOk="0">
                <a:moveTo>
                  <a:pt x="50291" y="1914144"/>
                </a:moveTo>
                <a:lnTo>
                  <a:pt x="1449323" y="1914144"/>
                </a:lnTo>
              </a:path>
              <a:path w="1490979" h="1934210" extrusionOk="0">
                <a:moveTo>
                  <a:pt x="126491" y="922020"/>
                </a:moveTo>
                <a:lnTo>
                  <a:pt x="1448181" y="1887346"/>
                </a:lnTo>
              </a:path>
              <a:path w="1490979" h="1934210" extrusionOk="0">
                <a:moveTo>
                  <a:pt x="1434591" y="1478279"/>
                </a:moveTo>
                <a:lnTo>
                  <a:pt x="60960" y="1933956"/>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394" name="Google Shape;394;p12"/>
          <p:cNvPicPr preferRelativeResize="0"/>
          <p:nvPr/>
        </p:nvPicPr>
        <p:blipFill rotWithShape="1">
          <a:blip r:embed="rId5">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14DADE71-4822-F266-C052-ED9DA8B23573}"/>
                  </a:ext>
                </a:extLst>
              </p14:cNvPr>
              <p14:cNvContentPartPr/>
              <p14:nvPr/>
            </p14:nvContentPartPr>
            <p14:xfrm>
              <a:off x="2186640" y="1454400"/>
              <a:ext cx="5977800" cy="3050280"/>
            </p14:xfrm>
          </p:contentPart>
        </mc:Choice>
        <mc:Fallback xmlns="">
          <p:pic>
            <p:nvPicPr>
              <p:cNvPr id="2" name="Ink 1">
                <a:extLst>
                  <a:ext uri="{FF2B5EF4-FFF2-40B4-BE49-F238E27FC236}">
                    <a16:creationId xmlns:a16="http://schemas.microsoft.com/office/drawing/2014/main" id="{14DADE71-4822-F266-C052-ED9DA8B23573}"/>
                  </a:ext>
                </a:extLst>
              </p:cNvPr>
              <p:cNvPicPr/>
              <p:nvPr/>
            </p:nvPicPr>
            <p:blipFill>
              <a:blip r:embed="rId7"/>
              <a:stretch>
                <a:fillRect/>
              </a:stretch>
            </p:blipFill>
            <p:spPr>
              <a:xfrm>
                <a:off x="2177280" y="1445040"/>
                <a:ext cx="5996520" cy="306900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1"/>
        <p:cNvGrpSpPr/>
        <p:nvPr/>
      </p:nvGrpSpPr>
      <p:grpSpPr>
        <a:xfrm>
          <a:off x="0" y="0"/>
          <a:ext cx="0" cy="0"/>
          <a:chOff x="0" y="0"/>
          <a:chExt cx="0" cy="0"/>
        </a:xfrm>
      </p:grpSpPr>
      <p:sp>
        <p:nvSpPr>
          <p:cNvPr id="52" name="Google Shape;52;p2"/>
          <p:cNvSpPr txBox="1">
            <a:spLocks noGrp="1"/>
          </p:cNvSpPr>
          <p:nvPr>
            <p:ph type="title"/>
          </p:nvPr>
        </p:nvSpPr>
        <p:spPr>
          <a:xfrm>
            <a:off x="155244" y="1853895"/>
            <a:ext cx="10223500" cy="57467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solidFill>
                  <a:srgbClr val="000000"/>
                </a:solidFill>
              </a:rPr>
              <a:t>GRAPH THEORY and its APPLICATIONS</a:t>
            </a:r>
            <a:endParaRPr dirty="0"/>
          </a:p>
        </p:txBody>
      </p:sp>
      <p:sp>
        <p:nvSpPr>
          <p:cNvPr id="53" name="Google Shape;53;p2"/>
          <p:cNvSpPr txBox="1"/>
          <p:nvPr/>
        </p:nvSpPr>
        <p:spPr>
          <a:xfrm>
            <a:off x="677672" y="2893567"/>
            <a:ext cx="3780790" cy="5740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3600" b="1">
                <a:solidFill>
                  <a:srgbClr val="2E5496"/>
                </a:solidFill>
                <a:latin typeface="Calibri"/>
                <a:ea typeface="Calibri"/>
                <a:cs typeface="Calibri"/>
                <a:sym typeface="Calibri"/>
              </a:rPr>
              <a:t>Graph Isomorphism</a:t>
            </a:r>
            <a:endParaRPr sz="3600">
              <a:latin typeface="Calibri"/>
              <a:ea typeface="Calibri"/>
              <a:cs typeface="Calibri"/>
              <a:sym typeface="Calibri"/>
            </a:endParaRPr>
          </a:p>
        </p:txBody>
      </p:sp>
      <p:sp>
        <p:nvSpPr>
          <p:cNvPr id="54" name="Google Shape;54;p2"/>
          <p:cNvSpPr txBox="1"/>
          <p:nvPr/>
        </p:nvSpPr>
        <p:spPr>
          <a:xfrm>
            <a:off x="677672" y="5462566"/>
            <a:ext cx="4994910" cy="773430"/>
          </a:xfrm>
          <a:prstGeom prst="rect">
            <a:avLst/>
          </a:prstGeom>
          <a:noFill/>
          <a:ln>
            <a:noFill/>
          </a:ln>
        </p:spPr>
        <p:txBody>
          <a:bodyPr spcFirstLastPara="1" wrap="square" lIns="0" tIns="53975" rIns="0" bIns="0" anchor="t" anchorCtr="0">
            <a:spAutoFit/>
          </a:bodyPr>
          <a:lstStyle/>
          <a:p>
            <a:pPr marL="12700" marR="0" lvl="0" indent="0" algn="l" rtl="0">
              <a:lnSpc>
                <a:spcPct val="100000"/>
              </a:lnSpc>
              <a:spcBef>
                <a:spcPts val="0"/>
              </a:spcBef>
              <a:spcAft>
                <a:spcPts val="0"/>
              </a:spcAft>
              <a:buNone/>
            </a:pPr>
            <a:r>
              <a:rPr lang="en-IN" sz="2400" b="1" dirty="0" err="1">
                <a:latin typeface="Calibri"/>
                <a:ea typeface="Calibri"/>
                <a:cs typeface="Calibri"/>
                <a:sym typeface="Calibri"/>
              </a:rPr>
              <a:t>Dr.</a:t>
            </a:r>
            <a:r>
              <a:rPr lang="en-IN" sz="2400" b="1" dirty="0">
                <a:latin typeface="Calibri"/>
                <a:ea typeface="Calibri"/>
                <a:cs typeface="Calibri"/>
                <a:sym typeface="Calibri"/>
              </a:rPr>
              <a:t> Arti Arya</a:t>
            </a:r>
            <a:endParaRPr sz="2400" dirty="0">
              <a:latin typeface="Calibri"/>
              <a:ea typeface="Calibri"/>
              <a:cs typeface="Calibri"/>
              <a:sym typeface="Calibri"/>
            </a:endParaRPr>
          </a:p>
          <a:p>
            <a:pPr marL="12700" marR="0" lvl="0" indent="0" algn="l" rtl="0">
              <a:lnSpc>
                <a:spcPct val="100000"/>
              </a:lnSpc>
              <a:spcBef>
                <a:spcPts val="280"/>
              </a:spcBef>
              <a:spcAft>
                <a:spcPts val="0"/>
              </a:spcAft>
              <a:buNone/>
            </a:pPr>
            <a:r>
              <a:rPr lang="en-US" sz="2000" dirty="0">
                <a:latin typeface="Calibri"/>
                <a:ea typeface="Calibri"/>
                <a:cs typeface="Calibri"/>
                <a:sym typeface="Calibri"/>
              </a:rPr>
              <a:t>Department of Computer Science &amp; Engineering</a:t>
            </a:r>
            <a:endParaRPr sz="2000" dirty="0">
              <a:latin typeface="Calibri"/>
              <a:ea typeface="Calibri"/>
              <a:cs typeface="Calibri"/>
              <a:sym typeface="Calibri"/>
            </a:endParaRPr>
          </a:p>
        </p:txBody>
      </p:sp>
      <p:sp>
        <p:nvSpPr>
          <p:cNvPr id="55" name="Google Shape;55;p2"/>
          <p:cNvSpPr/>
          <p:nvPr/>
        </p:nvSpPr>
        <p:spPr>
          <a:xfrm>
            <a:off x="313944" y="5489447"/>
            <a:ext cx="1066800" cy="1079500"/>
          </a:xfrm>
          <a:custGeom>
            <a:avLst/>
            <a:gdLst/>
            <a:ahLst/>
            <a:cxnLst/>
            <a:rect l="l" t="t" r="r" b="b"/>
            <a:pathLst>
              <a:path w="1066800" h="1079500" extrusionOk="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F4B08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56" name="Google Shape;56;p2"/>
          <p:cNvSpPr/>
          <p:nvPr/>
        </p:nvSpPr>
        <p:spPr>
          <a:xfrm>
            <a:off x="761" y="2597657"/>
            <a:ext cx="7904480" cy="68580"/>
          </a:xfrm>
          <a:custGeom>
            <a:avLst/>
            <a:gdLst/>
            <a:ahLst/>
            <a:cxnLst/>
            <a:rect l="l" t="t" r="r" b="b"/>
            <a:pathLst>
              <a:path w="7904480" h="68580" extrusionOk="0">
                <a:moveTo>
                  <a:pt x="0" y="68579"/>
                </a:moveTo>
                <a:lnTo>
                  <a:pt x="7904099" y="0"/>
                </a:lnTo>
              </a:path>
            </a:pathLst>
          </a:custGeom>
          <a:noFill/>
          <a:ln w="38100" cap="flat" cmpd="sng">
            <a:solidFill>
              <a:srgbClr val="DFA167"/>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57" name="Google Shape;57;p2"/>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398"/>
        <p:cNvGrpSpPr/>
        <p:nvPr/>
      </p:nvGrpSpPr>
      <p:grpSpPr>
        <a:xfrm>
          <a:off x="0" y="0"/>
          <a:ext cx="0" cy="0"/>
          <a:chOff x="0" y="0"/>
          <a:chExt cx="0" cy="0"/>
        </a:xfrm>
      </p:grpSpPr>
      <p:sp>
        <p:nvSpPr>
          <p:cNvPr id="399" name="Google Shape;399;p13"/>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Isomorphic Graphs</a:t>
            </a:r>
            <a:endParaRPr sz="2400" dirty="0"/>
          </a:p>
        </p:txBody>
      </p:sp>
      <p:sp>
        <p:nvSpPr>
          <p:cNvPr id="400" name="Google Shape;400;p13"/>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01" name="Google Shape;401;p13"/>
          <p:cNvSpPr txBox="1"/>
          <p:nvPr/>
        </p:nvSpPr>
        <p:spPr>
          <a:xfrm>
            <a:off x="1056233" y="5566054"/>
            <a:ext cx="335280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a:solidFill>
                  <a:srgbClr val="2E5496"/>
                </a:solidFill>
                <a:latin typeface="Calibri"/>
                <a:ea typeface="Calibri"/>
                <a:cs typeface="Calibri"/>
                <a:sym typeface="Calibri"/>
              </a:rPr>
              <a:t>Are the	graphs isomorphic</a:t>
            </a:r>
            <a:endParaRPr sz="2400">
              <a:latin typeface="Calibri"/>
              <a:ea typeface="Calibri"/>
              <a:cs typeface="Calibri"/>
              <a:sym typeface="Calibri"/>
            </a:endParaRPr>
          </a:p>
        </p:txBody>
      </p:sp>
      <p:pic>
        <p:nvPicPr>
          <p:cNvPr id="402" name="Google Shape;402;p13"/>
          <p:cNvPicPr preferRelativeResize="0"/>
          <p:nvPr/>
        </p:nvPicPr>
        <p:blipFill rotWithShape="1">
          <a:blip r:embed="rId3">
            <a:alphaModFix/>
          </a:blip>
          <a:srcRect/>
          <a:stretch/>
        </p:blipFill>
        <p:spPr>
          <a:xfrm>
            <a:off x="801623" y="1868423"/>
            <a:ext cx="7418832" cy="2941320"/>
          </a:xfrm>
          <a:prstGeom prst="rect">
            <a:avLst/>
          </a:prstGeom>
          <a:noFill/>
          <a:ln>
            <a:noFill/>
          </a:ln>
        </p:spPr>
      </p:pic>
      <p:pic>
        <p:nvPicPr>
          <p:cNvPr id="403" name="Google Shape;403;p13"/>
          <p:cNvPicPr preferRelativeResize="0"/>
          <p:nvPr/>
        </p:nvPicPr>
        <p:blipFill rotWithShape="1">
          <a:blip r:embed="rId4">
            <a:alphaModFix/>
          </a:blip>
          <a:srcRect t="4970"/>
          <a:stretch/>
        </p:blipFill>
        <p:spPr>
          <a:xfrm>
            <a:off x="10882725" y="0"/>
            <a:ext cx="1309275" cy="16817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407"/>
        <p:cNvGrpSpPr/>
        <p:nvPr/>
      </p:nvGrpSpPr>
      <p:grpSpPr>
        <a:xfrm>
          <a:off x="0" y="0"/>
          <a:ext cx="0" cy="0"/>
          <a:chOff x="0" y="0"/>
          <a:chExt cx="0" cy="0"/>
        </a:xfrm>
      </p:grpSpPr>
      <p:sp>
        <p:nvSpPr>
          <p:cNvPr id="408" name="Google Shape;408;p14"/>
          <p:cNvSpPr/>
          <p:nvPr/>
        </p:nvSpPr>
        <p:spPr>
          <a:xfrm>
            <a:off x="5449061" y="2888742"/>
            <a:ext cx="4581525" cy="0"/>
          </a:xfrm>
          <a:custGeom>
            <a:avLst/>
            <a:gdLst/>
            <a:ahLst/>
            <a:cxnLst/>
            <a:rect l="l" t="t" r="r" b="b"/>
            <a:pathLst>
              <a:path w="4581525" h="120000" extrusionOk="0">
                <a:moveTo>
                  <a:pt x="0" y="0"/>
                </a:moveTo>
                <a:lnTo>
                  <a:pt x="4581397" y="0"/>
                </a:lnTo>
              </a:path>
            </a:pathLst>
          </a:custGeom>
          <a:noFill/>
          <a:ln w="38100" cap="flat" cmpd="sng">
            <a:solidFill>
              <a:srgbClr val="C55A1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09" name="Google Shape;409;p14"/>
          <p:cNvSpPr txBox="1"/>
          <p:nvPr/>
        </p:nvSpPr>
        <p:spPr>
          <a:xfrm>
            <a:off x="5527675" y="3110484"/>
            <a:ext cx="5909310" cy="1344930"/>
          </a:xfrm>
          <a:prstGeom prst="rect">
            <a:avLst/>
          </a:prstGeom>
          <a:noFill/>
          <a:ln>
            <a:noFill/>
          </a:ln>
        </p:spPr>
        <p:txBody>
          <a:bodyPr spcFirstLastPara="1" wrap="square" lIns="0" tIns="44450" rIns="0" bIns="0" anchor="t" anchorCtr="0">
            <a:spAutoFit/>
          </a:bodyPr>
          <a:lstStyle/>
          <a:p>
            <a:pPr marL="12700" marR="0" lvl="0" indent="0" algn="l" rtl="0">
              <a:lnSpc>
                <a:spcPct val="100000"/>
              </a:lnSpc>
              <a:spcBef>
                <a:spcPts val="0"/>
              </a:spcBef>
              <a:spcAft>
                <a:spcPts val="0"/>
              </a:spcAft>
              <a:buNone/>
            </a:pPr>
            <a:r>
              <a:rPr lang="en-IN" sz="2400" b="1" dirty="0" err="1">
                <a:latin typeface="Calibri"/>
                <a:ea typeface="Calibri"/>
                <a:cs typeface="Calibri"/>
                <a:sym typeface="Calibri"/>
              </a:rPr>
              <a:t>Dr.</a:t>
            </a:r>
            <a:r>
              <a:rPr lang="en-IN" sz="2400" b="1" dirty="0">
                <a:latin typeface="Calibri"/>
                <a:ea typeface="Calibri"/>
                <a:cs typeface="Calibri"/>
                <a:sym typeface="Calibri"/>
              </a:rPr>
              <a:t> Arti Arya</a:t>
            </a:r>
            <a:endParaRPr sz="2400" dirty="0">
              <a:latin typeface="Calibri"/>
              <a:ea typeface="Calibri"/>
              <a:cs typeface="Calibri"/>
              <a:sym typeface="Calibri"/>
            </a:endParaRPr>
          </a:p>
          <a:p>
            <a:pPr marL="12700" marR="0" lvl="0" indent="0" algn="l" rtl="0">
              <a:lnSpc>
                <a:spcPct val="100000"/>
              </a:lnSpc>
              <a:spcBef>
                <a:spcPts val="250"/>
              </a:spcBef>
              <a:spcAft>
                <a:spcPts val="0"/>
              </a:spcAft>
              <a:buNone/>
            </a:pPr>
            <a:r>
              <a:rPr lang="en-US" sz="2400" dirty="0">
                <a:latin typeface="Calibri"/>
                <a:ea typeface="Calibri"/>
                <a:cs typeface="Calibri"/>
                <a:sym typeface="Calibri"/>
              </a:rPr>
              <a:t>Department of Computer Science &amp;Engineering</a:t>
            </a:r>
            <a:endParaRPr sz="2400" dirty="0">
              <a:latin typeface="Calibri"/>
              <a:ea typeface="Calibri"/>
              <a:cs typeface="Calibri"/>
              <a:sym typeface="Calibri"/>
            </a:endParaRPr>
          </a:p>
          <a:p>
            <a:pPr marL="24765" marR="0" lvl="0" indent="0" algn="l" rtl="0">
              <a:lnSpc>
                <a:spcPct val="100000"/>
              </a:lnSpc>
              <a:spcBef>
                <a:spcPts val="1245"/>
              </a:spcBef>
              <a:spcAft>
                <a:spcPts val="0"/>
              </a:spcAft>
              <a:buNone/>
            </a:pPr>
            <a:r>
              <a:rPr lang="en-US" sz="2400" b="1" u="sng" dirty="0">
                <a:solidFill>
                  <a:schemeClr val="hlink"/>
                </a:solidFill>
                <a:latin typeface="Calibri"/>
                <a:ea typeface="Calibri"/>
                <a:cs typeface="Calibri"/>
                <a:sym typeface="Calibri"/>
                <a:hlinkClick r:id="rId3"/>
              </a:rPr>
              <a:t>artiarya@pes.edu</a:t>
            </a:r>
            <a:endParaRPr sz="2400" dirty="0">
              <a:latin typeface="Calibri"/>
              <a:ea typeface="Calibri"/>
              <a:cs typeface="Calibri"/>
              <a:sym typeface="Calibri"/>
            </a:endParaRPr>
          </a:p>
        </p:txBody>
      </p:sp>
      <p:sp>
        <p:nvSpPr>
          <p:cNvPr id="410" name="Google Shape;410;p14"/>
          <p:cNvSpPr/>
          <p:nvPr/>
        </p:nvSpPr>
        <p:spPr>
          <a:xfrm>
            <a:off x="10765536" y="348995"/>
            <a:ext cx="1066800" cy="1079500"/>
          </a:xfrm>
          <a:custGeom>
            <a:avLst/>
            <a:gdLst/>
            <a:ahLst/>
            <a:cxnLst/>
            <a:rect l="l" t="t" r="r" b="b"/>
            <a:pathLst>
              <a:path w="1066800" h="1079500" extrusionOk="0">
                <a:moveTo>
                  <a:pt x="1066800" y="0"/>
                </a:moveTo>
                <a:lnTo>
                  <a:pt x="0" y="0"/>
                </a:lnTo>
                <a:lnTo>
                  <a:pt x="0" y="45720"/>
                </a:lnTo>
                <a:lnTo>
                  <a:pt x="1021080" y="45720"/>
                </a:lnTo>
                <a:lnTo>
                  <a:pt x="1021080" y="1078992"/>
                </a:lnTo>
                <a:lnTo>
                  <a:pt x="1066800" y="1078992"/>
                </a:lnTo>
                <a:lnTo>
                  <a:pt x="1066800" y="45720"/>
                </a:lnTo>
                <a:lnTo>
                  <a:pt x="1066800" y="12192"/>
                </a:lnTo>
                <a:lnTo>
                  <a:pt x="1066800"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11" name="Google Shape;411;p14"/>
          <p:cNvSpPr/>
          <p:nvPr/>
        </p:nvSpPr>
        <p:spPr>
          <a:xfrm>
            <a:off x="313944" y="5489447"/>
            <a:ext cx="1066800" cy="1079500"/>
          </a:xfrm>
          <a:custGeom>
            <a:avLst/>
            <a:gdLst/>
            <a:ahLst/>
            <a:cxnLst/>
            <a:rect l="l" t="t" r="r" b="b"/>
            <a:pathLst>
              <a:path w="1066800" h="1079500" extrusionOk="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412" name="Google Shape;412;p14"/>
          <p:cNvSpPr txBox="1">
            <a:spLocks noGrp="1"/>
          </p:cNvSpPr>
          <p:nvPr>
            <p:ph type="title"/>
          </p:nvPr>
        </p:nvSpPr>
        <p:spPr>
          <a:xfrm>
            <a:off x="4361179" y="2054097"/>
            <a:ext cx="5231327" cy="574039"/>
          </a:xfrm>
          <a:prstGeom prst="rect">
            <a:avLst/>
          </a:prstGeom>
          <a:noFill/>
          <a:ln>
            <a:noFill/>
          </a:ln>
        </p:spPr>
        <p:txBody>
          <a:bodyPr spcFirstLastPara="1" wrap="square" lIns="0" tIns="12700" rIns="0" bIns="0" anchor="t" anchorCtr="0">
            <a:spAutoFit/>
          </a:bodyPr>
          <a:lstStyle/>
          <a:p>
            <a:pPr marL="1179195" lvl="0" indent="0" algn="l" rtl="0">
              <a:lnSpc>
                <a:spcPct val="100000"/>
              </a:lnSpc>
              <a:spcBef>
                <a:spcPts val="0"/>
              </a:spcBef>
              <a:spcAft>
                <a:spcPts val="0"/>
              </a:spcAft>
              <a:buNone/>
            </a:pPr>
            <a:r>
              <a:rPr lang="en-US" dirty="0"/>
              <a:t>THANK YOU</a:t>
            </a:r>
            <a:endParaRPr dirty="0"/>
          </a:p>
        </p:txBody>
      </p:sp>
      <p:pic>
        <p:nvPicPr>
          <p:cNvPr id="413" name="Google Shape;413;p14"/>
          <p:cNvPicPr preferRelativeResize="0"/>
          <p:nvPr/>
        </p:nvPicPr>
        <p:blipFill rotWithShape="1">
          <a:blip r:embed="rId4">
            <a:alphaModFix/>
          </a:blip>
          <a:srcRect/>
          <a:stretch/>
        </p:blipFill>
        <p:spPr>
          <a:xfrm>
            <a:off x="2599493" y="1595184"/>
            <a:ext cx="2238671" cy="366763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1"/>
          <p:cNvSpPr txBox="1">
            <a:spLocks noGrp="1"/>
          </p:cNvSpPr>
          <p:nvPr>
            <p:ph type="title"/>
          </p:nvPr>
        </p:nvSpPr>
        <p:spPr>
          <a:xfrm>
            <a:off x="4504690" y="1713738"/>
            <a:ext cx="6887845" cy="112082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SzPts val="1400"/>
              <a:buNone/>
            </a:pPr>
            <a:r>
              <a:rPr lang="en-US" dirty="0"/>
              <a:t>GRAPH THEORY and its APPLICATIONS </a:t>
            </a:r>
            <a:r>
              <a:rPr lang="en-US" u="sng" dirty="0"/>
              <a:t>	</a:t>
            </a:r>
            <a:endParaRPr dirty="0"/>
          </a:p>
        </p:txBody>
      </p:sp>
      <p:sp>
        <p:nvSpPr>
          <p:cNvPr id="45" name="Google Shape;45;p1"/>
          <p:cNvSpPr txBox="1"/>
          <p:nvPr/>
        </p:nvSpPr>
        <p:spPr>
          <a:xfrm>
            <a:off x="4617142" y="3205862"/>
            <a:ext cx="5977890" cy="832900"/>
          </a:xfrm>
          <a:prstGeom prst="rect">
            <a:avLst/>
          </a:prstGeom>
          <a:noFill/>
          <a:ln>
            <a:noFill/>
          </a:ln>
        </p:spPr>
        <p:txBody>
          <a:bodyPr spcFirstLastPara="1" wrap="square" lIns="0" tIns="55225" rIns="0" bIns="0" anchor="t" anchorCtr="0">
            <a:spAutoFit/>
          </a:bodyPr>
          <a:lstStyle/>
          <a:p>
            <a:pPr marL="99695" marR="0" lvl="0" indent="0" algn="l" rtl="0">
              <a:lnSpc>
                <a:spcPct val="100000"/>
              </a:lnSpc>
              <a:spcBef>
                <a:spcPts val="0"/>
              </a:spcBef>
              <a:spcAft>
                <a:spcPts val="0"/>
              </a:spcAft>
              <a:buClr>
                <a:srgbClr val="000000"/>
              </a:buClr>
              <a:buSzPts val="2400"/>
              <a:buFont typeface="Arial"/>
              <a:buNone/>
            </a:pPr>
            <a:r>
              <a:rPr lang="en-US" sz="2400" b="1" dirty="0">
                <a:latin typeface="Calibri"/>
                <a:ea typeface="Calibri"/>
                <a:cs typeface="Calibri"/>
                <a:sym typeface="Calibri"/>
              </a:rPr>
              <a:t>Course Instructor: Dr. Arti Arya</a:t>
            </a:r>
            <a:endParaRPr sz="2400" b="0" i="0" u="none" strike="noStrike" cap="none" dirty="0">
              <a:solidFill>
                <a:srgbClr val="000000"/>
              </a:solidFill>
              <a:latin typeface="Calibri"/>
              <a:ea typeface="Calibri"/>
              <a:cs typeface="Calibri"/>
              <a:sym typeface="Calibri"/>
            </a:endParaRPr>
          </a:p>
          <a:p>
            <a:pPr marL="12700" marR="0" lvl="0" indent="0" algn="l" rtl="0">
              <a:lnSpc>
                <a:spcPct val="100000"/>
              </a:lnSpc>
              <a:spcBef>
                <a:spcPts val="335"/>
              </a:spcBef>
              <a:spcAft>
                <a:spcPts val="0"/>
              </a:spcAft>
              <a:buClr>
                <a:srgbClr val="000000"/>
              </a:buClr>
              <a:buSzPts val="2400"/>
              <a:buFont typeface="Arial"/>
              <a:buNone/>
            </a:pPr>
            <a:r>
              <a:rPr lang="en-US" sz="2400" b="0" i="0" u="none" strike="noStrike" cap="none" dirty="0">
                <a:solidFill>
                  <a:srgbClr val="000000"/>
                </a:solidFill>
                <a:latin typeface="Calibri"/>
                <a:ea typeface="Calibri"/>
                <a:cs typeface="Calibri"/>
                <a:sym typeface="Calibri"/>
              </a:rPr>
              <a:t>Department of Computer Science &amp; Engineering</a:t>
            </a:r>
            <a:endParaRPr sz="2400" b="0" i="0" u="none" strike="noStrike" cap="none" dirty="0">
              <a:solidFill>
                <a:srgbClr val="000000"/>
              </a:solidFill>
              <a:latin typeface="Calibri"/>
              <a:ea typeface="Calibri"/>
              <a:cs typeface="Calibri"/>
              <a:sym typeface="Calibri"/>
            </a:endParaRPr>
          </a:p>
        </p:txBody>
      </p:sp>
      <p:sp>
        <p:nvSpPr>
          <p:cNvPr id="46" name="Google Shape;46;p1"/>
          <p:cNvSpPr/>
          <p:nvPr/>
        </p:nvSpPr>
        <p:spPr>
          <a:xfrm>
            <a:off x="313944" y="5489447"/>
            <a:ext cx="1066800" cy="1079500"/>
          </a:xfrm>
          <a:custGeom>
            <a:avLst/>
            <a:gdLst/>
            <a:ahLst/>
            <a:cxnLst/>
            <a:rect l="l" t="t" r="r" b="b"/>
            <a:pathLst>
              <a:path w="1066800" h="1079500" extrusionOk="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7" name="Google Shape;47;p1"/>
          <p:cNvSpPr/>
          <p:nvPr/>
        </p:nvSpPr>
        <p:spPr>
          <a:xfrm>
            <a:off x="10855452" y="266699"/>
            <a:ext cx="1066800" cy="1077595"/>
          </a:xfrm>
          <a:custGeom>
            <a:avLst/>
            <a:gdLst/>
            <a:ahLst/>
            <a:cxnLst/>
            <a:rect l="l" t="t" r="r" b="b"/>
            <a:pathLst>
              <a:path w="1066800" h="1077595" extrusionOk="0">
                <a:moveTo>
                  <a:pt x="1066800" y="0"/>
                </a:moveTo>
                <a:lnTo>
                  <a:pt x="0" y="0"/>
                </a:lnTo>
                <a:lnTo>
                  <a:pt x="0" y="45720"/>
                </a:lnTo>
                <a:lnTo>
                  <a:pt x="1021080" y="45720"/>
                </a:lnTo>
                <a:lnTo>
                  <a:pt x="1021080" y="1077468"/>
                </a:lnTo>
                <a:lnTo>
                  <a:pt x="1066800" y="1077468"/>
                </a:lnTo>
                <a:lnTo>
                  <a:pt x="1066800" y="45720"/>
                </a:lnTo>
                <a:lnTo>
                  <a:pt x="1066800" y="10668"/>
                </a:lnTo>
                <a:lnTo>
                  <a:pt x="1066800"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48" name="Google Shape;48;p1"/>
          <p:cNvPicPr preferRelativeResize="0"/>
          <p:nvPr/>
        </p:nvPicPr>
        <p:blipFill rotWithShape="1">
          <a:blip r:embed="rId3">
            <a:alphaModFix/>
          </a:blip>
          <a:srcRect/>
          <a:stretch/>
        </p:blipFill>
        <p:spPr>
          <a:xfrm>
            <a:off x="1596968" y="1205171"/>
            <a:ext cx="2238671" cy="366763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sp>
        <p:nvSpPr>
          <p:cNvPr id="53" name="Google Shape;53;p2"/>
          <p:cNvSpPr txBox="1">
            <a:spLocks noGrp="1"/>
          </p:cNvSpPr>
          <p:nvPr>
            <p:ph type="title"/>
          </p:nvPr>
        </p:nvSpPr>
        <p:spPr>
          <a:xfrm>
            <a:off x="489712" y="1287841"/>
            <a:ext cx="10727481" cy="11208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dirty="0">
                <a:solidFill>
                  <a:srgbClr val="000000"/>
                </a:solidFill>
              </a:rPr>
              <a:t>GRAPH THEORY and its APPLICATIONS </a:t>
            </a:r>
            <a:br>
              <a:rPr lang="en-US" dirty="0">
                <a:solidFill>
                  <a:srgbClr val="000000"/>
                </a:solidFill>
              </a:rPr>
            </a:br>
            <a:endParaRPr dirty="0"/>
          </a:p>
        </p:txBody>
      </p:sp>
      <p:sp>
        <p:nvSpPr>
          <p:cNvPr id="54" name="Google Shape;54;p2"/>
          <p:cNvSpPr txBox="1"/>
          <p:nvPr/>
        </p:nvSpPr>
        <p:spPr>
          <a:xfrm>
            <a:off x="489712" y="1971653"/>
            <a:ext cx="2685415" cy="5740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600"/>
              <a:buFont typeface="Arial"/>
              <a:buNone/>
            </a:pPr>
            <a:r>
              <a:rPr lang="en-US" sz="3600" b="1" i="0" u="none" strike="noStrike" cap="none" dirty="0">
                <a:solidFill>
                  <a:srgbClr val="2E5496"/>
                </a:solidFill>
                <a:latin typeface="Calibri"/>
                <a:ea typeface="Calibri"/>
                <a:cs typeface="Calibri"/>
                <a:sym typeface="Calibri"/>
              </a:rPr>
              <a:t>Planar Graphs</a:t>
            </a:r>
            <a:endParaRPr sz="3600" b="0" i="0" u="none" strike="noStrike" cap="none" dirty="0">
              <a:solidFill>
                <a:srgbClr val="000000"/>
              </a:solidFill>
              <a:latin typeface="Calibri"/>
              <a:ea typeface="Calibri"/>
              <a:cs typeface="Calibri"/>
              <a:sym typeface="Calibri"/>
            </a:endParaRPr>
          </a:p>
        </p:txBody>
      </p:sp>
      <p:sp>
        <p:nvSpPr>
          <p:cNvPr id="55" name="Google Shape;55;p2"/>
          <p:cNvSpPr txBox="1"/>
          <p:nvPr/>
        </p:nvSpPr>
        <p:spPr>
          <a:xfrm>
            <a:off x="677672" y="5462566"/>
            <a:ext cx="4994910" cy="773430"/>
          </a:xfrm>
          <a:prstGeom prst="rect">
            <a:avLst/>
          </a:prstGeom>
          <a:noFill/>
          <a:ln>
            <a:noFill/>
          </a:ln>
        </p:spPr>
        <p:txBody>
          <a:bodyPr spcFirstLastPara="1" wrap="square" lIns="0" tIns="53975"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IN" sz="2400" b="1" i="0" u="none" strike="noStrike" cap="none" dirty="0" err="1">
                <a:solidFill>
                  <a:srgbClr val="000000"/>
                </a:solidFill>
                <a:latin typeface="Calibri"/>
                <a:ea typeface="Calibri"/>
                <a:cs typeface="Calibri"/>
                <a:sym typeface="Calibri"/>
              </a:rPr>
              <a:t>Dr.</a:t>
            </a:r>
            <a:r>
              <a:rPr lang="en-IN" sz="2400" b="1" i="0" u="none" strike="noStrike" cap="none" dirty="0">
                <a:solidFill>
                  <a:srgbClr val="000000"/>
                </a:solidFill>
                <a:latin typeface="Calibri"/>
                <a:ea typeface="Calibri"/>
                <a:cs typeface="Calibri"/>
                <a:sym typeface="Calibri"/>
              </a:rPr>
              <a:t> Arti Arya</a:t>
            </a:r>
            <a:endParaRPr sz="2400" b="0" i="0" u="none" strike="noStrike" cap="none" dirty="0">
              <a:solidFill>
                <a:srgbClr val="000000"/>
              </a:solidFill>
              <a:latin typeface="Calibri"/>
              <a:ea typeface="Calibri"/>
              <a:cs typeface="Calibri"/>
              <a:sym typeface="Calibri"/>
            </a:endParaRPr>
          </a:p>
          <a:p>
            <a:pPr marL="12700" marR="0" lvl="0" indent="0" algn="l" rtl="0">
              <a:lnSpc>
                <a:spcPct val="100000"/>
              </a:lnSpc>
              <a:spcBef>
                <a:spcPts val="280"/>
              </a:spcBef>
              <a:spcAft>
                <a:spcPts val="0"/>
              </a:spcAft>
              <a:buClr>
                <a:srgbClr val="000000"/>
              </a:buClr>
              <a:buSzPts val="2000"/>
              <a:buFont typeface="Arial"/>
              <a:buNone/>
            </a:pPr>
            <a:r>
              <a:rPr lang="en-US" sz="2000" b="0" i="0" u="none" strike="noStrike" cap="none" dirty="0">
                <a:solidFill>
                  <a:srgbClr val="000000"/>
                </a:solidFill>
                <a:latin typeface="Calibri"/>
                <a:ea typeface="Calibri"/>
                <a:cs typeface="Calibri"/>
                <a:sym typeface="Calibri"/>
              </a:rPr>
              <a:t>Department of Computer Science &amp; Engineering</a:t>
            </a:r>
            <a:endParaRPr sz="2000" b="0" i="0" u="none" strike="noStrike" cap="none" dirty="0">
              <a:solidFill>
                <a:srgbClr val="000000"/>
              </a:solidFill>
              <a:latin typeface="Calibri"/>
              <a:ea typeface="Calibri"/>
              <a:cs typeface="Calibri"/>
              <a:sym typeface="Calibri"/>
            </a:endParaRPr>
          </a:p>
        </p:txBody>
      </p:sp>
      <p:sp>
        <p:nvSpPr>
          <p:cNvPr id="56" name="Google Shape;56;p2"/>
          <p:cNvSpPr/>
          <p:nvPr/>
        </p:nvSpPr>
        <p:spPr>
          <a:xfrm>
            <a:off x="313944" y="5489447"/>
            <a:ext cx="1066800" cy="1079500"/>
          </a:xfrm>
          <a:custGeom>
            <a:avLst/>
            <a:gdLst/>
            <a:ahLst/>
            <a:cxnLst/>
            <a:rect l="l" t="t" r="r" b="b"/>
            <a:pathLst>
              <a:path w="1066800" h="1079500" extrusionOk="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F4B08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7" name="Google Shape;57;p2"/>
          <p:cNvSpPr/>
          <p:nvPr/>
        </p:nvSpPr>
        <p:spPr>
          <a:xfrm>
            <a:off x="761" y="2597657"/>
            <a:ext cx="7904480" cy="68580"/>
          </a:xfrm>
          <a:custGeom>
            <a:avLst/>
            <a:gdLst/>
            <a:ahLst/>
            <a:cxnLst/>
            <a:rect l="l" t="t" r="r" b="b"/>
            <a:pathLst>
              <a:path w="7904480" h="68580" extrusionOk="0">
                <a:moveTo>
                  <a:pt x="0" y="68579"/>
                </a:moveTo>
                <a:lnTo>
                  <a:pt x="7904099" y="0"/>
                </a:lnTo>
              </a:path>
            </a:pathLst>
          </a:custGeom>
          <a:noFill/>
          <a:ln w="38100" cap="flat" cmpd="sng">
            <a:solidFill>
              <a:srgbClr val="DFA167"/>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58" name="Google Shape;58;p2"/>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g2743ebf93c7_1_22"/>
          <p:cNvSpPr txBox="1"/>
          <p:nvPr/>
        </p:nvSpPr>
        <p:spPr>
          <a:xfrm>
            <a:off x="450595" y="368860"/>
            <a:ext cx="7398000"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b="1" dirty="0">
                <a:solidFill>
                  <a:srgbClr val="2E5496"/>
                </a:solidFill>
                <a:latin typeface="Calibri"/>
                <a:ea typeface="Calibri"/>
                <a:cs typeface="Calibri"/>
                <a:sym typeface="Calibri"/>
              </a:rPr>
              <a:t>Graph Theory and its Applications  </a:t>
            </a:r>
            <a:br>
              <a:rPr lang="en-US" sz="2400" b="1" dirty="0">
                <a:solidFill>
                  <a:srgbClr val="2E5496"/>
                </a:solidFill>
                <a:latin typeface="Calibri"/>
                <a:ea typeface="Calibri"/>
                <a:cs typeface="Calibri"/>
                <a:sym typeface="Calibri"/>
              </a:rPr>
            </a:br>
            <a:r>
              <a:rPr lang="en-US" sz="2400" b="1" dirty="0">
                <a:solidFill>
                  <a:srgbClr val="C55A11"/>
                </a:solidFill>
                <a:latin typeface="Calibri"/>
                <a:ea typeface="Calibri"/>
                <a:cs typeface="Calibri"/>
                <a:sym typeface="Calibri"/>
              </a:rPr>
              <a:t>Acknowledgement</a:t>
            </a:r>
            <a:endParaRPr sz="2400" b="1" dirty="0">
              <a:solidFill>
                <a:srgbClr val="C55A11"/>
              </a:solidFill>
              <a:latin typeface="Calibri"/>
              <a:ea typeface="Calibri"/>
              <a:cs typeface="Calibri"/>
              <a:sym typeface="Calibri"/>
            </a:endParaRPr>
          </a:p>
        </p:txBody>
      </p:sp>
      <p:sp>
        <p:nvSpPr>
          <p:cNvPr id="64" name="Google Shape;64;g2743ebf93c7_1_22"/>
          <p:cNvSpPr/>
          <p:nvPr/>
        </p:nvSpPr>
        <p:spPr>
          <a:xfrm>
            <a:off x="87086" y="1257286"/>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65" name="Google Shape;65;g2743ebf93c7_1_22"/>
          <p:cNvPicPr preferRelativeResize="0"/>
          <p:nvPr/>
        </p:nvPicPr>
        <p:blipFill rotWithShape="1">
          <a:blip r:embed="rId3">
            <a:alphaModFix/>
          </a:blip>
          <a:srcRect t="4970"/>
          <a:stretch/>
        </p:blipFill>
        <p:spPr>
          <a:xfrm>
            <a:off x="10882725" y="0"/>
            <a:ext cx="1309275" cy="1681775"/>
          </a:xfrm>
          <a:prstGeom prst="rect">
            <a:avLst/>
          </a:prstGeom>
          <a:noFill/>
          <a:ln>
            <a:noFill/>
          </a:ln>
        </p:spPr>
      </p:pic>
      <p:sp>
        <p:nvSpPr>
          <p:cNvPr id="66" name="Google Shape;66;g2743ebf93c7_1_22"/>
          <p:cNvSpPr txBox="1"/>
          <p:nvPr/>
        </p:nvSpPr>
        <p:spPr>
          <a:xfrm>
            <a:off x="642256" y="1894114"/>
            <a:ext cx="9720943" cy="132339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dirty="0">
                <a:solidFill>
                  <a:srgbClr val="000000"/>
                </a:solidFill>
                <a:latin typeface="Arial"/>
                <a:ea typeface="Arial"/>
                <a:cs typeface="Arial"/>
                <a:sym typeface="Arial"/>
              </a:rPr>
              <a:t>The slides are prepared by Dr. Surabhi Narayan and a lot of material is added by Dr. Arti Arya. The sources of the information other than textbook is mentioned wherever used. The material is prepared from various resources like universities from abroad and India and also internet resources.</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72" name="Google Shape;72;p3"/>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3" name="Google Shape;73;p3"/>
          <p:cNvSpPr txBox="1"/>
          <p:nvPr/>
        </p:nvSpPr>
        <p:spPr>
          <a:xfrm>
            <a:off x="287832" y="1334978"/>
            <a:ext cx="9864090" cy="2781013"/>
          </a:xfrm>
          <a:prstGeom prst="rect">
            <a:avLst/>
          </a:prstGeom>
          <a:noFill/>
          <a:ln>
            <a:noFill/>
          </a:ln>
        </p:spPr>
        <p:txBody>
          <a:bodyPr spcFirstLastPara="1" wrap="square" lIns="0" tIns="12255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tx1"/>
                </a:solidFill>
                <a:latin typeface="Calibri"/>
                <a:ea typeface="Calibri"/>
                <a:cs typeface="Calibri"/>
                <a:sym typeface="Calibri"/>
              </a:rPr>
              <a:t>Planar Graph</a:t>
            </a:r>
            <a:endParaRPr sz="2800" b="0" i="0" u="none" strike="noStrike" cap="none" dirty="0">
              <a:solidFill>
                <a:schemeClr val="tx1"/>
              </a:solidFill>
              <a:latin typeface="Calibri"/>
              <a:ea typeface="Calibri"/>
              <a:cs typeface="Calibri"/>
              <a:sym typeface="Calibri"/>
            </a:endParaRPr>
          </a:p>
          <a:p>
            <a:pPr marL="241300" marR="5080" lvl="0" indent="-228600" algn="l" rtl="0">
              <a:lnSpc>
                <a:spcPct val="107916"/>
              </a:lnSpc>
              <a:spcBef>
                <a:spcPts val="1080"/>
              </a:spcBef>
              <a:spcAft>
                <a:spcPts val="0"/>
              </a:spcAft>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A graph G is planar if it can be </a:t>
            </a:r>
            <a:r>
              <a:rPr lang="en-US" sz="2400" b="0" i="0" u="none" strike="noStrike" cap="none" dirty="0">
                <a:solidFill>
                  <a:srgbClr val="FF0000"/>
                </a:solidFill>
                <a:latin typeface="Calibri"/>
                <a:ea typeface="Calibri"/>
                <a:cs typeface="Calibri"/>
                <a:sym typeface="Calibri"/>
              </a:rPr>
              <a:t>drawn on a plane surface with no two edges  intersecting</a:t>
            </a:r>
            <a:endParaRPr sz="2400" b="0" i="0" u="none" strike="noStrike" cap="none" dirty="0">
              <a:solidFill>
                <a:srgbClr val="FF0000"/>
              </a:solidFill>
              <a:latin typeface="Calibri"/>
              <a:ea typeface="Calibri"/>
              <a:cs typeface="Calibri"/>
              <a:sym typeface="Calibri"/>
            </a:endParaRPr>
          </a:p>
          <a:p>
            <a:pPr marL="241300" marR="0" lvl="0" indent="-228600" algn="l" rtl="0">
              <a:lnSpc>
                <a:spcPct val="100000"/>
              </a:lnSpc>
              <a:spcBef>
                <a:spcPts val="670"/>
              </a:spcBef>
              <a:spcAft>
                <a:spcPts val="0"/>
              </a:spcAft>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G is </a:t>
            </a:r>
            <a:r>
              <a:rPr lang="en-US" sz="2400" b="0" i="0" u="none" strike="noStrike" cap="none" dirty="0" err="1">
                <a:solidFill>
                  <a:schemeClr val="tx1"/>
                </a:solidFill>
                <a:latin typeface="Calibri"/>
                <a:ea typeface="Calibri"/>
                <a:cs typeface="Calibri"/>
                <a:sym typeface="Calibri"/>
              </a:rPr>
              <a:t>stb</a:t>
            </a:r>
            <a:r>
              <a:rPr lang="en-US" sz="2400" b="0" i="0" u="none" strike="noStrike" cap="none" dirty="0">
                <a:solidFill>
                  <a:schemeClr val="tx1"/>
                </a:solidFill>
                <a:latin typeface="Calibri"/>
                <a:ea typeface="Calibri"/>
                <a:cs typeface="Calibri"/>
                <a:sym typeface="Calibri"/>
              </a:rPr>
              <a:t> </a:t>
            </a:r>
            <a:r>
              <a:rPr lang="en-US" sz="2400" b="0" i="1" u="none" strike="noStrike" cap="none" dirty="0">
                <a:solidFill>
                  <a:schemeClr val="tx1"/>
                </a:solidFill>
                <a:latin typeface="Calibri"/>
                <a:ea typeface="Calibri"/>
                <a:cs typeface="Calibri"/>
                <a:sym typeface="Calibri"/>
              </a:rPr>
              <a:t>embedded </a:t>
            </a:r>
            <a:r>
              <a:rPr lang="en-US" sz="2400" b="0" i="0" u="none" strike="noStrike" cap="none" dirty="0">
                <a:solidFill>
                  <a:schemeClr val="tx1"/>
                </a:solidFill>
                <a:latin typeface="Calibri"/>
                <a:ea typeface="Calibri"/>
                <a:cs typeface="Calibri"/>
                <a:sym typeface="Calibri"/>
              </a:rPr>
              <a:t>in the plane.</a:t>
            </a:r>
          </a:p>
          <a:p>
            <a:pPr marL="241300" marR="0" lvl="0" indent="-228600" algn="l" rtl="0">
              <a:lnSpc>
                <a:spcPct val="100000"/>
              </a:lnSpc>
              <a:spcBef>
                <a:spcPts val="670"/>
              </a:spcBef>
              <a:spcAft>
                <a:spcPts val="0"/>
              </a:spcAft>
              <a:buClr>
                <a:srgbClr val="2E5496"/>
              </a:buClr>
              <a:buSzPts val="2400"/>
              <a:buFont typeface="Arial"/>
              <a:buChar char="•"/>
            </a:pPr>
            <a:r>
              <a:rPr lang="en-US" sz="2400" dirty="0">
                <a:solidFill>
                  <a:schemeClr val="tx1"/>
                </a:solidFill>
                <a:latin typeface="Calibri"/>
                <a:ea typeface="Calibri"/>
                <a:cs typeface="Calibri"/>
                <a:sym typeface="Calibri"/>
              </a:rPr>
              <a:t>A graph that </a:t>
            </a:r>
            <a:r>
              <a:rPr lang="en-US" sz="2400" dirty="0">
                <a:solidFill>
                  <a:srgbClr val="CC00CC"/>
                </a:solidFill>
                <a:latin typeface="Calibri"/>
                <a:ea typeface="Calibri"/>
                <a:cs typeface="Calibri"/>
                <a:sym typeface="Calibri"/>
              </a:rPr>
              <a:t>can’t be drawn on a plane surface without a crossover between the edges is called a non-planar graph.</a:t>
            </a:r>
            <a:endParaRPr sz="2400" b="0" i="0" u="none" strike="noStrike" cap="none" dirty="0">
              <a:solidFill>
                <a:srgbClr val="CC00CC"/>
              </a:solidFill>
              <a:latin typeface="Calibri"/>
              <a:ea typeface="Calibri"/>
              <a:cs typeface="Calibri"/>
              <a:sym typeface="Calibri"/>
            </a:endParaRPr>
          </a:p>
        </p:txBody>
      </p:sp>
      <p:sp>
        <p:nvSpPr>
          <p:cNvPr id="74" name="Google Shape;74;p3"/>
          <p:cNvSpPr/>
          <p:nvPr/>
        </p:nvSpPr>
        <p:spPr>
          <a:xfrm>
            <a:off x="304800" y="4334255"/>
            <a:ext cx="1210310" cy="1286510"/>
          </a:xfrm>
          <a:custGeom>
            <a:avLst/>
            <a:gdLst/>
            <a:ahLst/>
            <a:cxnLst/>
            <a:rect l="l" t="t" r="r" b="b"/>
            <a:pathLst>
              <a:path w="1210310" h="1286510" extrusionOk="0">
                <a:moveTo>
                  <a:pt x="0" y="1286256"/>
                </a:moveTo>
                <a:lnTo>
                  <a:pt x="605028" y="0"/>
                </a:lnTo>
                <a:lnTo>
                  <a:pt x="1210056" y="1286256"/>
                </a:lnTo>
                <a:lnTo>
                  <a:pt x="0" y="1286256"/>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5" name="Google Shape;75;p3"/>
          <p:cNvSpPr txBox="1"/>
          <p:nvPr/>
        </p:nvSpPr>
        <p:spPr>
          <a:xfrm>
            <a:off x="639267" y="5815076"/>
            <a:ext cx="26035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K3</a:t>
            </a:r>
            <a:endParaRPr sz="1800" b="0" i="0" u="none" strike="noStrike" cap="none">
              <a:solidFill>
                <a:srgbClr val="000000"/>
              </a:solidFill>
              <a:latin typeface="Calibri"/>
              <a:ea typeface="Calibri"/>
              <a:cs typeface="Calibri"/>
              <a:sym typeface="Calibri"/>
            </a:endParaRPr>
          </a:p>
        </p:txBody>
      </p:sp>
      <p:grpSp>
        <p:nvGrpSpPr>
          <p:cNvPr id="76" name="Google Shape;76;p3"/>
          <p:cNvGrpSpPr/>
          <p:nvPr/>
        </p:nvGrpSpPr>
        <p:grpSpPr>
          <a:xfrm>
            <a:off x="3707891" y="4703064"/>
            <a:ext cx="589915" cy="504825"/>
            <a:chOff x="3707891" y="4703064"/>
            <a:chExt cx="589915" cy="504825"/>
          </a:xfrm>
        </p:grpSpPr>
        <p:sp>
          <p:nvSpPr>
            <p:cNvPr id="77" name="Google Shape;77;p3"/>
            <p:cNvSpPr/>
            <p:nvPr/>
          </p:nvSpPr>
          <p:spPr>
            <a:xfrm>
              <a:off x="3707891" y="4703064"/>
              <a:ext cx="589915" cy="504825"/>
            </a:xfrm>
            <a:custGeom>
              <a:avLst/>
              <a:gdLst/>
              <a:ahLst/>
              <a:cxnLst/>
              <a:rect l="l" t="t" r="r" b="b"/>
              <a:pathLst>
                <a:path w="589914" h="504825" extrusionOk="0">
                  <a:moveTo>
                    <a:pt x="337566" y="0"/>
                  </a:moveTo>
                  <a:lnTo>
                    <a:pt x="337566" y="126111"/>
                  </a:lnTo>
                  <a:lnTo>
                    <a:pt x="0" y="126111"/>
                  </a:lnTo>
                  <a:lnTo>
                    <a:pt x="0" y="378333"/>
                  </a:lnTo>
                  <a:lnTo>
                    <a:pt x="337566" y="378333"/>
                  </a:lnTo>
                  <a:lnTo>
                    <a:pt x="337566" y="504444"/>
                  </a:lnTo>
                  <a:lnTo>
                    <a:pt x="589788" y="252222"/>
                  </a:lnTo>
                  <a:lnTo>
                    <a:pt x="337566" y="0"/>
                  </a:lnTo>
                  <a:close/>
                </a:path>
              </a:pathLst>
            </a:custGeom>
            <a:solidFill>
              <a:srgbClr val="4471C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8" name="Google Shape;78;p3"/>
            <p:cNvSpPr/>
            <p:nvPr/>
          </p:nvSpPr>
          <p:spPr>
            <a:xfrm>
              <a:off x="3707891" y="4703064"/>
              <a:ext cx="589915" cy="504825"/>
            </a:xfrm>
            <a:custGeom>
              <a:avLst/>
              <a:gdLst/>
              <a:ahLst/>
              <a:cxnLst/>
              <a:rect l="l" t="t" r="r" b="b"/>
              <a:pathLst>
                <a:path w="589914" h="504825" extrusionOk="0">
                  <a:moveTo>
                    <a:pt x="0" y="126111"/>
                  </a:moveTo>
                  <a:lnTo>
                    <a:pt x="337566" y="126111"/>
                  </a:lnTo>
                  <a:lnTo>
                    <a:pt x="337566" y="0"/>
                  </a:lnTo>
                  <a:lnTo>
                    <a:pt x="589788" y="252222"/>
                  </a:lnTo>
                  <a:lnTo>
                    <a:pt x="337566" y="504444"/>
                  </a:lnTo>
                  <a:lnTo>
                    <a:pt x="337566" y="378333"/>
                  </a:lnTo>
                  <a:lnTo>
                    <a:pt x="0" y="378333"/>
                  </a:lnTo>
                  <a:lnTo>
                    <a:pt x="0" y="126111"/>
                  </a:lnTo>
                  <a:close/>
                </a:path>
              </a:pathLst>
            </a:custGeom>
            <a:noFill/>
            <a:ln w="126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79" name="Google Shape;79;p3"/>
          <p:cNvGrpSpPr/>
          <p:nvPr/>
        </p:nvGrpSpPr>
        <p:grpSpPr>
          <a:xfrm>
            <a:off x="4509515" y="4247491"/>
            <a:ext cx="2464435" cy="2287905"/>
            <a:chOff x="4509515" y="4247491"/>
            <a:chExt cx="2464435" cy="2287905"/>
          </a:xfrm>
        </p:grpSpPr>
        <p:sp>
          <p:nvSpPr>
            <p:cNvPr id="80" name="Google Shape;80;p3"/>
            <p:cNvSpPr/>
            <p:nvPr/>
          </p:nvSpPr>
          <p:spPr>
            <a:xfrm>
              <a:off x="4520183" y="4270247"/>
              <a:ext cx="1533525" cy="1437640"/>
            </a:xfrm>
            <a:custGeom>
              <a:avLst/>
              <a:gdLst/>
              <a:ahLst/>
              <a:cxnLst/>
              <a:rect l="l" t="t" r="r" b="b"/>
              <a:pathLst>
                <a:path w="1533525" h="1437639" extrusionOk="0">
                  <a:moveTo>
                    <a:pt x="0" y="1437132"/>
                  </a:moveTo>
                  <a:lnTo>
                    <a:pt x="1533143" y="1437132"/>
                  </a:lnTo>
                  <a:lnTo>
                    <a:pt x="1533143" y="0"/>
                  </a:lnTo>
                  <a:lnTo>
                    <a:pt x="0" y="0"/>
                  </a:lnTo>
                  <a:lnTo>
                    <a:pt x="0" y="1437132"/>
                  </a:lnTo>
                  <a:close/>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1" name="Google Shape;81;p3"/>
            <p:cNvSpPr/>
            <p:nvPr/>
          </p:nvSpPr>
          <p:spPr>
            <a:xfrm>
              <a:off x="4520183" y="4270247"/>
              <a:ext cx="1532255" cy="1438275"/>
            </a:xfrm>
            <a:custGeom>
              <a:avLst/>
              <a:gdLst/>
              <a:ahLst/>
              <a:cxnLst/>
              <a:rect l="l" t="t" r="r" b="b"/>
              <a:pathLst>
                <a:path w="1532254" h="1438275" extrusionOk="0">
                  <a:moveTo>
                    <a:pt x="0" y="0"/>
                  </a:moveTo>
                  <a:lnTo>
                    <a:pt x="1532254" y="1438274"/>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2" name="Google Shape;82;p3"/>
            <p:cNvSpPr/>
            <p:nvPr/>
          </p:nvSpPr>
          <p:spPr>
            <a:xfrm>
              <a:off x="4509515" y="4247491"/>
              <a:ext cx="2464435" cy="2287905"/>
            </a:xfrm>
            <a:custGeom>
              <a:avLst/>
              <a:gdLst/>
              <a:ahLst/>
              <a:cxnLst/>
              <a:rect l="l" t="t" r="r" b="b"/>
              <a:pathLst>
                <a:path w="2464434" h="2287904" extrusionOk="0">
                  <a:moveTo>
                    <a:pt x="0" y="1476220"/>
                  </a:moveTo>
                  <a:lnTo>
                    <a:pt x="30025" y="1520368"/>
                  </a:lnTo>
                  <a:lnTo>
                    <a:pt x="60101" y="1564395"/>
                  </a:lnTo>
                  <a:lnTo>
                    <a:pt x="90279" y="1608183"/>
                  </a:lnTo>
                  <a:lnTo>
                    <a:pt x="120609" y="1651610"/>
                  </a:lnTo>
                  <a:lnTo>
                    <a:pt x="151140" y="1694556"/>
                  </a:lnTo>
                  <a:lnTo>
                    <a:pt x="181922" y="1736901"/>
                  </a:lnTo>
                  <a:lnTo>
                    <a:pt x="213005" y="1778524"/>
                  </a:lnTo>
                  <a:lnTo>
                    <a:pt x="244440" y="1819306"/>
                  </a:lnTo>
                  <a:lnTo>
                    <a:pt x="276276" y="1859127"/>
                  </a:lnTo>
                  <a:lnTo>
                    <a:pt x="308563" y="1897865"/>
                  </a:lnTo>
                  <a:lnTo>
                    <a:pt x="341351" y="1935401"/>
                  </a:lnTo>
                  <a:lnTo>
                    <a:pt x="374691" y="1971615"/>
                  </a:lnTo>
                  <a:lnTo>
                    <a:pt x="408632" y="2006386"/>
                  </a:lnTo>
                  <a:lnTo>
                    <a:pt x="443223" y="2039594"/>
                  </a:lnTo>
                  <a:lnTo>
                    <a:pt x="478516" y="2071118"/>
                  </a:lnTo>
                  <a:lnTo>
                    <a:pt x="514561" y="2100839"/>
                  </a:lnTo>
                  <a:lnTo>
                    <a:pt x="551406" y="2128637"/>
                  </a:lnTo>
                  <a:lnTo>
                    <a:pt x="589102" y="2154391"/>
                  </a:lnTo>
                  <a:lnTo>
                    <a:pt x="627699" y="2177980"/>
                  </a:lnTo>
                  <a:lnTo>
                    <a:pt x="667248" y="2199285"/>
                  </a:lnTo>
                  <a:lnTo>
                    <a:pt x="707797" y="2218185"/>
                  </a:lnTo>
                  <a:lnTo>
                    <a:pt x="749397" y="2234561"/>
                  </a:lnTo>
                  <a:lnTo>
                    <a:pt x="792099" y="2248291"/>
                  </a:lnTo>
                  <a:lnTo>
                    <a:pt x="833111" y="2258826"/>
                  </a:lnTo>
                  <a:lnTo>
                    <a:pt x="876388" y="2267687"/>
                  </a:lnTo>
                  <a:lnTo>
                    <a:pt x="921710" y="2274889"/>
                  </a:lnTo>
                  <a:lnTo>
                    <a:pt x="968855" y="2280447"/>
                  </a:lnTo>
                  <a:lnTo>
                    <a:pt x="1017605" y="2284376"/>
                  </a:lnTo>
                  <a:lnTo>
                    <a:pt x="1067738" y="2286694"/>
                  </a:lnTo>
                  <a:lnTo>
                    <a:pt x="1119035" y="2287415"/>
                  </a:lnTo>
                  <a:lnTo>
                    <a:pt x="1171276" y="2286554"/>
                  </a:lnTo>
                  <a:lnTo>
                    <a:pt x="1224239" y="2284128"/>
                  </a:lnTo>
                  <a:lnTo>
                    <a:pt x="1277706" y="2280152"/>
                  </a:lnTo>
                  <a:lnTo>
                    <a:pt x="1331455" y="2274641"/>
                  </a:lnTo>
                  <a:lnTo>
                    <a:pt x="1385268" y="2267612"/>
                  </a:lnTo>
                  <a:lnTo>
                    <a:pt x="1438922" y="2259079"/>
                  </a:lnTo>
                  <a:lnTo>
                    <a:pt x="1492199" y="2249059"/>
                  </a:lnTo>
                  <a:lnTo>
                    <a:pt x="1544878" y="2237567"/>
                  </a:lnTo>
                  <a:lnTo>
                    <a:pt x="1596739" y="2224618"/>
                  </a:lnTo>
                  <a:lnTo>
                    <a:pt x="1647562" y="2210229"/>
                  </a:lnTo>
                  <a:lnTo>
                    <a:pt x="1697126" y="2194414"/>
                  </a:lnTo>
                  <a:lnTo>
                    <a:pt x="1745212" y="2177190"/>
                  </a:lnTo>
                  <a:lnTo>
                    <a:pt x="1791599" y="2158571"/>
                  </a:lnTo>
                  <a:lnTo>
                    <a:pt x="1836066" y="2138575"/>
                  </a:lnTo>
                  <a:lnTo>
                    <a:pt x="1878395" y="2117215"/>
                  </a:lnTo>
                  <a:lnTo>
                    <a:pt x="1918364" y="2094509"/>
                  </a:lnTo>
                  <a:lnTo>
                    <a:pt x="1955754" y="2070470"/>
                  </a:lnTo>
                  <a:lnTo>
                    <a:pt x="1990344" y="2045116"/>
                  </a:lnTo>
                  <a:lnTo>
                    <a:pt x="2022758" y="2017481"/>
                  </a:lnTo>
                  <a:lnTo>
                    <a:pt x="2053815" y="1986742"/>
                  </a:lnTo>
                  <a:lnTo>
                    <a:pt x="2083537" y="1953127"/>
                  </a:lnTo>
                  <a:lnTo>
                    <a:pt x="2111948" y="1916865"/>
                  </a:lnTo>
                  <a:lnTo>
                    <a:pt x="2139072" y="1878183"/>
                  </a:lnTo>
                  <a:lnTo>
                    <a:pt x="2164931" y="1837310"/>
                  </a:lnTo>
                  <a:lnTo>
                    <a:pt x="2189550" y="1794474"/>
                  </a:lnTo>
                  <a:lnTo>
                    <a:pt x="2212952" y="1749904"/>
                  </a:lnTo>
                  <a:lnTo>
                    <a:pt x="2235160" y="1703827"/>
                  </a:lnTo>
                  <a:lnTo>
                    <a:pt x="2256198" y="1656472"/>
                  </a:lnTo>
                  <a:lnTo>
                    <a:pt x="2276089" y="1608067"/>
                  </a:lnTo>
                  <a:lnTo>
                    <a:pt x="2294857" y="1558841"/>
                  </a:lnTo>
                  <a:lnTo>
                    <a:pt x="2312525" y="1509020"/>
                  </a:lnTo>
                  <a:lnTo>
                    <a:pt x="2329117" y="1458835"/>
                  </a:lnTo>
                  <a:lnTo>
                    <a:pt x="2344655" y="1408512"/>
                  </a:lnTo>
                  <a:lnTo>
                    <a:pt x="2359164" y="1358280"/>
                  </a:lnTo>
                  <a:lnTo>
                    <a:pt x="2372667" y="1308368"/>
                  </a:lnTo>
                  <a:lnTo>
                    <a:pt x="2385188" y="1259003"/>
                  </a:lnTo>
                  <a:lnTo>
                    <a:pt x="2396749" y="1210414"/>
                  </a:lnTo>
                  <a:lnTo>
                    <a:pt x="2407375" y="1162829"/>
                  </a:lnTo>
                  <a:lnTo>
                    <a:pt x="2417088" y="1116476"/>
                  </a:lnTo>
                  <a:lnTo>
                    <a:pt x="2425913" y="1071583"/>
                  </a:lnTo>
                  <a:lnTo>
                    <a:pt x="2433873" y="1028379"/>
                  </a:lnTo>
                  <a:lnTo>
                    <a:pt x="2440990" y="987092"/>
                  </a:lnTo>
                  <a:lnTo>
                    <a:pt x="2447290" y="947950"/>
                  </a:lnTo>
                  <a:lnTo>
                    <a:pt x="2454836" y="891993"/>
                  </a:lnTo>
                  <a:lnTo>
                    <a:pt x="2460183" y="836013"/>
                  </a:lnTo>
                  <a:lnTo>
                    <a:pt x="2463343" y="780234"/>
                  </a:lnTo>
                  <a:lnTo>
                    <a:pt x="2464327" y="724879"/>
                  </a:lnTo>
                  <a:lnTo>
                    <a:pt x="2463147" y="670172"/>
                  </a:lnTo>
                  <a:lnTo>
                    <a:pt x="2459817" y="616336"/>
                  </a:lnTo>
                  <a:lnTo>
                    <a:pt x="2454348" y="563594"/>
                  </a:lnTo>
                  <a:lnTo>
                    <a:pt x="2446753" y="512169"/>
                  </a:lnTo>
                  <a:lnTo>
                    <a:pt x="2437044" y="462284"/>
                  </a:lnTo>
                  <a:lnTo>
                    <a:pt x="2425232" y="414162"/>
                  </a:lnTo>
                  <a:lnTo>
                    <a:pt x="2411331" y="368028"/>
                  </a:lnTo>
                  <a:lnTo>
                    <a:pt x="2395353" y="324103"/>
                  </a:lnTo>
                  <a:lnTo>
                    <a:pt x="2377310" y="282611"/>
                  </a:lnTo>
                  <a:lnTo>
                    <a:pt x="2357213" y="243775"/>
                  </a:lnTo>
                  <a:lnTo>
                    <a:pt x="2335076" y="207819"/>
                  </a:lnTo>
                  <a:lnTo>
                    <a:pt x="2310911" y="174965"/>
                  </a:lnTo>
                  <a:lnTo>
                    <a:pt x="2284730" y="145437"/>
                  </a:lnTo>
                  <a:lnTo>
                    <a:pt x="2254149" y="117804"/>
                  </a:lnTo>
                  <a:lnTo>
                    <a:pt x="2220276" y="93799"/>
                  </a:lnTo>
                  <a:lnTo>
                    <a:pt x="2183330" y="73180"/>
                  </a:lnTo>
                  <a:lnTo>
                    <a:pt x="2143529" y="55704"/>
                  </a:lnTo>
                  <a:lnTo>
                    <a:pt x="2101095" y="41131"/>
                  </a:lnTo>
                  <a:lnTo>
                    <a:pt x="2056246" y="29218"/>
                  </a:lnTo>
                  <a:lnTo>
                    <a:pt x="2009201" y="19723"/>
                  </a:lnTo>
                  <a:lnTo>
                    <a:pt x="1960181" y="12405"/>
                  </a:lnTo>
                  <a:lnTo>
                    <a:pt x="1909405" y="7022"/>
                  </a:lnTo>
                  <a:lnTo>
                    <a:pt x="1857092" y="3331"/>
                  </a:lnTo>
                  <a:lnTo>
                    <a:pt x="1803462" y="1092"/>
                  </a:lnTo>
                  <a:lnTo>
                    <a:pt x="1748734" y="62"/>
                  </a:lnTo>
                  <a:lnTo>
                    <a:pt x="1693128" y="0"/>
                  </a:lnTo>
                  <a:lnTo>
                    <a:pt x="1636864" y="662"/>
                  </a:lnTo>
                  <a:lnTo>
                    <a:pt x="1580160" y="1809"/>
                  </a:lnTo>
                  <a:lnTo>
                    <a:pt x="1523238" y="3197"/>
                  </a:lnTo>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83" name="Google Shape;83;p3"/>
          <p:cNvGrpSpPr/>
          <p:nvPr/>
        </p:nvGrpSpPr>
        <p:grpSpPr>
          <a:xfrm>
            <a:off x="2087879" y="4312920"/>
            <a:ext cx="1343025" cy="1285875"/>
            <a:chOff x="2087879" y="4312920"/>
            <a:chExt cx="1343025" cy="1285875"/>
          </a:xfrm>
        </p:grpSpPr>
        <p:sp>
          <p:nvSpPr>
            <p:cNvPr id="84" name="Google Shape;84;p3"/>
            <p:cNvSpPr/>
            <p:nvPr/>
          </p:nvSpPr>
          <p:spPr>
            <a:xfrm>
              <a:off x="2087879" y="4312920"/>
              <a:ext cx="1343025" cy="1285240"/>
            </a:xfrm>
            <a:custGeom>
              <a:avLst/>
              <a:gdLst/>
              <a:ahLst/>
              <a:cxnLst/>
              <a:rect l="l" t="t" r="r" b="b"/>
              <a:pathLst>
                <a:path w="1343025" h="1285239" extrusionOk="0">
                  <a:moveTo>
                    <a:pt x="0" y="1284731"/>
                  </a:moveTo>
                  <a:lnTo>
                    <a:pt x="1342644" y="1284731"/>
                  </a:lnTo>
                  <a:lnTo>
                    <a:pt x="1342644" y="0"/>
                  </a:lnTo>
                  <a:lnTo>
                    <a:pt x="0" y="0"/>
                  </a:lnTo>
                  <a:lnTo>
                    <a:pt x="0" y="1284731"/>
                  </a:lnTo>
                  <a:close/>
                </a:path>
              </a:pathLst>
            </a:custGeom>
            <a:noFill/>
            <a:ln w="126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5" name="Google Shape;85;p3"/>
            <p:cNvSpPr/>
            <p:nvPr/>
          </p:nvSpPr>
          <p:spPr>
            <a:xfrm>
              <a:off x="2087879" y="4312920"/>
              <a:ext cx="1343025" cy="1285875"/>
            </a:xfrm>
            <a:custGeom>
              <a:avLst/>
              <a:gdLst/>
              <a:ahLst/>
              <a:cxnLst/>
              <a:rect l="l" t="t" r="r" b="b"/>
              <a:pathLst>
                <a:path w="1343025" h="1285875" extrusionOk="0">
                  <a:moveTo>
                    <a:pt x="0" y="1285874"/>
                  </a:moveTo>
                  <a:lnTo>
                    <a:pt x="1343024" y="0"/>
                  </a:lnTo>
                </a:path>
                <a:path w="1343025" h="1285875" extrusionOk="0">
                  <a:moveTo>
                    <a:pt x="0" y="0"/>
                  </a:moveTo>
                  <a:lnTo>
                    <a:pt x="1343024" y="1285874"/>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86" name="Google Shape;86;p3"/>
          <p:cNvSpPr txBox="1"/>
          <p:nvPr/>
        </p:nvSpPr>
        <p:spPr>
          <a:xfrm>
            <a:off x="2558923" y="5872683"/>
            <a:ext cx="26035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K4</a:t>
            </a:r>
            <a:endParaRPr sz="1800" b="0" i="0" u="none" strike="noStrike" cap="none">
              <a:solidFill>
                <a:srgbClr val="000000"/>
              </a:solidFill>
              <a:latin typeface="Calibri"/>
              <a:ea typeface="Calibri"/>
              <a:cs typeface="Calibri"/>
              <a:sym typeface="Calibri"/>
            </a:endParaRPr>
          </a:p>
        </p:txBody>
      </p:sp>
      <p:pic>
        <p:nvPicPr>
          <p:cNvPr id="87" name="Google Shape;87;p3"/>
          <p:cNvPicPr preferRelativeResize="0"/>
          <p:nvPr/>
        </p:nvPicPr>
        <p:blipFill rotWithShape="1">
          <a:blip r:embed="rId3">
            <a:alphaModFix/>
          </a:blip>
          <a:srcRect/>
          <a:stretch/>
        </p:blipFill>
        <p:spPr>
          <a:xfrm>
            <a:off x="9698253" y="4339038"/>
            <a:ext cx="1926826" cy="1596920"/>
          </a:xfrm>
          <a:prstGeom prst="rect">
            <a:avLst/>
          </a:prstGeom>
          <a:noFill/>
          <a:ln>
            <a:noFill/>
          </a:ln>
        </p:spPr>
      </p:pic>
      <p:sp>
        <p:nvSpPr>
          <p:cNvPr id="88" name="Google Shape;88;p3"/>
          <p:cNvSpPr txBox="1"/>
          <p:nvPr/>
        </p:nvSpPr>
        <p:spPr>
          <a:xfrm>
            <a:off x="10379709" y="6346342"/>
            <a:ext cx="26035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K5</a:t>
            </a:r>
            <a:endParaRPr sz="1800" b="0" i="0" u="none" strike="noStrike" cap="none">
              <a:solidFill>
                <a:srgbClr val="000000"/>
              </a:solidFill>
              <a:latin typeface="Calibri"/>
              <a:ea typeface="Calibri"/>
              <a:cs typeface="Calibri"/>
              <a:sym typeface="Calibri"/>
            </a:endParaRPr>
          </a:p>
        </p:txBody>
      </p:sp>
      <p:grpSp>
        <p:nvGrpSpPr>
          <p:cNvPr id="89" name="Google Shape;89;p3"/>
          <p:cNvGrpSpPr/>
          <p:nvPr/>
        </p:nvGrpSpPr>
        <p:grpSpPr>
          <a:xfrm>
            <a:off x="7084821" y="4408678"/>
            <a:ext cx="1935987" cy="1451356"/>
            <a:chOff x="7084821" y="4408678"/>
            <a:chExt cx="1935987" cy="1451356"/>
          </a:xfrm>
        </p:grpSpPr>
        <p:sp>
          <p:nvSpPr>
            <p:cNvPr id="90" name="Google Shape;90;p3"/>
            <p:cNvSpPr/>
            <p:nvPr/>
          </p:nvSpPr>
          <p:spPr>
            <a:xfrm>
              <a:off x="7146035" y="4415028"/>
              <a:ext cx="1824989" cy="1363345"/>
            </a:xfrm>
            <a:custGeom>
              <a:avLst/>
              <a:gdLst/>
              <a:ahLst/>
              <a:cxnLst/>
              <a:rect l="l" t="t" r="r" b="b"/>
              <a:pathLst>
                <a:path w="1824990" h="1363345" extrusionOk="0">
                  <a:moveTo>
                    <a:pt x="868172" y="45720"/>
                  </a:moveTo>
                  <a:lnTo>
                    <a:pt x="0" y="1343190"/>
                  </a:lnTo>
                </a:path>
                <a:path w="1824990" h="1363345" extrusionOk="0">
                  <a:moveTo>
                    <a:pt x="868680" y="0"/>
                  </a:moveTo>
                  <a:lnTo>
                    <a:pt x="1824736" y="1342872"/>
                  </a:lnTo>
                </a:path>
                <a:path w="1824990" h="1363345" extrusionOk="0">
                  <a:moveTo>
                    <a:pt x="0" y="1362456"/>
                  </a:moveTo>
                  <a:lnTo>
                    <a:pt x="1769237" y="1362456"/>
                  </a:lnTo>
                </a:path>
                <a:path w="1824990" h="1363345" extrusionOk="0">
                  <a:moveTo>
                    <a:pt x="868680" y="0"/>
                  </a:moveTo>
                  <a:lnTo>
                    <a:pt x="868680" y="903986"/>
                  </a:lnTo>
                </a:path>
                <a:path w="1824990" h="1363345" extrusionOk="0">
                  <a:moveTo>
                    <a:pt x="868172" y="914400"/>
                  </a:moveTo>
                  <a:lnTo>
                    <a:pt x="0" y="1362786"/>
                  </a:lnTo>
                </a:path>
                <a:path w="1824990" h="1363345" extrusionOk="0">
                  <a:moveTo>
                    <a:pt x="868680" y="905256"/>
                  </a:moveTo>
                  <a:lnTo>
                    <a:pt x="1769745" y="1363192"/>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91" name="Google Shape;91;p3"/>
            <p:cNvPicPr preferRelativeResize="0"/>
            <p:nvPr/>
          </p:nvPicPr>
          <p:blipFill rotWithShape="1">
            <a:blip r:embed="rId4">
              <a:alphaModFix/>
            </a:blip>
            <a:srcRect/>
            <a:stretch/>
          </p:blipFill>
          <p:spPr>
            <a:xfrm>
              <a:off x="7919973" y="4408678"/>
              <a:ext cx="177292" cy="143764"/>
            </a:xfrm>
            <a:prstGeom prst="rect">
              <a:avLst/>
            </a:prstGeom>
            <a:noFill/>
            <a:ln>
              <a:noFill/>
            </a:ln>
          </p:spPr>
        </p:pic>
        <p:pic>
          <p:nvPicPr>
            <p:cNvPr id="92" name="Google Shape;92;p3"/>
            <p:cNvPicPr preferRelativeResize="0"/>
            <p:nvPr/>
          </p:nvPicPr>
          <p:blipFill rotWithShape="1">
            <a:blip r:embed="rId4">
              <a:alphaModFix/>
            </a:blip>
            <a:srcRect/>
            <a:stretch/>
          </p:blipFill>
          <p:spPr>
            <a:xfrm>
              <a:off x="7942833" y="5248402"/>
              <a:ext cx="177292" cy="143763"/>
            </a:xfrm>
            <a:prstGeom prst="rect">
              <a:avLst/>
            </a:prstGeom>
            <a:noFill/>
            <a:ln>
              <a:noFill/>
            </a:ln>
          </p:spPr>
        </p:pic>
        <p:pic>
          <p:nvPicPr>
            <p:cNvPr id="93" name="Google Shape;93;p3"/>
            <p:cNvPicPr preferRelativeResize="0"/>
            <p:nvPr/>
          </p:nvPicPr>
          <p:blipFill rotWithShape="1">
            <a:blip r:embed="rId4">
              <a:alphaModFix/>
            </a:blip>
            <a:srcRect/>
            <a:stretch/>
          </p:blipFill>
          <p:spPr>
            <a:xfrm>
              <a:off x="8843517" y="5716270"/>
              <a:ext cx="177291" cy="143764"/>
            </a:xfrm>
            <a:prstGeom prst="rect">
              <a:avLst/>
            </a:prstGeom>
            <a:noFill/>
            <a:ln>
              <a:noFill/>
            </a:ln>
          </p:spPr>
        </p:pic>
        <p:pic>
          <p:nvPicPr>
            <p:cNvPr id="94" name="Google Shape;94;p3"/>
            <p:cNvPicPr preferRelativeResize="0"/>
            <p:nvPr/>
          </p:nvPicPr>
          <p:blipFill rotWithShape="1">
            <a:blip r:embed="rId4">
              <a:alphaModFix/>
            </a:blip>
            <a:srcRect/>
            <a:stretch/>
          </p:blipFill>
          <p:spPr>
            <a:xfrm>
              <a:off x="7084821" y="5687314"/>
              <a:ext cx="177292" cy="143764"/>
            </a:xfrm>
            <a:prstGeom prst="rect">
              <a:avLst/>
            </a:prstGeom>
            <a:noFill/>
            <a:ln>
              <a:noFill/>
            </a:ln>
          </p:spPr>
        </p:pic>
      </p:grpSp>
      <p:pic>
        <p:nvPicPr>
          <p:cNvPr id="95" name="Google Shape;95;p3"/>
          <p:cNvPicPr preferRelativeResize="0"/>
          <p:nvPr/>
        </p:nvPicPr>
        <p:blipFill rotWithShape="1">
          <a:blip r:embed="rId5">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CCC745B6-F976-995D-5F60-466D23328C9B}"/>
                  </a:ext>
                </a:extLst>
              </p14:cNvPr>
              <p14:cNvContentPartPr/>
              <p14:nvPr/>
            </p14:nvContentPartPr>
            <p14:xfrm>
              <a:off x="1796400" y="131400"/>
              <a:ext cx="9971280" cy="5919840"/>
            </p14:xfrm>
          </p:contentPart>
        </mc:Choice>
        <mc:Fallback xmlns="">
          <p:pic>
            <p:nvPicPr>
              <p:cNvPr id="2" name="Ink 1">
                <a:extLst>
                  <a:ext uri="{FF2B5EF4-FFF2-40B4-BE49-F238E27FC236}">
                    <a16:creationId xmlns:a16="http://schemas.microsoft.com/office/drawing/2014/main" id="{CCC745B6-F976-995D-5F60-466D23328C9B}"/>
                  </a:ext>
                </a:extLst>
              </p:cNvPr>
              <p:cNvPicPr/>
              <p:nvPr/>
            </p:nvPicPr>
            <p:blipFill>
              <a:blip r:embed="rId7"/>
              <a:stretch>
                <a:fillRect/>
              </a:stretch>
            </p:blipFill>
            <p:spPr>
              <a:xfrm>
                <a:off x="1787040" y="122040"/>
                <a:ext cx="9990000" cy="59385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7"/>
                                        </p:tgtEl>
                                        <p:attrNameLst>
                                          <p:attrName>style.visibility</p:attrName>
                                        </p:attrNameLst>
                                      </p:cBhvr>
                                      <p:to>
                                        <p:strVal val="visible"/>
                                      </p:to>
                                    </p:set>
                                    <p:animEffect transition="in" filter="fade">
                                      <p:cBhvr>
                                        <p:cTn id="23"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72" name="Google Shape;72;p3"/>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3" name="Google Shape;73;p3"/>
          <p:cNvSpPr txBox="1"/>
          <p:nvPr/>
        </p:nvSpPr>
        <p:spPr>
          <a:xfrm>
            <a:off x="287832" y="1334978"/>
            <a:ext cx="9864090" cy="2781013"/>
          </a:xfrm>
          <a:prstGeom prst="rect">
            <a:avLst/>
          </a:prstGeom>
          <a:noFill/>
          <a:ln>
            <a:noFill/>
          </a:ln>
        </p:spPr>
        <p:txBody>
          <a:bodyPr spcFirstLastPara="1" wrap="square" lIns="0" tIns="12255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tx1"/>
                </a:solidFill>
                <a:latin typeface="Calibri"/>
                <a:ea typeface="Calibri"/>
                <a:cs typeface="Calibri"/>
                <a:sym typeface="Calibri"/>
              </a:rPr>
              <a:t>Planar Graph</a:t>
            </a:r>
            <a:endParaRPr sz="2800" b="0" i="0" u="none" strike="noStrike" cap="none" dirty="0">
              <a:solidFill>
                <a:schemeClr val="tx1"/>
              </a:solidFill>
              <a:latin typeface="Calibri"/>
              <a:ea typeface="Calibri"/>
              <a:cs typeface="Calibri"/>
              <a:sym typeface="Calibri"/>
            </a:endParaRPr>
          </a:p>
          <a:p>
            <a:pPr marL="241300" marR="5080" lvl="0" indent="-228600" algn="l" rtl="0">
              <a:lnSpc>
                <a:spcPct val="107916"/>
              </a:lnSpc>
              <a:spcBef>
                <a:spcPts val="1080"/>
              </a:spcBef>
              <a:spcAft>
                <a:spcPts val="0"/>
              </a:spcAft>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A graph G is planar if it can be </a:t>
            </a:r>
            <a:r>
              <a:rPr lang="en-US" sz="2400" b="0" i="0" u="none" strike="noStrike" cap="none" dirty="0">
                <a:solidFill>
                  <a:srgbClr val="FF0000"/>
                </a:solidFill>
                <a:latin typeface="Calibri"/>
                <a:ea typeface="Calibri"/>
                <a:cs typeface="Calibri"/>
                <a:sym typeface="Calibri"/>
              </a:rPr>
              <a:t>drawn on a plane surface with no two edges  intersecting</a:t>
            </a:r>
            <a:endParaRPr sz="2400" b="0" i="0" u="none" strike="noStrike" cap="none" dirty="0">
              <a:solidFill>
                <a:srgbClr val="FF0000"/>
              </a:solidFill>
              <a:latin typeface="Calibri"/>
              <a:ea typeface="Calibri"/>
              <a:cs typeface="Calibri"/>
              <a:sym typeface="Calibri"/>
            </a:endParaRPr>
          </a:p>
          <a:p>
            <a:pPr marL="241300" marR="0" lvl="0" indent="-228600" algn="l" rtl="0">
              <a:lnSpc>
                <a:spcPct val="100000"/>
              </a:lnSpc>
              <a:spcBef>
                <a:spcPts val="670"/>
              </a:spcBef>
              <a:spcAft>
                <a:spcPts val="0"/>
              </a:spcAft>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G is </a:t>
            </a:r>
            <a:r>
              <a:rPr lang="en-US" sz="2400" b="0" i="0" u="none" strike="noStrike" cap="none" dirty="0" err="1">
                <a:solidFill>
                  <a:schemeClr val="tx1"/>
                </a:solidFill>
                <a:latin typeface="Calibri"/>
                <a:ea typeface="Calibri"/>
                <a:cs typeface="Calibri"/>
                <a:sym typeface="Calibri"/>
              </a:rPr>
              <a:t>stb</a:t>
            </a:r>
            <a:r>
              <a:rPr lang="en-US" sz="2400" b="0" i="0" u="none" strike="noStrike" cap="none" dirty="0">
                <a:solidFill>
                  <a:schemeClr val="tx1"/>
                </a:solidFill>
                <a:latin typeface="Calibri"/>
                <a:ea typeface="Calibri"/>
                <a:cs typeface="Calibri"/>
                <a:sym typeface="Calibri"/>
              </a:rPr>
              <a:t> </a:t>
            </a:r>
            <a:r>
              <a:rPr lang="en-US" sz="2400" b="0" i="1" u="none" strike="noStrike" cap="none" dirty="0">
                <a:solidFill>
                  <a:schemeClr val="tx1"/>
                </a:solidFill>
                <a:latin typeface="Calibri"/>
                <a:ea typeface="Calibri"/>
                <a:cs typeface="Calibri"/>
                <a:sym typeface="Calibri"/>
              </a:rPr>
              <a:t>embedded </a:t>
            </a:r>
            <a:r>
              <a:rPr lang="en-US" sz="2400" b="0" i="0" u="none" strike="noStrike" cap="none" dirty="0">
                <a:solidFill>
                  <a:schemeClr val="tx1"/>
                </a:solidFill>
                <a:latin typeface="Calibri"/>
                <a:ea typeface="Calibri"/>
                <a:cs typeface="Calibri"/>
                <a:sym typeface="Calibri"/>
              </a:rPr>
              <a:t>in the plane.</a:t>
            </a:r>
          </a:p>
          <a:p>
            <a:pPr marL="241300" marR="0" lvl="0" indent="-228600" algn="l" rtl="0">
              <a:lnSpc>
                <a:spcPct val="100000"/>
              </a:lnSpc>
              <a:spcBef>
                <a:spcPts val="670"/>
              </a:spcBef>
              <a:spcAft>
                <a:spcPts val="0"/>
              </a:spcAft>
              <a:buClr>
                <a:srgbClr val="2E5496"/>
              </a:buClr>
              <a:buSzPts val="2400"/>
              <a:buFont typeface="Arial"/>
              <a:buChar char="•"/>
            </a:pPr>
            <a:r>
              <a:rPr lang="en-US" sz="2400" dirty="0">
                <a:solidFill>
                  <a:schemeClr val="tx1"/>
                </a:solidFill>
                <a:latin typeface="Calibri"/>
                <a:ea typeface="Calibri"/>
                <a:cs typeface="Calibri"/>
                <a:sym typeface="Calibri"/>
              </a:rPr>
              <a:t>A graph that </a:t>
            </a:r>
            <a:r>
              <a:rPr lang="en-US" sz="2400" dirty="0">
                <a:solidFill>
                  <a:srgbClr val="CC00CC"/>
                </a:solidFill>
                <a:latin typeface="Calibri"/>
                <a:ea typeface="Calibri"/>
                <a:cs typeface="Calibri"/>
                <a:sym typeface="Calibri"/>
              </a:rPr>
              <a:t>can’t be drawn on a plane surface without a crossover between the edges is called a non-planar graph.</a:t>
            </a:r>
            <a:endParaRPr sz="2400" b="0" i="0" u="none" strike="noStrike" cap="none" dirty="0">
              <a:solidFill>
                <a:srgbClr val="CC00CC"/>
              </a:solidFill>
              <a:latin typeface="Calibri"/>
              <a:ea typeface="Calibri"/>
              <a:cs typeface="Calibri"/>
              <a:sym typeface="Calibri"/>
            </a:endParaRPr>
          </a:p>
        </p:txBody>
      </p:sp>
      <p:grpSp>
        <p:nvGrpSpPr>
          <p:cNvPr id="76" name="Google Shape;76;p3"/>
          <p:cNvGrpSpPr/>
          <p:nvPr/>
        </p:nvGrpSpPr>
        <p:grpSpPr>
          <a:xfrm>
            <a:off x="5219877" y="5163817"/>
            <a:ext cx="589915" cy="504825"/>
            <a:chOff x="3707891" y="4703064"/>
            <a:chExt cx="589915" cy="504825"/>
          </a:xfrm>
        </p:grpSpPr>
        <p:sp>
          <p:nvSpPr>
            <p:cNvPr id="77" name="Google Shape;77;p3"/>
            <p:cNvSpPr/>
            <p:nvPr/>
          </p:nvSpPr>
          <p:spPr>
            <a:xfrm>
              <a:off x="3707891" y="4703064"/>
              <a:ext cx="589915" cy="504825"/>
            </a:xfrm>
            <a:custGeom>
              <a:avLst/>
              <a:gdLst/>
              <a:ahLst/>
              <a:cxnLst/>
              <a:rect l="l" t="t" r="r" b="b"/>
              <a:pathLst>
                <a:path w="589914" h="504825" extrusionOk="0">
                  <a:moveTo>
                    <a:pt x="337566" y="0"/>
                  </a:moveTo>
                  <a:lnTo>
                    <a:pt x="337566" y="126111"/>
                  </a:lnTo>
                  <a:lnTo>
                    <a:pt x="0" y="126111"/>
                  </a:lnTo>
                  <a:lnTo>
                    <a:pt x="0" y="378333"/>
                  </a:lnTo>
                  <a:lnTo>
                    <a:pt x="337566" y="378333"/>
                  </a:lnTo>
                  <a:lnTo>
                    <a:pt x="337566" y="504444"/>
                  </a:lnTo>
                  <a:lnTo>
                    <a:pt x="589788" y="252222"/>
                  </a:lnTo>
                  <a:lnTo>
                    <a:pt x="337566" y="0"/>
                  </a:lnTo>
                  <a:close/>
                </a:path>
              </a:pathLst>
            </a:custGeom>
            <a:solidFill>
              <a:srgbClr val="4471C4"/>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78" name="Google Shape;78;p3"/>
            <p:cNvSpPr/>
            <p:nvPr/>
          </p:nvSpPr>
          <p:spPr>
            <a:xfrm>
              <a:off x="3707891" y="4703064"/>
              <a:ext cx="589915" cy="504825"/>
            </a:xfrm>
            <a:custGeom>
              <a:avLst/>
              <a:gdLst/>
              <a:ahLst/>
              <a:cxnLst/>
              <a:rect l="l" t="t" r="r" b="b"/>
              <a:pathLst>
                <a:path w="589914" h="504825" extrusionOk="0">
                  <a:moveTo>
                    <a:pt x="0" y="126111"/>
                  </a:moveTo>
                  <a:lnTo>
                    <a:pt x="337566" y="126111"/>
                  </a:lnTo>
                  <a:lnTo>
                    <a:pt x="337566" y="0"/>
                  </a:lnTo>
                  <a:lnTo>
                    <a:pt x="589788" y="252222"/>
                  </a:lnTo>
                  <a:lnTo>
                    <a:pt x="337566" y="504444"/>
                  </a:lnTo>
                  <a:lnTo>
                    <a:pt x="337566" y="378333"/>
                  </a:lnTo>
                  <a:lnTo>
                    <a:pt x="0" y="378333"/>
                  </a:lnTo>
                  <a:lnTo>
                    <a:pt x="0" y="126111"/>
                  </a:lnTo>
                  <a:close/>
                </a:path>
              </a:pathLst>
            </a:custGeom>
            <a:noFill/>
            <a:ln w="126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pic>
        <p:nvPicPr>
          <p:cNvPr id="95" name="Google Shape;95;p3"/>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3" name="Picture 2">
            <a:extLst>
              <a:ext uri="{FF2B5EF4-FFF2-40B4-BE49-F238E27FC236}">
                <a16:creationId xmlns:a16="http://schemas.microsoft.com/office/drawing/2014/main" id="{AA9C294F-C6C3-A78C-6FCC-845A50FFB538}"/>
              </a:ext>
            </a:extLst>
          </p:cNvPr>
          <p:cNvPicPr>
            <a:picLocks noChangeAspect="1"/>
          </p:cNvPicPr>
          <p:nvPr/>
        </p:nvPicPr>
        <p:blipFill>
          <a:blip r:embed="rId4"/>
          <a:stretch>
            <a:fillRect/>
          </a:stretch>
        </p:blipFill>
        <p:spPr>
          <a:xfrm>
            <a:off x="287832" y="4115991"/>
            <a:ext cx="4778379" cy="2600478"/>
          </a:xfrm>
          <a:prstGeom prst="rect">
            <a:avLst/>
          </a:prstGeom>
        </p:spPr>
      </p:pic>
      <p:pic>
        <p:nvPicPr>
          <p:cNvPr id="5" name="Picture 4">
            <a:extLst>
              <a:ext uri="{FF2B5EF4-FFF2-40B4-BE49-F238E27FC236}">
                <a16:creationId xmlns:a16="http://schemas.microsoft.com/office/drawing/2014/main" id="{3C4AA6AF-2617-C11E-EBF8-33012BBAE751}"/>
              </a:ext>
            </a:extLst>
          </p:cNvPr>
          <p:cNvPicPr>
            <a:picLocks noChangeAspect="1"/>
          </p:cNvPicPr>
          <p:nvPr/>
        </p:nvPicPr>
        <p:blipFill>
          <a:blip r:embed="rId5"/>
          <a:stretch>
            <a:fillRect/>
          </a:stretch>
        </p:blipFill>
        <p:spPr>
          <a:xfrm>
            <a:off x="6276706" y="4226001"/>
            <a:ext cx="4930719" cy="2400013"/>
          </a:xfrm>
          <a:prstGeom prst="rect">
            <a:avLst/>
          </a:prstGeom>
        </p:spPr>
      </p:pic>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C25F86A2-1A0D-AABE-67C6-C4889733DB0F}"/>
                  </a:ext>
                </a:extLst>
              </p14:cNvPr>
              <p14:cNvContentPartPr/>
              <p14:nvPr/>
            </p14:nvContentPartPr>
            <p14:xfrm>
              <a:off x="1218960" y="3979800"/>
              <a:ext cx="9800640" cy="2577240"/>
            </p14:xfrm>
          </p:contentPart>
        </mc:Choice>
        <mc:Fallback xmlns="">
          <p:pic>
            <p:nvPicPr>
              <p:cNvPr id="6" name="Ink 5">
                <a:extLst>
                  <a:ext uri="{FF2B5EF4-FFF2-40B4-BE49-F238E27FC236}">
                    <a16:creationId xmlns:a16="http://schemas.microsoft.com/office/drawing/2014/main" id="{C25F86A2-1A0D-AABE-67C6-C4889733DB0F}"/>
                  </a:ext>
                </a:extLst>
              </p:cNvPr>
              <p:cNvPicPr/>
              <p:nvPr/>
            </p:nvPicPr>
            <p:blipFill>
              <a:blip r:embed="rId7"/>
              <a:stretch>
                <a:fillRect/>
              </a:stretch>
            </p:blipFill>
            <p:spPr>
              <a:xfrm>
                <a:off x="1209600" y="3970440"/>
                <a:ext cx="9819360" cy="2595960"/>
              </a:xfrm>
              <a:prstGeom prst="rect">
                <a:avLst/>
              </a:prstGeom>
            </p:spPr>
          </p:pic>
        </mc:Fallback>
      </mc:AlternateContent>
    </p:spTree>
    <p:extLst>
      <p:ext uri="{BB962C8B-B14F-4D97-AF65-F5344CB8AC3E}">
        <p14:creationId xmlns:p14="http://schemas.microsoft.com/office/powerpoint/2010/main" val="2299533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4"/>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101" name="Google Shape;101;p4"/>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102" name="Google Shape;102;p4"/>
          <p:cNvGrpSpPr/>
          <p:nvPr/>
        </p:nvGrpSpPr>
        <p:grpSpPr>
          <a:xfrm>
            <a:off x="1441450" y="3786885"/>
            <a:ext cx="2108199" cy="1963420"/>
            <a:chOff x="1441450" y="3786885"/>
            <a:chExt cx="2108199" cy="1963420"/>
          </a:xfrm>
        </p:grpSpPr>
        <p:sp>
          <p:nvSpPr>
            <p:cNvPr id="103" name="Google Shape;103;p4"/>
            <p:cNvSpPr/>
            <p:nvPr/>
          </p:nvSpPr>
          <p:spPr>
            <a:xfrm>
              <a:off x="1507235" y="3793235"/>
              <a:ext cx="1988185" cy="1848485"/>
            </a:xfrm>
            <a:custGeom>
              <a:avLst/>
              <a:gdLst/>
              <a:ahLst/>
              <a:cxnLst/>
              <a:rect l="l" t="t" r="r" b="b"/>
              <a:pathLst>
                <a:path w="1988185" h="1848485" extrusionOk="0">
                  <a:moveTo>
                    <a:pt x="946022" y="60959"/>
                  </a:moveTo>
                  <a:lnTo>
                    <a:pt x="0" y="1821116"/>
                  </a:lnTo>
                </a:path>
                <a:path w="1988185" h="1848485" extrusionOk="0">
                  <a:moveTo>
                    <a:pt x="946403" y="0"/>
                  </a:moveTo>
                  <a:lnTo>
                    <a:pt x="1988185" y="1821751"/>
                  </a:lnTo>
                </a:path>
                <a:path w="1988185" h="1848485" extrusionOk="0">
                  <a:moveTo>
                    <a:pt x="0" y="1847088"/>
                  </a:moveTo>
                  <a:lnTo>
                    <a:pt x="1927860" y="1847088"/>
                  </a:lnTo>
                </a:path>
                <a:path w="1988185" h="1848485" extrusionOk="0">
                  <a:moveTo>
                    <a:pt x="946403" y="0"/>
                  </a:moveTo>
                  <a:lnTo>
                    <a:pt x="946403" y="1226439"/>
                  </a:lnTo>
                </a:path>
                <a:path w="1988185" h="1848485" extrusionOk="0">
                  <a:moveTo>
                    <a:pt x="946022" y="1239012"/>
                  </a:moveTo>
                  <a:lnTo>
                    <a:pt x="0" y="1847303"/>
                  </a:lnTo>
                </a:path>
                <a:path w="1988185" h="1848485" extrusionOk="0">
                  <a:moveTo>
                    <a:pt x="946403" y="1226820"/>
                  </a:moveTo>
                  <a:lnTo>
                    <a:pt x="1928240" y="1848053"/>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04" name="Google Shape;104;p4"/>
            <p:cNvPicPr preferRelativeResize="0"/>
            <p:nvPr/>
          </p:nvPicPr>
          <p:blipFill rotWithShape="1">
            <a:blip r:embed="rId3">
              <a:alphaModFix/>
            </a:blip>
            <a:srcRect/>
            <a:stretch/>
          </p:blipFill>
          <p:spPr>
            <a:xfrm>
              <a:off x="2351277" y="3786885"/>
              <a:ext cx="192532" cy="191007"/>
            </a:xfrm>
            <a:prstGeom prst="rect">
              <a:avLst/>
            </a:prstGeom>
            <a:noFill/>
            <a:ln>
              <a:noFill/>
            </a:ln>
          </p:spPr>
        </p:pic>
        <p:pic>
          <p:nvPicPr>
            <p:cNvPr id="105" name="Google Shape;105;p4"/>
            <p:cNvPicPr preferRelativeResize="0"/>
            <p:nvPr/>
          </p:nvPicPr>
          <p:blipFill rotWithShape="1">
            <a:blip r:embed="rId3">
              <a:alphaModFix/>
            </a:blip>
            <a:srcRect/>
            <a:stretch/>
          </p:blipFill>
          <p:spPr>
            <a:xfrm>
              <a:off x="2375661" y="4925313"/>
              <a:ext cx="192531" cy="191008"/>
            </a:xfrm>
            <a:prstGeom prst="rect">
              <a:avLst/>
            </a:prstGeom>
            <a:noFill/>
            <a:ln>
              <a:noFill/>
            </a:ln>
          </p:spPr>
        </p:pic>
        <p:pic>
          <p:nvPicPr>
            <p:cNvPr id="106" name="Google Shape;106;p4"/>
            <p:cNvPicPr preferRelativeResize="0"/>
            <p:nvPr/>
          </p:nvPicPr>
          <p:blipFill rotWithShape="1">
            <a:blip r:embed="rId4">
              <a:alphaModFix/>
            </a:blip>
            <a:srcRect/>
            <a:stretch/>
          </p:blipFill>
          <p:spPr>
            <a:xfrm>
              <a:off x="3357117" y="5559297"/>
              <a:ext cx="192532" cy="191008"/>
            </a:xfrm>
            <a:prstGeom prst="rect">
              <a:avLst/>
            </a:prstGeom>
            <a:noFill/>
            <a:ln>
              <a:noFill/>
            </a:ln>
          </p:spPr>
        </p:pic>
        <p:pic>
          <p:nvPicPr>
            <p:cNvPr id="107" name="Google Shape;107;p4"/>
            <p:cNvPicPr preferRelativeResize="0"/>
            <p:nvPr/>
          </p:nvPicPr>
          <p:blipFill rotWithShape="1">
            <a:blip r:embed="rId5">
              <a:alphaModFix/>
            </a:blip>
            <a:srcRect/>
            <a:stretch/>
          </p:blipFill>
          <p:spPr>
            <a:xfrm>
              <a:off x="1441450" y="5521197"/>
              <a:ext cx="192531" cy="191008"/>
            </a:xfrm>
            <a:prstGeom prst="rect">
              <a:avLst/>
            </a:prstGeom>
            <a:noFill/>
            <a:ln>
              <a:noFill/>
            </a:ln>
          </p:spPr>
        </p:pic>
      </p:grpSp>
      <p:grpSp>
        <p:nvGrpSpPr>
          <p:cNvPr id="108" name="Google Shape;108;p4"/>
          <p:cNvGrpSpPr/>
          <p:nvPr/>
        </p:nvGrpSpPr>
        <p:grpSpPr>
          <a:xfrm>
            <a:off x="5256021" y="3617721"/>
            <a:ext cx="2294128" cy="1929891"/>
            <a:chOff x="5256021" y="3617721"/>
            <a:chExt cx="2294128" cy="1929891"/>
          </a:xfrm>
        </p:grpSpPr>
        <p:sp>
          <p:nvSpPr>
            <p:cNvPr id="109" name="Google Shape;109;p4"/>
            <p:cNvSpPr/>
            <p:nvPr/>
          </p:nvSpPr>
          <p:spPr>
            <a:xfrm>
              <a:off x="5327903" y="3624071"/>
              <a:ext cx="2164715" cy="1816100"/>
            </a:xfrm>
            <a:custGeom>
              <a:avLst/>
              <a:gdLst/>
              <a:ahLst/>
              <a:cxnLst/>
              <a:rect l="l" t="t" r="r" b="b"/>
              <a:pathLst>
                <a:path w="2164715" h="1816100" extrusionOk="0">
                  <a:moveTo>
                    <a:pt x="1029843" y="60959"/>
                  </a:moveTo>
                  <a:lnTo>
                    <a:pt x="0" y="1790700"/>
                  </a:lnTo>
                </a:path>
                <a:path w="2164715" h="1816100" extrusionOk="0">
                  <a:moveTo>
                    <a:pt x="1030224" y="0"/>
                  </a:moveTo>
                  <a:lnTo>
                    <a:pt x="2164334" y="1790318"/>
                  </a:lnTo>
                </a:path>
                <a:path w="2164715" h="1816100" extrusionOk="0">
                  <a:moveTo>
                    <a:pt x="0" y="1815083"/>
                  </a:moveTo>
                  <a:lnTo>
                    <a:pt x="2098675" y="1815083"/>
                  </a:lnTo>
                </a:path>
                <a:path w="2164715" h="1816100" extrusionOk="0">
                  <a:moveTo>
                    <a:pt x="1030224" y="0"/>
                  </a:moveTo>
                  <a:lnTo>
                    <a:pt x="1030224" y="1205229"/>
                  </a:lnTo>
                </a:path>
                <a:path w="2164715" h="1816100" extrusionOk="0">
                  <a:moveTo>
                    <a:pt x="1029843" y="1217676"/>
                  </a:moveTo>
                  <a:lnTo>
                    <a:pt x="0" y="1815464"/>
                  </a:lnTo>
                </a:path>
                <a:path w="2164715" h="1816100" extrusionOk="0">
                  <a:moveTo>
                    <a:pt x="1030224" y="1205483"/>
                  </a:moveTo>
                  <a:lnTo>
                    <a:pt x="2099182" y="1815972"/>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10" name="Google Shape;110;p4"/>
            <p:cNvPicPr preferRelativeResize="0"/>
            <p:nvPr/>
          </p:nvPicPr>
          <p:blipFill rotWithShape="1">
            <a:blip r:embed="rId6">
              <a:alphaModFix/>
            </a:blip>
            <a:srcRect/>
            <a:stretch/>
          </p:blipFill>
          <p:spPr>
            <a:xfrm>
              <a:off x="6246621" y="3617721"/>
              <a:ext cx="207772" cy="187959"/>
            </a:xfrm>
            <a:prstGeom prst="rect">
              <a:avLst/>
            </a:prstGeom>
            <a:noFill/>
            <a:ln>
              <a:noFill/>
            </a:ln>
          </p:spPr>
        </p:pic>
        <p:pic>
          <p:nvPicPr>
            <p:cNvPr id="111" name="Google Shape;111;p4"/>
            <p:cNvPicPr preferRelativeResize="0"/>
            <p:nvPr/>
          </p:nvPicPr>
          <p:blipFill rotWithShape="1">
            <a:blip r:embed="rId7">
              <a:alphaModFix/>
            </a:blip>
            <a:srcRect/>
            <a:stretch/>
          </p:blipFill>
          <p:spPr>
            <a:xfrm>
              <a:off x="6272529" y="4736337"/>
              <a:ext cx="209296" cy="187960"/>
            </a:xfrm>
            <a:prstGeom prst="rect">
              <a:avLst/>
            </a:prstGeom>
            <a:noFill/>
            <a:ln>
              <a:noFill/>
            </a:ln>
          </p:spPr>
        </p:pic>
        <p:pic>
          <p:nvPicPr>
            <p:cNvPr id="112" name="Google Shape;112;p4"/>
            <p:cNvPicPr preferRelativeResize="0"/>
            <p:nvPr/>
          </p:nvPicPr>
          <p:blipFill rotWithShape="1">
            <a:blip r:embed="rId8">
              <a:alphaModFix/>
            </a:blip>
            <a:srcRect/>
            <a:stretch/>
          </p:blipFill>
          <p:spPr>
            <a:xfrm>
              <a:off x="7342377" y="5359653"/>
              <a:ext cx="207772" cy="187959"/>
            </a:xfrm>
            <a:prstGeom prst="rect">
              <a:avLst/>
            </a:prstGeom>
            <a:noFill/>
            <a:ln>
              <a:noFill/>
            </a:ln>
          </p:spPr>
        </p:pic>
        <p:pic>
          <p:nvPicPr>
            <p:cNvPr id="113" name="Google Shape;113;p4"/>
            <p:cNvPicPr preferRelativeResize="0"/>
            <p:nvPr/>
          </p:nvPicPr>
          <p:blipFill rotWithShape="1">
            <a:blip r:embed="rId8">
              <a:alphaModFix/>
            </a:blip>
            <a:srcRect/>
            <a:stretch/>
          </p:blipFill>
          <p:spPr>
            <a:xfrm>
              <a:off x="5256021" y="5321553"/>
              <a:ext cx="207772" cy="187959"/>
            </a:xfrm>
            <a:prstGeom prst="rect">
              <a:avLst/>
            </a:prstGeom>
            <a:noFill/>
            <a:ln>
              <a:noFill/>
            </a:ln>
          </p:spPr>
        </p:pic>
        <p:pic>
          <p:nvPicPr>
            <p:cNvPr id="114" name="Google Shape;114;p4"/>
            <p:cNvPicPr preferRelativeResize="0"/>
            <p:nvPr/>
          </p:nvPicPr>
          <p:blipFill rotWithShape="1">
            <a:blip r:embed="rId3">
              <a:alphaModFix/>
            </a:blip>
            <a:srcRect/>
            <a:stretch/>
          </p:blipFill>
          <p:spPr>
            <a:xfrm>
              <a:off x="6266433" y="4215129"/>
              <a:ext cx="192531" cy="191007"/>
            </a:xfrm>
            <a:prstGeom prst="rect">
              <a:avLst/>
            </a:prstGeom>
            <a:noFill/>
            <a:ln>
              <a:noFill/>
            </a:ln>
          </p:spPr>
        </p:pic>
      </p:grpSp>
      <p:sp>
        <p:nvSpPr>
          <p:cNvPr id="115" name="Google Shape;115;p4"/>
          <p:cNvSpPr txBox="1"/>
          <p:nvPr/>
        </p:nvSpPr>
        <p:spPr>
          <a:xfrm>
            <a:off x="211632" y="1216280"/>
            <a:ext cx="9863455" cy="3381305"/>
          </a:xfrm>
          <a:prstGeom prst="rect">
            <a:avLst/>
          </a:prstGeom>
          <a:noFill/>
          <a:ln>
            <a:noFill/>
          </a:ln>
        </p:spPr>
        <p:txBody>
          <a:bodyPr spcFirstLastPara="1" wrap="square" lIns="0" tIns="122550" rIns="0" bIns="0" anchor="t" anchorCtr="0">
            <a:spAutoFit/>
          </a:bodyPr>
          <a:lstStyle/>
          <a:p>
            <a:pPr marL="12700" marR="0" lvl="0" indent="0" algn="just" rtl="0">
              <a:lnSpc>
                <a:spcPct val="100000"/>
              </a:lnSpc>
              <a:spcBef>
                <a:spcPts val="0"/>
              </a:spcBef>
              <a:spcAft>
                <a:spcPts val="0"/>
              </a:spcAft>
              <a:buClr>
                <a:srgbClr val="000000"/>
              </a:buClr>
              <a:buSzPts val="2800"/>
              <a:buFont typeface="Arial"/>
              <a:buNone/>
            </a:pPr>
            <a:r>
              <a:rPr lang="en-US" sz="2800" b="1" i="0" u="none" strike="noStrike" cap="none" dirty="0">
                <a:solidFill>
                  <a:schemeClr val="tx1"/>
                </a:solidFill>
                <a:latin typeface="Calibri"/>
                <a:ea typeface="Calibri"/>
                <a:cs typeface="Calibri"/>
                <a:sym typeface="Calibri"/>
              </a:rPr>
              <a:t>Homeomorphic Graph</a:t>
            </a:r>
            <a:endParaRPr sz="2800" b="0" i="0" u="none" strike="noStrike" cap="none" dirty="0">
              <a:solidFill>
                <a:schemeClr val="tx1"/>
              </a:solidFill>
              <a:latin typeface="Calibri"/>
              <a:ea typeface="Calibri"/>
              <a:cs typeface="Calibri"/>
              <a:sym typeface="Calibri"/>
            </a:endParaRPr>
          </a:p>
          <a:p>
            <a:pPr marL="241300" marR="5080" lvl="0" indent="-228600" algn="just" rtl="0">
              <a:lnSpc>
                <a:spcPct val="107916"/>
              </a:lnSpc>
              <a:spcBef>
                <a:spcPts val="1080"/>
              </a:spcBef>
              <a:spcAft>
                <a:spcPts val="0"/>
              </a:spcAft>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Two graphs G1 and G2 are </a:t>
            </a:r>
            <a:r>
              <a:rPr lang="en-US" sz="2400" b="0" i="0" u="none" strike="noStrike" cap="none" dirty="0" err="1">
                <a:solidFill>
                  <a:schemeClr val="tx1"/>
                </a:solidFill>
                <a:latin typeface="Calibri"/>
                <a:ea typeface="Calibri"/>
                <a:cs typeface="Calibri"/>
                <a:sym typeface="Calibri"/>
              </a:rPr>
              <a:t>stb</a:t>
            </a:r>
            <a:r>
              <a:rPr lang="en-US" sz="2400" b="0" i="0" u="none" strike="noStrike" cap="none" dirty="0">
                <a:solidFill>
                  <a:schemeClr val="tx1"/>
                </a:solidFill>
                <a:latin typeface="Calibri"/>
                <a:ea typeface="Calibri"/>
                <a:cs typeface="Calibri"/>
                <a:sym typeface="Calibri"/>
              </a:rPr>
              <a:t> homeomorphic if one of these can be  obtained from the other by the process of </a:t>
            </a:r>
          </a:p>
          <a:p>
            <a:pPr marL="241300" marR="5080" lvl="2" indent="-228600" algn="just">
              <a:lnSpc>
                <a:spcPct val="107916"/>
              </a:lnSpc>
              <a:spcBef>
                <a:spcPts val="1080"/>
              </a:spcBef>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(a) insertion of new vertices (of  degree </a:t>
            </a:r>
            <a:r>
              <a:rPr lang="en-US" sz="2400" dirty="0">
                <a:solidFill>
                  <a:schemeClr val="tx1"/>
                </a:solidFill>
                <a:latin typeface="Calibri"/>
                <a:ea typeface="Calibri"/>
                <a:cs typeface="Calibri"/>
                <a:sym typeface="Calibri"/>
              </a:rPr>
              <a:t>2</a:t>
            </a:r>
            <a:r>
              <a:rPr lang="en-US" sz="2400" b="0" i="0" u="none" strike="noStrike" cap="none" dirty="0">
                <a:solidFill>
                  <a:schemeClr val="tx1"/>
                </a:solidFill>
                <a:latin typeface="Calibri"/>
                <a:ea typeface="Calibri"/>
                <a:cs typeface="Calibri"/>
                <a:sym typeface="Calibri"/>
              </a:rPr>
              <a:t>) into its edges </a:t>
            </a:r>
          </a:p>
          <a:p>
            <a:pPr marL="241300" marR="5080" lvl="2" indent="-228600" algn="just">
              <a:lnSpc>
                <a:spcPct val="107916"/>
              </a:lnSpc>
              <a:spcBef>
                <a:spcPts val="1080"/>
              </a:spcBef>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(b) merging of adjacent edges.</a:t>
            </a:r>
            <a:endParaRPr sz="2400" b="0" i="0" u="none" strike="noStrike" cap="none" dirty="0">
              <a:solidFill>
                <a:schemeClr val="tx1"/>
              </a:solidFill>
              <a:latin typeface="Calibri"/>
              <a:ea typeface="Calibri"/>
              <a:cs typeface="Calibri"/>
              <a:sym typeface="Calibri"/>
            </a:endParaRPr>
          </a:p>
          <a:p>
            <a:pPr marL="0" marR="0" lvl="0" indent="0" algn="l" rtl="0">
              <a:lnSpc>
                <a:spcPct val="100000"/>
              </a:lnSpc>
              <a:spcBef>
                <a:spcPts val="20"/>
              </a:spcBef>
              <a:spcAft>
                <a:spcPts val="0"/>
              </a:spcAft>
              <a:buClr>
                <a:srgbClr val="000000"/>
              </a:buClr>
              <a:buSzPts val="3450"/>
              <a:buFont typeface="Arial"/>
              <a:buNone/>
            </a:pPr>
            <a:endParaRPr sz="3450" b="0" i="0" u="none" strike="noStrike" cap="none" dirty="0">
              <a:solidFill>
                <a:srgbClr val="000000"/>
              </a:solidFill>
              <a:latin typeface="Calibri"/>
              <a:ea typeface="Calibri"/>
              <a:cs typeface="Calibri"/>
              <a:sym typeface="Calibri"/>
            </a:endParaRPr>
          </a:p>
          <a:p>
            <a:pPr marL="2365375"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Calibri"/>
                <a:ea typeface="Calibri"/>
                <a:cs typeface="Calibri"/>
                <a:sym typeface="Calibri"/>
              </a:rPr>
              <a:t>A</a:t>
            </a:r>
            <a:endParaRPr sz="1800" b="0" i="0" u="none" strike="noStrike" cap="none" dirty="0">
              <a:solidFill>
                <a:srgbClr val="000000"/>
              </a:solidFill>
              <a:latin typeface="Calibri"/>
              <a:ea typeface="Calibri"/>
              <a:cs typeface="Calibri"/>
              <a:sym typeface="Calibri"/>
            </a:endParaRPr>
          </a:p>
        </p:txBody>
      </p:sp>
      <p:sp>
        <p:nvSpPr>
          <p:cNvPr id="116" name="Google Shape;116;p4"/>
          <p:cNvSpPr txBox="1"/>
          <p:nvPr/>
        </p:nvSpPr>
        <p:spPr>
          <a:xfrm>
            <a:off x="3679063" y="5521858"/>
            <a:ext cx="150495"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B</a:t>
            </a:r>
            <a:endParaRPr sz="1800" b="0" i="0" u="none" strike="noStrike" cap="none">
              <a:solidFill>
                <a:srgbClr val="000000"/>
              </a:solidFill>
              <a:latin typeface="Calibri"/>
              <a:ea typeface="Calibri"/>
              <a:cs typeface="Calibri"/>
              <a:sym typeface="Calibri"/>
            </a:endParaRPr>
          </a:p>
        </p:txBody>
      </p:sp>
      <p:sp>
        <p:nvSpPr>
          <p:cNvPr id="117" name="Google Shape;117;p4"/>
          <p:cNvSpPr txBox="1"/>
          <p:nvPr/>
        </p:nvSpPr>
        <p:spPr>
          <a:xfrm>
            <a:off x="1365630" y="5697423"/>
            <a:ext cx="1473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C</a:t>
            </a:r>
            <a:endParaRPr sz="1800" b="0" i="0" u="none" strike="noStrike" cap="none">
              <a:solidFill>
                <a:srgbClr val="000000"/>
              </a:solidFill>
              <a:latin typeface="Calibri"/>
              <a:ea typeface="Calibri"/>
              <a:cs typeface="Calibri"/>
              <a:sym typeface="Calibri"/>
            </a:endParaRPr>
          </a:p>
        </p:txBody>
      </p:sp>
      <p:sp>
        <p:nvSpPr>
          <p:cNvPr id="118" name="Google Shape;118;p4"/>
          <p:cNvSpPr txBox="1"/>
          <p:nvPr/>
        </p:nvSpPr>
        <p:spPr>
          <a:xfrm>
            <a:off x="2406903" y="5209157"/>
            <a:ext cx="16637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D</a:t>
            </a:r>
            <a:endParaRPr sz="1800" b="0" i="0" u="none" strike="noStrike" cap="none">
              <a:solidFill>
                <a:srgbClr val="000000"/>
              </a:solidFill>
              <a:latin typeface="Calibri"/>
              <a:ea typeface="Calibri"/>
              <a:cs typeface="Calibri"/>
              <a:sym typeface="Calibri"/>
            </a:endParaRPr>
          </a:p>
        </p:txBody>
      </p:sp>
      <p:pic>
        <p:nvPicPr>
          <p:cNvPr id="119" name="Google Shape;119;p4"/>
          <p:cNvPicPr preferRelativeResize="0"/>
          <p:nvPr/>
        </p:nvPicPr>
        <p:blipFill rotWithShape="1">
          <a:blip r:embed="rId9">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10">
            <p14:nvContentPartPr>
              <p14:cNvPr id="2" name="Ink 1">
                <a:extLst>
                  <a:ext uri="{FF2B5EF4-FFF2-40B4-BE49-F238E27FC236}">
                    <a16:creationId xmlns:a16="http://schemas.microsoft.com/office/drawing/2014/main" id="{F87FB822-3720-815B-950D-99A8643688B2}"/>
                  </a:ext>
                </a:extLst>
              </p14:cNvPr>
              <p14:cNvContentPartPr/>
              <p14:nvPr/>
            </p14:nvContentPartPr>
            <p14:xfrm>
              <a:off x="2206440" y="1343160"/>
              <a:ext cx="9918360" cy="4895640"/>
            </p14:xfrm>
          </p:contentPart>
        </mc:Choice>
        <mc:Fallback xmlns="">
          <p:pic>
            <p:nvPicPr>
              <p:cNvPr id="2" name="Ink 1">
                <a:extLst>
                  <a:ext uri="{FF2B5EF4-FFF2-40B4-BE49-F238E27FC236}">
                    <a16:creationId xmlns:a16="http://schemas.microsoft.com/office/drawing/2014/main" id="{F87FB822-3720-815B-950D-99A8643688B2}"/>
                  </a:ext>
                </a:extLst>
              </p:cNvPr>
              <p:cNvPicPr/>
              <p:nvPr/>
            </p:nvPicPr>
            <p:blipFill>
              <a:blip r:embed="rId11"/>
              <a:stretch>
                <a:fillRect/>
              </a:stretch>
            </p:blipFill>
            <p:spPr>
              <a:xfrm>
                <a:off x="2197080" y="1333800"/>
                <a:ext cx="9937080" cy="4914360"/>
              </a:xfrm>
              <a:prstGeom prst="rect">
                <a:avLst/>
              </a:prstGeom>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4"/>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101" name="Google Shape;101;p4"/>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5" name="Google Shape;115;p4"/>
          <p:cNvSpPr txBox="1"/>
          <p:nvPr/>
        </p:nvSpPr>
        <p:spPr>
          <a:xfrm>
            <a:off x="211632" y="1216280"/>
            <a:ext cx="9863455" cy="3381305"/>
          </a:xfrm>
          <a:prstGeom prst="rect">
            <a:avLst/>
          </a:prstGeom>
          <a:noFill/>
          <a:ln>
            <a:noFill/>
          </a:ln>
        </p:spPr>
        <p:txBody>
          <a:bodyPr spcFirstLastPara="1" wrap="square" lIns="0" tIns="122550" rIns="0" bIns="0" anchor="t" anchorCtr="0">
            <a:spAutoFit/>
          </a:bodyPr>
          <a:lstStyle/>
          <a:p>
            <a:pPr marL="12700" marR="0" lvl="0" indent="0" algn="just" rtl="0">
              <a:lnSpc>
                <a:spcPct val="100000"/>
              </a:lnSpc>
              <a:spcBef>
                <a:spcPts val="0"/>
              </a:spcBef>
              <a:spcAft>
                <a:spcPts val="0"/>
              </a:spcAft>
              <a:buClr>
                <a:srgbClr val="000000"/>
              </a:buClr>
              <a:buSzPts val="2800"/>
              <a:buFont typeface="Arial"/>
              <a:buNone/>
            </a:pPr>
            <a:r>
              <a:rPr lang="en-US" sz="2800" b="1" i="0" u="none" strike="noStrike" cap="none" dirty="0">
                <a:solidFill>
                  <a:schemeClr val="tx1"/>
                </a:solidFill>
                <a:latin typeface="Calibri"/>
                <a:ea typeface="Calibri"/>
                <a:cs typeface="Calibri"/>
                <a:sym typeface="Calibri"/>
              </a:rPr>
              <a:t>Homeomorphic Graph</a:t>
            </a:r>
            <a:endParaRPr sz="2800" b="0" i="0" u="none" strike="noStrike" cap="none" dirty="0">
              <a:solidFill>
                <a:schemeClr val="tx1"/>
              </a:solidFill>
              <a:latin typeface="Calibri"/>
              <a:ea typeface="Calibri"/>
              <a:cs typeface="Calibri"/>
              <a:sym typeface="Calibri"/>
            </a:endParaRPr>
          </a:p>
          <a:p>
            <a:pPr marL="241300" marR="5080" lvl="0" indent="-228600" algn="just" rtl="0">
              <a:lnSpc>
                <a:spcPct val="107916"/>
              </a:lnSpc>
              <a:spcBef>
                <a:spcPts val="1080"/>
              </a:spcBef>
              <a:spcAft>
                <a:spcPts val="0"/>
              </a:spcAft>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Two graphs G1 and G2 are </a:t>
            </a:r>
            <a:r>
              <a:rPr lang="en-US" sz="2400" b="0" i="0" u="none" strike="noStrike" cap="none" dirty="0" err="1">
                <a:solidFill>
                  <a:schemeClr val="tx1"/>
                </a:solidFill>
                <a:latin typeface="Calibri"/>
                <a:ea typeface="Calibri"/>
                <a:cs typeface="Calibri"/>
                <a:sym typeface="Calibri"/>
              </a:rPr>
              <a:t>stb</a:t>
            </a:r>
            <a:r>
              <a:rPr lang="en-US" sz="2400" b="0" i="0" u="none" strike="noStrike" cap="none" dirty="0">
                <a:solidFill>
                  <a:schemeClr val="tx1"/>
                </a:solidFill>
                <a:latin typeface="Calibri"/>
                <a:ea typeface="Calibri"/>
                <a:cs typeface="Calibri"/>
                <a:sym typeface="Calibri"/>
              </a:rPr>
              <a:t> homeomorphic if one of these can be  obtained from the other by the process of </a:t>
            </a:r>
          </a:p>
          <a:p>
            <a:pPr marL="241300" marR="5080" lvl="2" indent="-228600" algn="just">
              <a:lnSpc>
                <a:spcPct val="107916"/>
              </a:lnSpc>
              <a:spcBef>
                <a:spcPts val="1080"/>
              </a:spcBef>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(a) insertion of new vertices of  degree two into its edges </a:t>
            </a:r>
          </a:p>
          <a:p>
            <a:pPr marL="241300" marR="5080" lvl="2" indent="-228600" algn="just">
              <a:lnSpc>
                <a:spcPct val="107916"/>
              </a:lnSpc>
              <a:spcBef>
                <a:spcPts val="1080"/>
              </a:spcBef>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(b) merging of adjacent edges.</a:t>
            </a:r>
            <a:endParaRPr sz="2400" b="0" i="0" u="none" strike="noStrike" cap="none" dirty="0">
              <a:solidFill>
                <a:schemeClr val="tx1"/>
              </a:solidFill>
              <a:latin typeface="Calibri"/>
              <a:ea typeface="Calibri"/>
              <a:cs typeface="Calibri"/>
              <a:sym typeface="Calibri"/>
            </a:endParaRPr>
          </a:p>
          <a:p>
            <a:pPr marL="0" marR="0" lvl="0" indent="0" algn="l" rtl="0">
              <a:lnSpc>
                <a:spcPct val="100000"/>
              </a:lnSpc>
              <a:spcBef>
                <a:spcPts val="20"/>
              </a:spcBef>
              <a:spcAft>
                <a:spcPts val="0"/>
              </a:spcAft>
              <a:buClr>
                <a:srgbClr val="000000"/>
              </a:buClr>
              <a:buSzPts val="3450"/>
              <a:buFont typeface="Arial"/>
              <a:buNone/>
            </a:pPr>
            <a:endParaRPr sz="3450" b="0" i="0" u="none" strike="noStrike" cap="none" dirty="0">
              <a:solidFill>
                <a:srgbClr val="000000"/>
              </a:solidFill>
              <a:latin typeface="Calibri"/>
              <a:ea typeface="Calibri"/>
              <a:cs typeface="Calibri"/>
              <a:sym typeface="Calibri"/>
            </a:endParaRPr>
          </a:p>
          <a:p>
            <a:pPr marL="2365375"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rgbClr val="000000"/>
              </a:solidFill>
              <a:latin typeface="Calibri"/>
              <a:ea typeface="Calibri"/>
              <a:cs typeface="Calibri"/>
              <a:sym typeface="Calibri"/>
            </a:endParaRPr>
          </a:p>
        </p:txBody>
      </p:sp>
      <p:pic>
        <p:nvPicPr>
          <p:cNvPr id="119" name="Google Shape;119;p4"/>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2" name="Picture 1">
            <a:extLst>
              <a:ext uri="{FF2B5EF4-FFF2-40B4-BE49-F238E27FC236}">
                <a16:creationId xmlns:a16="http://schemas.microsoft.com/office/drawing/2014/main" id="{C1D1810D-D190-5F39-CD55-D51E72E700B9}"/>
              </a:ext>
            </a:extLst>
          </p:cNvPr>
          <p:cNvPicPr>
            <a:picLocks noChangeAspect="1"/>
          </p:cNvPicPr>
          <p:nvPr/>
        </p:nvPicPr>
        <p:blipFill>
          <a:blip r:embed="rId4"/>
          <a:stretch>
            <a:fillRect/>
          </a:stretch>
        </p:blipFill>
        <p:spPr>
          <a:xfrm>
            <a:off x="326572" y="3852211"/>
            <a:ext cx="6418588" cy="2655967"/>
          </a:xfrm>
          <a:prstGeom prst="rect">
            <a:avLst/>
          </a:prstGeom>
        </p:spPr>
      </p:pic>
      <p:sp>
        <p:nvSpPr>
          <p:cNvPr id="3" name="TextBox 2">
            <a:extLst>
              <a:ext uri="{FF2B5EF4-FFF2-40B4-BE49-F238E27FC236}">
                <a16:creationId xmlns:a16="http://schemas.microsoft.com/office/drawing/2014/main" id="{67DF016E-F083-2864-D814-43FB9F830DA5}"/>
              </a:ext>
            </a:extLst>
          </p:cNvPr>
          <p:cNvSpPr txBox="1"/>
          <p:nvPr/>
        </p:nvSpPr>
        <p:spPr>
          <a:xfrm>
            <a:off x="8090481" y="3239765"/>
            <a:ext cx="3709634" cy="2677656"/>
          </a:xfrm>
          <a:prstGeom prst="rect">
            <a:avLst/>
          </a:prstGeom>
          <a:noFill/>
        </p:spPr>
        <p:txBody>
          <a:bodyPr wrap="square" rtlCol="0">
            <a:spAutoFit/>
          </a:bodyPr>
          <a:lstStyle/>
          <a:p>
            <a:pPr algn="just"/>
            <a:r>
              <a:rPr lang="en-IN" sz="2400" dirty="0">
                <a:latin typeface="Calibri" panose="020F0502020204030204" pitchFamily="34" charset="0"/>
                <a:ea typeface="Calibri" panose="020F0502020204030204" pitchFamily="34" charset="0"/>
                <a:cs typeface="Calibri" panose="020F0502020204030204" pitchFamily="34" charset="0"/>
              </a:rPr>
              <a:t>A and B are </a:t>
            </a:r>
            <a:r>
              <a:rPr lang="en-IN" sz="2400" dirty="0" err="1">
                <a:solidFill>
                  <a:srgbClr val="3333FF"/>
                </a:solidFill>
                <a:latin typeface="Calibri" panose="020F0502020204030204" pitchFamily="34" charset="0"/>
                <a:ea typeface="Calibri" panose="020F0502020204030204" pitchFamily="34" charset="0"/>
                <a:cs typeface="Calibri" panose="020F0502020204030204" pitchFamily="34" charset="0"/>
              </a:rPr>
              <a:t>homeomorphic</a:t>
            </a:r>
            <a:endParaRPr lang="en-IN" sz="2400" dirty="0">
              <a:solidFill>
                <a:srgbClr val="3333FF"/>
              </a:solidFill>
              <a:latin typeface="Calibri" panose="020F0502020204030204" pitchFamily="34" charset="0"/>
              <a:ea typeface="Calibri" panose="020F0502020204030204" pitchFamily="34" charset="0"/>
              <a:cs typeface="Calibri" panose="020F0502020204030204" pitchFamily="34" charset="0"/>
            </a:endParaRPr>
          </a:p>
          <a:p>
            <a:pPr algn="just"/>
            <a:r>
              <a:rPr lang="en-IN" sz="2400" dirty="0">
                <a:latin typeface="Calibri" panose="020F0502020204030204" pitchFamily="34" charset="0"/>
                <a:ea typeface="Calibri" panose="020F0502020204030204" pitchFamily="34" charset="0"/>
                <a:cs typeface="Calibri" panose="020F0502020204030204" pitchFamily="34" charset="0"/>
              </a:rPr>
              <a:t>A and C are </a:t>
            </a:r>
            <a:r>
              <a:rPr lang="en-IN" sz="2400" dirty="0" err="1">
                <a:solidFill>
                  <a:srgbClr val="3333FF"/>
                </a:solidFill>
                <a:latin typeface="Calibri" panose="020F0502020204030204" pitchFamily="34" charset="0"/>
                <a:ea typeface="Calibri" panose="020F0502020204030204" pitchFamily="34" charset="0"/>
                <a:cs typeface="Calibri" panose="020F0502020204030204" pitchFamily="34" charset="0"/>
              </a:rPr>
              <a:t>homeomorphic</a:t>
            </a:r>
            <a:r>
              <a:rPr lang="en-IN" sz="2400" dirty="0">
                <a:solidFill>
                  <a:srgbClr val="3333FF"/>
                </a:solidFill>
                <a:latin typeface="Calibri" panose="020F0502020204030204" pitchFamily="34" charset="0"/>
                <a:ea typeface="Calibri" panose="020F0502020204030204" pitchFamily="34" charset="0"/>
                <a:cs typeface="Calibri" panose="020F0502020204030204" pitchFamily="34" charset="0"/>
              </a:rPr>
              <a:t> </a:t>
            </a:r>
          </a:p>
          <a:p>
            <a:pPr algn="just"/>
            <a:r>
              <a:rPr lang="en-IN" sz="2400" dirty="0">
                <a:latin typeface="Calibri" panose="020F0502020204030204" pitchFamily="34" charset="0"/>
                <a:ea typeface="Calibri" panose="020F0502020204030204" pitchFamily="34" charset="0"/>
                <a:cs typeface="Calibri" panose="020F0502020204030204" pitchFamily="34" charset="0"/>
              </a:rPr>
              <a:t>B and C are </a:t>
            </a:r>
            <a:r>
              <a:rPr lang="en-IN" sz="2400" dirty="0" err="1">
                <a:solidFill>
                  <a:srgbClr val="3333FF"/>
                </a:solidFill>
                <a:latin typeface="Calibri" panose="020F0502020204030204" pitchFamily="34" charset="0"/>
                <a:ea typeface="Calibri" panose="020F0502020204030204" pitchFamily="34" charset="0"/>
                <a:cs typeface="Calibri" panose="020F0502020204030204" pitchFamily="34" charset="0"/>
              </a:rPr>
              <a:t>homeomorphic</a:t>
            </a:r>
            <a:endParaRPr lang="en-IN" sz="2400" dirty="0">
              <a:solidFill>
                <a:srgbClr val="3333FF"/>
              </a:solidFill>
              <a:latin typeface="Calibri" panose="020F0502020204030204" pitchFamily="34" charset="0"/>
              <a:ea typeface="Calibri" panose="020F0502020204030204" pitchFamily="34" charset="0"/>
              <a:cs typeface="Calibri" panose="020F0502020204030204" pitchFamily="34" charset="0"/>
            </a:endParaRPr>
          </a:p>
          <a:p>
            <a:pPr algn="just"/>
            <a:endParaRPr lang="en-IN" sz="2400" dirty="0">
              <a:latin typeface="Calibri" panose="020F0502020204030204" pitchFamily="34" charset="0"/>
              <a:ea typeface="Calibri" panose="020F0502020204030204" pitchFamily="34" charset="0"/>
              <a:cs typeface="Calibri" panose="020F0502020204030204" pitchFamily="34" charset="0"/>
            </a:endParaRPr>
          </a:p>
          <a:p>
            <a:pPr algn="just"/>
            <a:r>
              <a:rPr lang="en-IN" sz="2400" dirty="0">
                <a:latin typeface="Calibri" panose="020F0502020204030204" pitchFamily="34" charset="0"/>
                <a:ea typeface="Calibri" panose="020F0502020204030204" pitchFamily="34" charset="0"/>
                <a:cs typeface="Calibri" panose="020F0502020204030204" pitchFamily="34" charset="0"/>
              </a:rPr>
              <a:t>But A &amp; B or A &amp; C are not isomorphic or even B and C are also </a:t>
            </a:r>
            <a:r>
              <a:rPr lang="en-IN" sz="2400" dirty="0">
                <a:solidFill>
                  <a:srgbClr val="FF0000"/>
                </a:solidFill>
                <a:latin typeface="Calibri" panose="020F0502020204030204" pitchFamily="34" charset="0"/>
                <a:ea typeface="Calibri" panose="020F0502020204030204" pitchFamily="34" charset="0"/>
                <a:cs typeface="Calibri" panose="020F0502020204030204" pitchFamily="34" charset="0"/>
              </a:rPr>
              <a:t>not isomorphic</a:t>
            </a:r>
            <a:r>
              <a:rPr lang="en-IN" sz="2400" dirty="0">
                <a:latin typeface="Calibri" panose="020F0502020204030204" pitchFamily="34" charset="0"/>
                <a:ea typeface="Calibri" panose="020F0502020204030204" pitchFamily="34" charset="0"/>
                <a:cs typeface="Calibri" panose="020F0502020204030204" pitchFamily="34" charset="0"/>
              </a:rPr>
              <a:t>.</a:t>
            </a:r>
          </a:p>
        </p:txBody>
      </p:sp>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5B2BC2A9-EF08-F1C1-C6A9-B0620ACDD7DC}"/>
                  </a:ext>
                </a:extLst>
              </p14:cNvPr>
              <p14:cNvContentPartPr/>
              <p14:nvPr/>
            </p14:nvContentPartPr>
            <p14:xfrm>
              <a:off x="243720" y="3095280"/>
              <a:ext cx="10446120" cy="2907360"/>
            </p14:xfrm>
          </p:contentPart>
        </mc:Choice>
        <mc:Fallback xmlns="">
          <p:pic>
            <p:nvPicPr>
              <p:cNvPr id="4" name="Ink 3">
                <a:extLst>
                  <a:ext uri="{FF2B5EF4-FFF2-40B4-BE49-F238E27FC236}">
                    <a16:creationId xmlns:a16="http://schemas.microsoft.com/office/drawing/2014/main" id="{5B2BC2A9-EF08-F1C1-C6A9-B0620ACDD7DC}"/>
                  </a:ext>
                </a:extLst>
              </p:cNvPr>
              <p:cNvPicPr/>
              <p:nvPr/>
            </p:nvPicPr>
            <p:blipFill>
              <a:blip r:embed="rId6"/>
              <a:stretch>
                <a:fillRect/>
              </a:stretch>
            </p:blipFill>
            <p:spPr>
              <a:xfrm>
                <a:off x="234360" y="3085920"/>
                <a:ext cx="10464840" cy="2926080"/>
              </a:xfrm>
              <a:prstGeom prst="rect">
                <a:avLst/>
              </a:prstGeom>
            </p:spPr>
          </p:pic>
        </mc:Fallback>
      </mc:AlternateContent>
    </p:spTree>
    <p:extLst>
      <p:ext uri="{BB962C8B-B14F-4D97-AF65-F5344CB8AC3E}">
        <p14:creationId xmlns:p14="http://schemas.microsoft.com/office/powerpoint/2010/main" val="495786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9"/>
          <p:cNvSpPr txBox="1">
            <a:spLocks noGrp="1"/>
          </p:cNvSpPr>
          <p:nvPr>
            <p:ph type="title"/>
          </p:nvPr>
        </p:nvSpPr>
        <p:spPr>
          <a:xfrm>
            <a:off x="363509" y="396310"/>
            <a:ext cx="8127348" cy="817260"/>
          </a:xfrm>
          <a:prstGeom prst="rect">
            <a:avLst/>
          </a:prstGeom>
          <a:noFill/>
          <a:ln>
            <a:noFill/>
          </a:ln>
        </p:spPr>
        <p:txBody>
          <a:bodyPr spcFirstLastPara="1" wrap="square" lIns="0" tIns="12050" rIns="0" bIns="0" anchor="t" anchorCtr="0">
            <a:spAutoFit/>
          </a:bodyPr>
          <a:lstStyle/>
          <a:p>
            <a:pPr marL="12700" marR="5080" lvl="0" indent="20955">
              <a:lnSpc>
                <a:spcPct val="109300"/>
              </a:lnSpc>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solidFill>
                <a:srgbClr val="E36C09"/>
              </a:solidFill>
            </a:endParaRPr>
          </a:p>
        </p:txBody>
      </p:sp>
      <p:sp>
        <p:nvSpPr>
          <p:cNvPr id="125" name="Google Shape;125;p29"/>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6" name="Google Shape;126;p29"/>
          <p:cNvSpPr txBox="1"/>
          <p:nvPr/>
        </p:nvSpPr>
        <p:spPr>
          <a:xfrm>
            <a:off x="319965" y="1164174"/>
            <a:ext cx="10162978" cy="52937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lang="en-US" sz="14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342900" marR="0" lvl="0" indent="-342900" algn="just" rtl="0">
              <a:lnSpc>
                <a:spcPct val="100000"/>
              </a:lnSpc>
              <a:spcBef>
                <a:spcPts val="0"/>
              </a:spcBef>
              <a:spcAft>
                <a:spcPts val="0"/>
              </a:spcAft>
              <a:buAutoNum type="arabicPeriod"/>
            </a:pPr>
            <a:r>
              <a:rPr lang="en-US" sz="1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Circuit Layout Design</a:t>
            </a: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Planar graphs are commonly used in the design and optimization of electronic circuits. The arrangement of components and connections in a circuit can be modeled as a planar graph. Algorithms that work with planar graphs can help in minimizing wire crossovers, reducing signal interference, and improving circuit performance.</a:t>
            </a:r>
          </a:p>
          <a:p>
            <a:pPr marR="0" lvl="0" algn="just" rtl="0">
              <a:lnSpc>
                <a:spcPct val="100000"/>
              </a:lnSpc>
              <a:spcBef>
                <a:spcPts val="0"/>
              </a:spcBef>
              <a:spcAft>
                <a:spcPts val="0"/>
              </a:spcAft>
            </a:pPr>
            <a:endPar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just" rtl="0">
              <a:lnSpc>
                <a:spcPct val="100000"/>
              </a:lnSpc>
              <a:spcBef>
                <a:spcPts val="0"/>
              </a:spcBef>
              <a:spcAft>
                <a:spcPts val="0"/>
              </a:spcAft>
              <a:buNone/>
            </a:pP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2. </a:t>
            </a:r>
            <a:r>
              <a:rPr lang="en-US" sz="1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Geographical Information Systems </a:t>
            </a: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(GIS): Planar graphs are used in GIS applications to represent and analyze geographic data. Road networks, utility networks, and transportation systems can be modeled as planar graphs. AI algorithms can be applied to planar graphs to optimize route planning, network connectivity, and resource allocation.</a:t>
            </a:r>
          </a:p>
          <a:p>
            <a:pPr marL="0" marR="0" lvl="0" indent="0" algn="just" rtl="0">
              <a:lnSpc>
                <a:spcPct val="100000"/>
              </a:lnSpc>
              <a:spcBef>
                <a:spcPts val="0"/>
              </a:spcBef>
              <a:spcAft>
                <a:spcPts val="0"/>
              </a:spcAft>
              <a:buNone/>
            </a:pPr>
            <a:endPar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just" rtl="0">
              <a:lnSpc>
                <a:spcPct val="100000"/>
              </a:lnSpc>
              <a:spcBef>
                <a:spcPts val="0"/>
              </a:spcBef>
              <a:spcAft>
                <a:spcPts val="0"/>
              </a:spcAft>
              <a:buNone/>
            </a:pP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3. </a:t>
            </a:r>
            <a:r>
              <a:rPr lang="en-US" sz="1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VLSI Design: </a:t>
            </a: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Very Large Scale Integration (VLSI) design involves creating integrated circuits with a large number of components. Planar graphs are used to model the layout of these components, including their connections and placements. AI techniques can aid in optimizing the layout for better performance, power efficiency, and manufacturability.</a:t>
            </a:r>
          </a:p>
          <a:p>
            <a:pPr marL="0" marR="0" lvl="0" indent="0" algn="just" rtl="0">
              <a:lnSpc>
                <a:spcPct val="100000"/>
              </a:lnSpc>
              <a:spcBef>
                <a:spcPts val="0"/>
              </a:spcBef>
              <a:spcAft>
                <a:spcPts val="0"/>
              </a:spcAft>
              <a:buNone/>
            </a:pPr>
            <a:endPar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just" rtl="0">
              <a:lnSpc>
                <a:spcPct val="100000"/>
              </a:lnSpc>
              <a:spcBef>
                <a:spcPts val="0"/>
              </a:spcBef>
              <a:spcAft>
                <a:spcPts val="0"/>
              </a:spcAft>
              <a:buNone/>
            </a:pP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4. </a:t>
            </a:r>
            <a:r>
              <a:rPr lang="en-US" sz="1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Map Labeling and Graph Drawing</a:t>
            </a: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In cartography, planar graphs are used to solve map labeling problems where labels need to be placed on a map without overlapping. Graph drawing algorithms that work with planar graphs can help generate visually appealing and informative maps.</a:t>
            </a:r>
          </a:p>
        </p:txBody>
      </p:sp>
      <p:sp>
        <p:nvSpPr>
          <p:cNvPr id="127" name="Google Shape;127;p29"/>
          <p:cNvSpPr txBox="1"/>
          <p:nvPr/>
        </p:nvSpPr>
        <p:spPr>
          <a:xfrm>
            <a:off x="370114" y="1868422"/>
            <a:ext cx="8937172"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pic>
        <p:nvPicPr>
          <p:cNvPr id="129" name="Google Shape;129;p29"/>
          <p:cNvPicPr preferRelativeResize="0"/>
          <p:nvPr/>
        </p:nvPicPr>
        <p:blipFill rotWithShape="1">
          <a:blip r:embed="rId3">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771571A1-9786-34AB-6B7E-969CE28BA7F5}"/>
                  </a:ext>
                </a:extLst>
              </p14:cNvPr>
              <p14:cNvContentPartPr/>
              <p14:nvPr/>
            </p14:nvContentPartPr>
            <p14:xfrm>
              <a:off x="428400" y="1682640"/>
              <a:ext cx="1694880" cy="3948480"/>
            </p14:xfrm>
          </p:contentPart>
        </mc:Choice>
        <mc:Fallback xmlns="">
          <p:pic>
            <p:nvPicPr>
              <p:cNvPr id="2" name="Ink 1">
                <a:extLst>
                  <a:ext uri="{FF2B5EF4-FFF2-40B4-BE49-F238E27FC236}">
                    <a16:creationId xmlns:a16="http://schemas.microsoft.com/office/drawing/2014/main" id="{771571A1-9786-34AB-6B7E-969CE28BA7F5}"/>
                  </a:ext>
                </a:extLst>
              </p:cNvPr>
              <p:cNvPicPr/>
              <p:nvPr/>
            </p:nvPicPr>
            <p:blipFill>
              <a:blip r:embed="rId5"/>
              <a:stretch>
                <a:fillRect/>
              </a:stretch>
            </p:blipFill>
            <p:spPr>
              <a:xfrm>
                <a:off x="419040" y="1673280"/>
                <a:ext cx="1713600" cy="39672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28d82a59b48_0_0"/>
          <p:cNvSpPr txBox="1"/>
          <p:nvPr/>
        </p:nvSpPr>
        <p:spPr>
          <a:xfrm>
            <a:off x="450595" y="231986"/>
            <a:ext cx="7398000" cy="817260"/>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b="1" dirty="0">
                <a:solidFill>
                  <a:srgbClr val="2E5496"/>
                </a:solidFill>
                <a:latin typeface="Calibri"/>
                <a:ea typeface="Calibri"/>
                <a:cs typeface="Calibri"/>
                <a:sym typeface="Calibri"/>
              </a:rPr>
              <a:t>Graph Theory and its Applications  </a:t>
            </a:r>
            <a:br>
              <a:rPr lang="en-US" sz="2400" b="1" dirty="0">
                <a:solidFill>
                  <a:srgbClr val="2E5496"/>
                </a:solidFill>
                <a:latin typeface="Calibri"/>
                <a:ea typeface="Calibri"/>
                <a:cs typeface="Calibri"/>
                <a:sym typeface="Calibri"/>
              </a:rPr>
            </a:br>
            <a:r>
              <a:rPr lang="en-US" sz="2400" b="1" dirty="0">
                <a:solidFill>
                  <a:srgbClr val="C55A11"/>
                </a:solidFill>
                <a:latin typeface="Calibri"/>
                <a:ea typeface="Calibri"/>
                <a:cs typeface="Calibri"/>
                <a:sym typeface="Calibri"/>
              </a:rPr>
              <a:t>Acknowledgement</a:t>
            </a:r>
            <a:endParaRPr sz="2400" b="1" dirty="0">
              <a:solidFill>
                <a:srgbClr val="C55A11"/>
              </a:solidFill>
              <a:latin typeface="Calibri"/>
              <a:ea typeface="Calibri"/>
              <a:cs typeface="Calibri"/>
              <a:sym typeface="Calibri"/>
            </a:endParaRPr>
          </a:p>
        </p:txBody>
      </p:sp>
      <p:sp>
        <p:nvSpPr>
          <p:cNvPr id="63" name="Google Shape;63;g28d82a59b48_0_0"/>
          <p:cNvSpPr/>
          <p:nvPr/>
        </p:nvSpPr>
        <p:spPr>
          <a:xfrm>
            <a:off x="87086" y="1257286"/>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64" name="Google Shape;64;g28d82a59b48_0_0"/>
          <p:cNvPicPr preferRelativeResize="0"/>
          <p:nvPr/>
        </p:nvPicPr>
        <p:blipFill rotWithShape="1">
          <a:blip r:embed="rId3">
            <a:alphaModFix/>
          </a:blip>
          <a:srcRect t="4970"/>
          <a:stretch/>
        </p:blipFill>
        <p:spPr>
          <a:xfrm>
            <a:off x="10882725" y="0"/>
            <a:ext cx="1309275" cy="1681775"/>
          </a:xfrm>
          <a:prstGeom prst="rect">
            <a:avLst/>
          </a:prstGeom>
          <a:noFill/>
          <a:ln>
            <a:noFill/>
          </a:ln>
        </p:spPr>
      </p:pic>
      <p:sp>
        <p:nvSpPr>
          <p:cNvPr id="65" name="Google Shape;65;g28d82a59b48_0_0"/>
          <p:cNvSpPr txBox="1"/>
          <p:nvPr/>
        </p:nvSpPr>
        <p:spPr>
          <a:xfrm>
            <a:off x="642257" y="1894114"/>
            <a:ext cx="8893500" cy="10158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a:solidFill>
                  <a:srgbClr val="000000"/>
                </a:solidFill>
                <a:latin typeface="Arial"/>
                <a:ea typeface="Arial"/>
                <a:cs typeface="Arial"/>
                <a:sym typeface="Arial"/>
              </a:rPr>
              <a:t>The slides are prepared by Dr. Surabhi Narayan and a lot of inputs are added by Dr. Arti Arya. The sources of the information other than text book is mentioned wherever used.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9"/>
          <p:cNvSpPr txBox="1">
            <a:spLocks noGrp="1"/>
          </p:cNvSpPr>
          <p:nvPr>
            <p:ph type="title"/>
          </p:nvPr>
        </p:nvSpPr>
        <p:spPr>
          <a:xfrm>
            <a:off x="363509" y="396310"/>
            <a:ext cx="8127348" cy="817260"/>
          </a:xfrm>
          <a:prstGeom prst="rect">
            <a:avLst/>
          </a:prstGeom>
          <a:noFill/>
          <a:ln>
            <a:noFill/>
          </a:ln>
        </p:spPr>
        <p:txBody>
          <a:bodyPr spcFirstLastPara="1" wrap="square" lIns="0" tIns="12050" rIns="0" bIns="0" anchor="t" anchorCtr="0">
            <a:spAutoFit/>
          </a:bodyPr>
          <a:lstStyle/>
          <a:p>
            <a:pPr marL="12700" marR="5080" lvl="0" indent="20955">
              <a:lnSpc>
                <a:spcPct val="109300"/>
              </a:lnSpc>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solidFill>
                <a:srgbClr val="E36C09"/>
              </a:solidFill>
            </a:endParaRPr>
          </a:p>
        </p:txBody>
      </p:sp>
      <p:sp>
        <p:nvSpPr>
          <p:cNvPr id="125" name="Google Shape;125;p29"/>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6" name="Google Shape;126;p29"/>
          <p:cNvSpPr txBox="1"/>
          <p:nvPr/>
        </p:nvSpPr>
        <p:spPr>
          <a:xfrm>
            <a:off x="272142" y="1213570"/>
            <a:ext cx="11146972" cy="61862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5. </a:t>
            </a:r>
            <a:r>
              <a:rPr lang="en-US" sz="1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Scheduling and Timetabling</a:t>
            </a: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Planar graphs can be used to model scheduling and timetabling problems where events, tasks, or resources need to be allocated efficiently. AI algorithms can optimize schedules to minimize conflicts, delays, or resource utilization.</a:t>
            </a:r>
          </a:p>
          <a:p>
            <a:pPr marL="0" marR="0" lvl="0" indent="0" algn="l" rtl="0">
              <a:lnSpc>
                <a:spcPct val="100000"/>
              </a:lnSpc>
              <a:spcBef>
                <a:spcPts val="0"/>
              </a:spcBef>
              <a:spcAft>
                <a:spcPts val="0"/>
              </a:spcAft>
              <a:buNone/>
            </a:pPr>
            <a:endPar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6. </a:t>
            </a:r>
            <a:r>
              <a:rPr lang="en-US" sz="1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Constraint Satisfaction Problems:</a:t>
            </a: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Planar graphs can be used as a basis for solving constraint satisfaction problems (CSPs) in AI. Many real-world problems can be formulated as CSPs, and planar graph-based techniques can help in solving them efficiently.</a:t>
            </a:r>
          </a:p>
          <a:p>
            <a:pPr marL="0" marR="0" lvl="0" indent="0" algn="l" rtl="0">
              <a:lnSpc>
                <a:spcPct val="100000"/>
              </a:lnSpc>
              <a:spcBef>
                <a:spcPts val="0"/>
              </a:spcBef>
              <a:spcAft>
                <a:spcPts val="0"/>
              </a:spcAft>
              <a:buNone/>
            </a:pPr>
            <a:endPar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7. </a:t>
            </a:r>
            <a:r>
              <a:rPr lang="en-US" sz="1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Network Design and Communication</a:t>
            </a: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Planar graphs can represent communication networks, such as wireless sensor networks or communication channels. AI algorithms can optimize network design, routing, and communication protocols to ensure efficient and reliable data transmission.</a:t>
            </a:r>
          </a:p>
          <a:p>
            <a:pPr marL="0" marR="0" lvl="0" indent="0" algn="l" rtl="0">
              <a:lnSpc>
                <a:spcPct val="100000"/>
              </a:lnSpc>
              <a:spcBef>
                <a:spcPts val="0"/>
              </a:spcBef>
              <a:spcAft>
                <a:spcPts val="0"/>
              </a:spcAft>
              <a:buNone/>
            </a:pPr>
            <a:endPar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8. </a:t>
            </a:r>
            <a:r>
              <a:rPr lang="en-US" sz="18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Game AI and Pathfinding</a:t>
            </a: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 In video games, planar graphs are used for pathfinding algorithms that guide characters or agents through a game environment. AI algorithms can efficiently navigate the graph to find optimal or near-optimal paths.</a:t>
            </a:r>
          </a:p>
          <a:p>
            <a:pPr marL="0" marR="0" lvl="0" indent="0" algn="l" rtl="0">
              <a:lnSpc>
                <a:spcPct val="100000"/>
              </a:lnSpc>
              <a:spcBef>
                <a:spcPts val="0"/>
              </a:spcBef>
              <a:spcAft>
                <a:spcPts val="0"/>
              </a:spcAft>
              <a:buNone/>
            </a:pPr>
            <a:endPar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l" rtl="0">
              <a:lnSpc>
                <a:spcPct val="100000"/>
              </a:lnSpc>
              <a:spcBef>
                <a:spcPts val="0"/>
              </a:spcBef>
              <a:spcAft>
                <a:spcPts val="0"/>
              </a:spcAft>
              <a:buNone/>
            </a:pPr>
            <a: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t>These are just a few examples of how planar graphs play a role in AI applications. Their inherent structure and properties make them valuable tools for modeling, analyzing, and optimizing various real-world systems and problems.</a:t>
            </a:r>
          </a:p>
          <a:p>
            <a:pPr marL="0" marR="0" lvl="0" indent="0" algn="l" rtl="0">
              <a:lnSpc>
                <a:spcPct val="100000"/>
              </a:lnSpc>
              <a:spcBef>
                <a:spcPts val="0"/>
              </a:spcBef>
              <a:spcAft>
                <a:spcPts val="0"/>
              </a:spcAft>
              <a:buNone/>
            </a:pPr>
            <a:br>
              <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rPr>
            </a:br>
            <a:endParaRPr lang="en-US" sz="18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p:txBody>
      </p:sp>
      <p:pic>
        <p:nvPicPr>
          <p:cNvPr id="129" name="Google Shape;129;p29"/>
          <p:cNvPicPr preferRelativeResize="0"/>
          <p:nvPr/>
        </p:nvPicPr>
        <p:blipFill rotWithShape="1">
          <a:blip r:embed="rId3">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AAD6E2C1-41EE-3A56-B9B7-CC9F9B0B487A}"/>
                  </a:ext>
                </a:extLst>
              </p14:cNvPr>
              <p14:cNvContentPartPr/>
              <p14:nvPr/>
            </p14:nvContentPartPr>
            <p14:xfrm>
              <a:off x="215280" y="1781640"/>
              <a:ext cx="2472480" cy="2727720"/>
            </p14:xfrm>
          </p:contentPart>
        </mc:Choice>
        <mc:Fallback xmlns="">
          <p:pic>
            <p:nvPicPr>
              <p:cNvPr id="2" name="Ink 1">
                <a:extLst>
                  <a:ext uri="{FF2B5EF4-FFF2-40B4-BE49-F238E27FC236}">
                    <a16:creationId xmlns:a16="http://schemas.microsoft.com/office/drawing/2014/main" id="{AAD6E2C1-41EE-3A56-B9B7-CC9F9B0B487A}"/>
                  </a:ext>
                </a:extLst>
              </p:cNvPr>
              <p:cNvPicPr/>
              <p:nvPr/>
            </p:nvPicPr>
            <p:blipFill>
              <a:blip r:embed="rId5"/>
              <a:stretch>
                <a:fillRect/>
              </a:stretch>
            </p:blipFill>
            <p:spPr>
              <a:xfrm>
                <a:off x="205920" y="1772280"/>
                <a:ext cx="2491200" cy="2746440"/>
              </a:xfrm>
              <a:prstGeom prst="rect">
                <a:avLst/>
              </a:prstGeom>
            </p:spPr>
          </p:pic>
        </mc:Fallback>
      </mc:AlternateContent>
    </p:spTree>
    <p:extLst>
      <p:ext uri="{BB962C8B-B14F-4D97-AF65-F5344CB8AC3E}">
        <p14:creationId xmlns:p14="http://schemas.microsoft.com/office/powerpoint/2010/main" val="226747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135" name="Google Shape;135;p5"/>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36" name="Google Shape;136;p5"/>
          <p:cNvSpPr txBox="1"/>
          <p:nvPr/>
        </p:nvSpPr>
        <p:spPr>
          <a:xfrm>
            <a:off x="287832" y="1334978"/>
            <a:ext cx="9862820" cy="1892372"/>
          </a:xfrm>
          <a:prstGeom prst="rect">
            <a:avLst/>
          </a:prstGeom>
          <a:noFill/>
          <a:ln>
            <a:noFill/>
          </a:ln>
        </p:spPr>
        <p:txBody>
          <a:bodyPr spcFirstLastPara="1" wrap="square" lIns="0" tIns="122550" rIns="0" bIns="0" anchor="t" anchorCtr="0">
            <a:spAutoFit/>
          </a:bodyPr>
          <a:lstStyle/>
          <a:p>
            <a:pPr marL="12700" marR="0" lvl="0" indent="0" algn="just" rtl="0">
              <a:lnSpc>
                <a:spcPct val="100000"/>
              </a:lnSpc>
              <a:spcBef>
                <a:spcPts val="0"/>
              </a:spcBef>
              <a:spcAft>
                <a:spcPts val="0"/>
              </a:spcAft>
              <a:buClr>
                <a:srgbClr val="000000"/>
              </a:buClr>
              <a:buSzPts val="2800"/>
              <a:buFont typeface="Arial"/>
              <a:buNone/>
            </a:pPr>
            <a:r>
              <a:rPr lang="en-US" sz="2800" b="1" i="0" u="none" strike="noStrike" cap="none" dirty="0" err="1">
                <a:solidFill>
                  <a:schemeClr val="tx1"/>
                </a:solidFill>
                <a:latin typeface="Calibri"/>
                <a:ea typeface="Calibri"/>
                <a:cs typeface="Calibri"/>
                <a:sym typeface="Calibri"/>
              </a:rPr>
              <a:t>Kuratowski’s</a:t>
            </a:r>
            <a:r>
              <a:rPr lang="en-US" sz="2800" b="1" i="0" u="none" strike="noStrike" cap="none" dirty="0">
                <a:solidFill>
                  <a:schemeClr val="tx1"/>
                </a:solidFill>
                <a:latin typeface="Calibri"/>
                <a:ea typeface="Calibri"/>
                <a:cs typeface="Calibri"/>
                <a:sym typeface="Calibri"/>
              </a:rPr>
              <a:t> theorem</a:t>
            </a:r>
            <a:endParaRPr sz="2800" b="0" i="0" u="none" strike="noStrike" cap="none" dirty="0">
              <a:solidFill>
                <a:schemeClr val="tx1"/>
              </a:solidFill>
              <a:latin typeface="Calibri"/>
              <a:ea typeface="Calibri"/>
              <a:cs typeface="Calibri"/>
              <a:sym typeface="Calibri"/>
            </a:endParaRPr>
          </a:p>
          <a:p>
            <a:pPr marL="241300" marR="5080" lvl="0" indent="-228600" algn="just" rtl="0">
              <a:lnSpc>
                <a:spcPct val="107916"/>
              </a:lnSpc>
              <a:spcBef>
                <a:spcPts val="1080"/>
              </a:spcBef>
              <a:spcAft>
                <a:spcPts val="0"/>
              </a:spcAft>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A necessary and sufficient condition for </a:t>
            </a:r>
            <a:r>
              <a:rPr lang="en-US" sz="2400" b="0" i="0" u="none" strike="noStrike" cap="none" dirty="0">
                <a:solidFill>
                  <a:srgbClr val="FF0000"/>
                </a:solidFill>
                <a:latin typeface="Calibri"/>
                <a:ea typeface="Calibri"/>
                <a:cs typeface="Calibri"/>
                <a:sym typeface="Calibri"/>
              </a:rPr>
              <a:t>a graph G to be planar </a:t>
            </a:r>
            <a:r>
              <a:rPr lang="en-US" sz="2400" b="0" i="0" u="none" strike="noStrike" cap="none" dirty="0">
                <a:solidFill>
                  <a:schemeClr val="tx1"/>
                </a:solidFill>
                <a:latin typeface="Calibri"/>
                <a:ea typeface="Calibri"/>
                <a:cs typeface="Calibri"/>
                <a:sym typeface="Calibri"/>
              </a:rPr>
              <a:t>is that </a:t>
            </a:r>
            <a:r>
              <a:rPr lang="en-US" sz="2400" b="0" i="0" u="none" strike="noStrike" cap="none" dirty="0">
                <a:solidFill>
                  <a:srgbClr val="3333FF"/>
                </a:solidFill>
                <a:latin typeface="Calibri"/>
                <a:ea typeface="Calibri"/>
                <a:cs typeface="Calibri"/>
                <a:sym typeface="Calibri"/>
              </a:rPr>
              <a:t>G does  not contain K</a:t>
            </a:r>
            <a:r>
              <a:rPr lang="en-US" sz="2400" b="0" i="0" u="none" strike="noStrike" cap="none" baseline="-25000" dirty="0">
                <a:solidFill>
                  <a:srgbClr val="3333FF"/>
                </a:solidFill>
                <a:latin typeface="Calibri"/>
                <a:ea typeface="Calibri"/>
                <a:cs typeface="Calibri"/>
                <a:sym typeface="Calibri"/>
              </a:rPr>
              <a:t>5</a:t>
            </a:r>
            <a:r>
              <a:rPr lang="en-US" sz="2400" b="0" i="0" u="none" strike="noStrike" cap="none" dirty="0">
                <a:solidFill>
                  <a:srgbClr val="3333FF"/>
                </a:solidFill>
                <a:latin typeface="Calibri"/>
                <a:ea typeface="Calibri"/>
                <a:cs typeface="Calibri"/>
                <a:sym typeface="Calibri"/>
              </a:rPr>
              <a:t> or K</a:t>
            </a:r>
            <a:r>
              <a:rPr lang="en-US" sz="2400" b="0" i="0" u="none" strike="noStrike" cap="none" baseline="-25000" dirty="0">
                <a:solidFill>
                  <a:srgbClr val="3333FF"/>
                </a:solidFill>
                <a:latin typeface="Calibri"/>
                <a:ea typeface="Calibri"/>
                <a:cs typeface="Calibri"/>
                <a:sym typeface="Calibri"/>
              </a:rPr>
              <a:t>3,3</a:t>
            </a:r>
            <a:r>
              <a:rPr lang="en-US" sz="2400" b="0" i="0" u="none" strike="noStrike" cap="none" dirty="0">
                <a:solidFill>
                  <a:srgbClr val="3333FF"/>
                </a:solidFill>
                <a:latin typeface="Calibri"/>
                <a:ea typeface="Calibri"/>
                <a:cs typeface="Calibri"/>
                <a:sym typeface="Calibri"/>
              </a:rPr>
              <a:t> as a subgraph</a:t>
            </a:r>
            <a:r>
              <a:rPr lang="en-US" sz="2400" b="0" i="0" u="none" strike="noStrike" cap="none" dirty="0">
                <a:solidFill>
                  <a:schemeClr val="tx1"/>
                </a:solidFill>
                <a:latin typeface="Calibri"/>
                <a:ea typeface="Calibri"/>
                <a:cs typeface="Calibri"/>
                <a:sym typeface="Calibri"/>
              </a:rPr>
              <a:t> or </a:t>
            </a:r>
            <a:r>
              <a:rPr lang="en-US" sz="2400" b="0" i="0" u="none" strike="noStrike" cap="none" dirty="0">
                <a:solidFill>
                  <a:srgbClr val="3333FF"/>
                </a:solidFill>
                <a:latin typeface="Calibri"/>
                <a:ea typeface="Calibri"/>
                <a:cs typeface="Calibri"/>
                <a:sym typeface="Calibri"/>
              </a:rPr>
              <a:t>any subgraph homeomorphic to  either of these.</a:t>
            </a:r>
            <a:endParaRPr sz="2400" b="0" i="0" u="none" strike="noStrike" cap="none" dirty="0">
              <a:solidFill>
                <a:srgbClr val="3333FF"/>
              </a:solidFill>
              <a:latin typeface="Calibri"/>
              <a:ea typeface="Calibri"/>
              <a:cs typeface="Calibri"/>
              <a:sym typeface="Calibri"/>
            </a:endParaRPr>
          </a:p>
        </p:txBody>
      </p:sp>
      <p:pic>
        <p:nvPicPr>
          <p:cNvPr id="137" name="Google Shape;137;p5"/>
          <p:cNvPicPr preferRelativeResize="0"/>
          <p:nvPr/>
        </p:nvPicPr>
        <p:blipFill rotWithShape="1">
          <a:blip r:embed="rId3">
            <a:alphaModFix/>
          </a:blip>
          <a:srcRect/>
          <a:stretch/>
        </p:blipFill>
        <p:spPr>
          <a:xfrm>
            <a:off x="1461516" y="4299203"/>
            <a:ext cx="5231892" cy="2028444"/>
          </a:xfrm>
          <a:prstGeom prst="rect">
            <a:avLst/>
          </a:prstGeom>
          <a:noFill/>
          <a:ln>
            <a:noFill/>
          </a:ln>
        </p:spPr>
      </p:pic>
      <p:pic>
        <p:nvPicPr>
          <p:cNvPr id="138" name="Google Shape;138;p5"/>
          <p:cNvPicPr preferRelativeResize="0"/>
          <p:nvPr/>
        </p:nvPicPr>
        <p:blipFill rotWithShape="1">
          <a:blip r:embed="rId4">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B215B2D1-9C63-7C7B-4396-3BB76C7DE589}"/>
                  </a:ext>
                </a:extLst>
              </p14:cNvPr>
              <p14:cNvContentPartPr/>
              <p14:nvPr/>
            </p14:nvContentPartPr>
            <p14:xfrm>
              <a:off x="1572120" y="2387880"/>
              <a:ext cx="7945560" cy="2105280"/>
            </p14:xfrm>
          </p:contentPart>
        </mc:Choice>
        <mc:Fallback xmlns="">
          <p:pic>
            <p:nvPicPr>
              <p:cNvPr id="2" name="Ink 1">
                <a:extLst>
                  <a:ext uri="{FF2B5EF4-FFF2-40B4-BE49-F238E27FC236}">
                    <a16:creationId xmlns:a16="http://schemas.microsoft.com/office/drawing/2014/main" id="{B215B2D1-9C63-7C7B-4396-3BB76C7DE589}"/>
                  </a:ext>
                </a:extLst>
              </p:cNvPr>
              <p:cNvPicPr/>
              <p:nvPr/>
            </p:nvPicPr>
            <p:blipFill>
              <a:blip r:embed="rId6"/>
              <a:stretch>
                <a:fillRect/>
              </a:stretch>
            </p:blipFill>
            <p:spPr>
              <a:xfrm>
                <a:off x="1562760" y="2378520"/>
                <a:ext cx="7964280" cy="2124000"/>
              </a:xfrm>
              <a:prstGeom prst="rect">
                <a:avLst/>
              </a:prstGeom>
            </p:spPr>
          </p:pic>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135" name="Google Shape;135;p5"/>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38" name="Google Shape;138;p5"/>
          <p:cNvPicPr preferRelativeResize="0"/>
          <p:nvPr/>
        </p:nvPicPr>
        <p:blipFill rotWithShape="1">
          <a:blip r:embed="rId3">
            <a:alphaModFix/>
          </a:blip>
          <a:srcRect t="4970"/>
          <a:stretch/>
        </p:blipFill>
        <p:spPr>
          <a:xfrm>
            <a:off x="10882725" y="0"/>
            <a:ext cx="1309275" cy="1681775"/>
          </a:xfrm>
          <a:prstGeom prst="rect">
            <a:avLst/>
          </a:prstGeom>
          <a:noFill/>
          <a:ln>
            <a:noFill/>
          </a:ln>
        </p:spPr>
      </p:pic>
      <p:sp>
        <p:nvSpPr>
          <p:cNvPr id="3" name="TextBox 2">
            <a:extLst>
              <a:ext uri="{FF2B5EF4-FFF2-40B4-BE49-F238E27FC236}">
                <a16:creationId xmlns:a16="http://schemas.microsoft.com/office/drawing/2014/main" id="{4E516C15-822D-86A1-1902-BE5B2290FC25}"/>
              </a:ext>
            </a:extLst>
          </p:cNvPr>
          <p:cNvSpPr txBox="1"/>
          <p:nvPr/>
        </p:nvSpPr>
        <p:spPr>
          <a:xfrm>
            <a:off x="319966" y="1413298"/>
            <a:ext cx="10195634" cy="1200329"/>
          </a:xfrm>
          <a:prstGeom prst="rect">
            <a:avLst/>
          </a:prstGeom>
          <a:noFill/>
        </p:spPr>
        <p:txBody>
          <a:bodyPr wrap="square">
            <a:spAutoFit/>
          </a:bodyPr>
          <a:lstStyle/>
          <a:p>
            <a:pPr algn="just"/>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Three houses in a small village all need to be supplied with water, gas and electricity. Can you make all the connections between the houses and the supplies without having any </a:t>
            </a:r>
            <a:r>
              <a:rPr lang="en-US" sz="2400" dirty="0">
                <a:latin typeface="Calibri" panose="020F0502020204030204" pitchFamily="34" charset="0"/>
                <a:ea typeface="Calibri" panose="020F0502020204030204" pitchFamily="34" charset="0"/>
                <a:cs typeface="Calibri" panose="020F0502020204030204" pitchFamily="34" charset="0"/>
              </a:rPr>
              <a:t>2 </a:t>
            </a:r>
            <a:r>
              <a:rPr lang="en-US" sz="24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cable crossing?</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D4C14A3D-42FB-8334-3CD0-85F646E394E3}"/>
              </a:ext>
            </a:extLst>
          </p:cNvPr>
          <p:cNvPicPr>
            <a:picLocks noChangeAspect="1"/>
          </p:cNvPicPr>
          <p:nvPr/>
        </p:nvPicPr>
        <p:blipFill>
          <a:blip r:embed="rId4"/>
          <a:stretch>
            <a:fillRect/>
          </a:stretch>
        </p:blipFill>
        <p:spPr>
          <a:xfrm>
            <a:off x="2340250" y="2893323"/>
            <a:ext cx="5916490" cy="3879207"/>
          </a:xfrm>
          <a:prstGeom prst="rect">
            <a:avLst/>
          </a:prstGeom>
        </p:spPr>
      </p:pic>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7C18EA51-A158-6B30-AA0B-805483A826FE}"/>
                  </a:ext>
                </a:extLst>
              </p14:cNvPr>
              <p14:cNvContentPartPr/>
              <p14:nvPr/>
            </p14:nvContentPartPr>
            <p14:xfrm>
              <a:off x="8968320" y="2981520"/>
              <a:ext cx="2522520" cy="2585880"/>
            </p14:xfrm>
          </p:contentPart>
        </mc:Choice>
        <mc:Fallback xmlns="">
          <p:pic>
            <p:nvPicPr>
              <p:cNvPr id="6" name="Ink 5">
                <a:extLst>
                  <a:ext uri="{FF2B5EF4-FFF2-40B4-BE49-F238E27FC236}">
                    <a16:creationId xmlns:a16="http://schemas.microsoft.com/office/drawing/2014/main" id="{7C18EA51-A158-6B30-AA0B-805483A826FE}"/>
                  </a:ext>
                </a:extLst>
              </p:cNvPr>
              <p:cNvPicPr/>
              <p:nvPr/>
            </p:nvPicPr>
            <p:blipFill>
              <a:blip r:embed="rId6"/>
              <a:stretch>
                <a:fillRect/>
              </a:stretch>
            </p:blipFill>
            <p:spPr>
              <a:xfrm>
                <a:off x="8958960" y="2972160"/>
                <a:ext cx="2541240" cy="2604600"/>
              </a:xfrm>
              <a:prstGeom prst="rect">
                <a:avLst/>
              </a:prstGeom>
            </p:spPr>
          </p:pic>
        </mc:Fallback>
      </mc:AlternateContent>
    </p:spTree>
    <p:extLst>
      <p:ext uri="{BB962C8B-B14F-4D97-AF65-F5344CB8AC3E}">
        <p14:creationId xmlns:p14="http://schemas.microsoft.com/office/powerpoint/2010/main" val="384370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grpSp>
        <p:nvGrpSpPr>
          <p:cNvPr id="144" name="Google Shape;144;p6"/>
          <p:cNvGrpSpPr/>
          <p:nvPr/>
        </p:nvGrpSpPr>
        <p:grpSpPr>
          <a:xfrm>
            <a:off x="144589" y="1192656"/>
            <a:ext cx="10576559" cy="2065020"/>
            <a:chOff x="0" y="1290827"/>
            <a:chExt cx="10576559" cy="2065020"/>
          </a:xfrm>
        </p:grpSpPr>
        <p:sp>
          <p:nvSpPr>
            <p:cNvPr id="145" name="Google Shape;145;p6"/>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46" name="Google Shape;146;p6"/>
            <p:cNvPicPr preferRelativeResize="0"/>
            <p:nvPr/>
          </p:nvPicPr>
          <p:blipFill rotWithShape="1">
            <a:blip r:embed="rId3">
              <a:alphaModFix/>
            </a:blip>
            <a:srcRect/>
            <a:stretch/>
          </p:blipFill>
          <p:spPr>
            <a:xfrm>
              <a:off x="7501128" y="1290827"/>
              <a:ext cx="3075431" cy="2065020"/>
            </a:xfrm>
            <a:prstGeom prst="rect">
              <a:avLst/>
            </a:prstGeom>
            <a:noFill/>
            <a:ln>
              <a:noFill/>
            </a:ln>
          </p:spPr>
        </p:pic>
        <p:pic>
          <p:nvPicPr>
            <p:cNvPr id="147" name="Google Shape;147;p6"/>
            <p:cNvPicPr preferRelativeResize="0"/>
            <p:nvPr/>
          </p:nvPicPr>
          <p:blipFill rotWithShape="1">
            <a:blip r:embed="rId4">
              <a:alphaModFix/>
            </a:blip>
            <a:srcRect/>
            <a:stretch/>
          </p:blipFill>
          <p:spPr>
            <a:xfrm>
              <a:off x="7598409" y="2549397"/>
              <a:ext cx="142240" cy="152907"/>
            </a:xfrm>
            <a:prstGeom prst="rect">
              <a:avLst/>
            </a:prstGeom>
            <a:noFill/>
            <a:ln>
              <a:noFill/>
            </a:ln>
          </p:spPr>
        </p:pic>
        <p:pic>
          <p:nvPicPr>
            <p:cNvPr id="148" name="Google Shape;148;p6"/>
            <p:cNvPicPr preferRelativeResize="0"/>
            <p:nvPr/>
          </p:nvPicPr>
          <p:blipFill rotWithShape="1">
            <a:blip r:embed="rId5">
              <a:alphaModFix/>
            </a:blip>
            <a:srcRect/>
            <a:stretch/>
          </p:blipFill>
          <p:spPr>
            <a:xfrm>
              <a:off x="8046466" y="2720086"/>
              <a:ext cx="142239" cy="152908"/>
            </a:xfrm>
            <a:prstGeom prst="rect">
              <a:avLst/>
            </a:prstGeom>
            <a:noFill/>
            <a:ln>
              <a:noFill/>
            </a:ln>
          </p:spPr>
        </p:pic>
        <p:pic>
          <p:nvPicPr>
            <p:cNvPr id="149" name="Google Shape;149;p6"/>
            <p:cNvPicPr preferRelativeResize="0"/>
            <p:nvPr/>
          </p:nvPicPr>
          <p:blipFill rotWithShape="1">
            <a:blip r:embed="rId4">
              <a:alphaModFix/>
            </a:blip>
            <a:srcRect/>
            <a:stretch/>
          </p:blipFill>
          <p:spPr>
            <a:xfrm>
              <a:off x="9808209" y="2681986"/>
              <a:ext cx="142240" cy="152908"/>
            </a:xfrm>
            <a:prstGeom prst="rect">
              <a:avLst/>
            </a:prstGeom>
            <a:noFill/>
            <a:ln>
              <a:noFill/>
            </a:ln>
          </p:spPr>
        </p:pic>
        <p:pic>
          <p:nvPicPr>
            <p:cNvPr id="150" name="Google Shape;150;p6"/>
            <p:cNvPicPr preferRelativeResize="0"/>
            <p:nvPr/>
          </p:nvPicPr>
          <p:blipFill rotWithShape="1">
            <a:blip r:embed="rId5">
              <a:alphaModFix/>
            </a:blip>
            <a:srcRect/>
            <a:stretch/>
          </p:blipFill>
          <p:spPr>
            <a:xfrm>
              <a:off x="10323321" y="2549397"/>
              <a:ext cx="142239" cy="152907"/>
            </a:xfrm>
            <a:prstGeom prst="rect">
              <a:avLst/>
            </a:prstGeom>
            <a:noFill/>
            <a:ln>
              <a:noFill/>
            </a:ln>
          </p:spPr>
        </p:pic>
      </p:grpSp>
      <p:pic>
        <p:nvPicPr>
          <p:cNvPr id="152" name="Google Shape;152;p6"/>
          <p:cNvPicPr preferRelativeResize="0"/>
          <p:nvPr/>
        </p:nvPicPr>
        <p:blipFill rotWithShape="1">
          <a:blip r:embed="rId6">
            <a:alphaModFix/>
          </a:blip>
          <a:srcRect/>
          <a:stretch/>
        </p:blipFill>
        <p:spPr>
          <a:xfrm>
            <a:off x="1167170" y="3769812"/>
            <a:ext cx="2510744" cy="2391262"/>
          </a:xfrm>
          <a:prstGeom prst="rect">
            <a:avLst/>
          </a:prstGeom>
          <a:noFill/>
          <a:ln>
            <a:noFill/>
          </a:ln>
        </p:spPr>
      </p:pic>
      <p:grpSp>
        <p:nvGrpSpPr>
          <p:cNvPr id="153" name="Google Shape;153;p6"/>
          <p:cNvGrpSpPr/>
          <p:nvPr/>
        </p:nvGrpSpPr>
        <p:grpSpPr>
          <a:xfrm>
            <a:off x="5582339" y="3463472"/>
            <a:ext cx="3958133" cy="2648347"/>
            <a:chOff x="5582339" y="3463472"/>
            <a:chExt cx="3958133" cy="2648347"/>
          </a:xfrm>
        </p:grpSpPr>
        <p:pic>
          <p:nvPicPr>
            <p:cNvPr id="154" name="Google Shape;154;p6"/>
            <p:cNvPicPr preferRelativeResize="0"/>
            <p:nvPr/>
          </p:nvPicPr>
          <p:blipFill rotWithShape="1">
            <a:blip r:embed="rId7">
              <a:alphaModFix/>
            </a:blip>
            <a:srcRect/>
            <a:stretch/>
          </p:blipFill>
          <p:spPr>
            <a:xfrm>
              <a:off x="5582339" y="3463472"/>
              <a:ext cx="3958133" cy="2648347"/>
            </a:xfrm>
            <a:prstGeom prst="rect">
              <a:avLst/>
            </a:prstGeom>
            <a:noFill/>
            <a:ln>
              <a:noFill/>
            </a:ln>
          </p:spPr>
        </p:pic>
        <p:pic>
          <p:nvPicPr>
            <p:cNvPr id="155" name="Google Shape;155;p6"/>
            <p:cNvPicPr preferRelativeResize="0"/>
            <p:nvPr/>
          </p:nvPicPr>
          <p:blipFill rotWithShape="1">
            <a:blip r:embed="rId8">
              <a:alphaModFix/>
            </a:blip>
            <a:srcRect/>
            <a:stretch/>
          </p:blipFill>
          <p:spPr>
            <a:xfrm>
              <a:off x="9323578" y="4801870"/>
              <a:ext cx="198627" cy="215392"/>
            </a:xfrm>
            <a:prstGeom prst="rect">
              <a:avLst/>
            </a:prstGeom>
            <a:noFill/>
            <a:ln>
              <a:noFill/>
            </a:ln>
          </p:spPr>
        </p:pic>
      </p:grpSp>
      <p:sp>
        <p:nvSpPr>
          <p:cNvPr id="156" name="Google Shape;156;p6"/>
          <p:cNvSpPr txBox="1"/>
          <p:nvPr/>
        </p:nvSpPr>
        <p:spPr>
          <a:xfrm>
            <a:off x="2412619" y="3361690"/>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V2</a:t>
            </a:r>
            <a:endParaRPr sz="1800" b="0" i="0" u="none" strike="noStrike" cap="none">
              <a:solidFill>
                <a:srgbClr val="000000"/>
              </a:solidFill>
              <a:latin typeface="Calibri"/>
              <a:ea typeface="Calibri"/>
              <a:cs typeface="Calibri"/>
              <a:sym typeface="Calibri"/>
            </a:endParaRPr>
          </a:p>
        </p:txBody>
      </p:sp>
      <p:sp>
        <p:nvSpPr>
          <p:cNvPr id="157" name="Google Shape;157;p6"/>
          <p:cNvSpPr txBox="1"/>
          <p:nvPr/>
        </p:nvSpPr>
        <p:spPr>
          <a:xfrm>
            <a:off x="2088895" y="4319142"/>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V5</a:t>
            </a:r>
            <a:endParaRPr sz="1800" b="0" i="0" u="none" strike="noStrike" cap="none">
              <a:solidFill>
                <a:srgbClr val="000000"/>
              </a:solidFill>
              <a:latin typeface="Calibri"/>
              <a:ea typeface="Calibri"/>
              <a:cs typeface="Calibri"/>
              <a:sym typeface="Calibri"/>
            </a:endParaRPr>
          </a:p>
        </p:txBody>
      </p:sp>
      <p:sp>
        <p:nvSpPr>
          <p:cNvPr id="158" name="Google Shape;158;p6"/>
          <p:cNvSpPr txBox="1"/>
          <p:nvPr/>
        </p:nvSpPr>
        <p:spPr>
          <a:xfrm>
            <a:off x="840739" y="4543170"/>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V4</a:t>
            </a:r>
            <a:endParaRPr sz="1800" b="0" i="0" u="none" strike="noStrike" cap="none">
              <a:solidFill>
                <a:srgbClr val="000000"/>
              </a:solidFill>
              <a:latin typeface="Calibri"/>
              <a:ea typeface="Calibri"/>
              <a:cs typeface="Calibri"/>
              <a:sym typeface="Calibri"/>
            </a:endParaRPr>
          </a:p>
        </p:txBody>
      </p:sp>
      <p:sp>
        <p:nvSpPr>
          <p:cNvPr id="159" name="Google Shape;159;p6"/>
          <p:cNvSpPr txBox="1"/>
          <p:nvPr/>
        </p:nvSpPr>
        <p:spPr>
          <a:xfrm>
            <a:off x="1712467" y="5412435"/>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V1</a:t>
            </a:r>
            <a:endParaRPr sz="1800" b="0" i="0" u="none" strike="noStrike" cap="none">
              <a:solidFill>
                <a:srgbClr val="000000"/>
              </a:solidFill>
              <a:latin typeface="Calibri"/>
              <a:ea typeface="Calibri"/>
              <a:cs typeface="Calibri"/>
              <a:sym typeface="Calibri"/>
            </a:endParaRPr>
          </a:p>
        </p:txBody>
      </p:sp>
      <p:sp>
        <p:nvSpPr>
          <p:cNvPr id="160" name="Google Shape;160;p6"/>
          <p:cNvSpPr txBox="1"/>
          <p:nvPr/>
        </p:nvSpPr>
        <p:spPr>
          <a:xfrm>
            <a:off x="3765296" y="4426457"/>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V6</a:t>
            </a:r>
            <a:endParaRPr sz="1800" b="0" i="0" u="none" strike="noStrike" cap="none">
              <a:solidFill>
                <a:srgbClr val="000000"/>
              </a:solidFill>
              <a:latin typeface="Calibri"/>
              <a:ea typeface="Calibri"/>
              <a:cs typeface="Calibri"/>
              <a:sym typeface="Calibri"/>
            </a:endParaRPr>
          </a:p>
        </p:txBody>
      </p:sp>
      <p:sp>
        <p:nvSpPr>
          <p:cNvPr id="161" name="Google Shape;161;p6"/>
          <p:cNvSpPr txBox="1"/>
          <p:nvPr/>
        </p:nvSpPr>
        <p:spPr>
          <a:xfrm>
            <a:off x="2917698" y="5412435"/>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V3</a:t>
            </a:r>
            <a:endParaRPr sz="1800" b="0" i="0" u="none" strike="noStrike" cap="none">
              <a:solidFill>
                <a:srgbClr val="000000"/>
              </a:solidFill>
              <a:latin typeface="Calibri"/>
              <a:ea typeface="Calibri"/>
              <a:cs typeface="Calibri"/>
              <a:sym typeface="Calibri"/>
            </a:endParaRPr>
          </a:p>
        </p:txBody>
      </p:sp>
      <p:sp>
        <p:nvSpPr>
          <p:cNvPr id="162" name="Google Shape;162;p6"/>
          <p:cNvSpPr txBox="1"/>
          <p:nvPr/>
        </p:nvSpPr>
        <p:spPr>
          <a:xfrm>
            <a:off x="9743058" y="4795773"/>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V7</a:t>
            </a:r>
            <a:endParaRPr sz="1800" b="0" i="0" u="none" strike="noStrike" cap="none">
              <a:solidFill>
                <a:srgbClr val="000000"/>
              </a:solidFill>
              <a:latin typeface="Calibri"/>
              <a:ea typeface="Calibri"/>
              <a:cs typeface="Calibri"/>
              <a:sym typeface="Calibri"/>
            </a:endParaRPr>
          </a:p>
        </p:txBody>
      </p:sp>
      <p:sp>
        <p:nvSpPr>
          <p:cNvPr id="163" name="Google Shape;163;p6"/>
          <p:cNvSpPr txBox="1"/>
          <p:nvPr/>
        </p:nvSpPr>
        <p:spPr>
          <a:xfrm>
            <a:off x="3284346" y="6093663"/>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V7</a:t>
            </a:r>
            <a:endParaRPr sz="1800" b="0" i="0" u="none" strike="noStrike" cap="none">
              <a:solidFill>
                <a:srgbClr val="000000"/>
              </a:solidFill>
              <a:latin typeface="Calibri"/>
              <a:ea typeface="Calibri"/>
              <a:cs typeface="Calibri"/>
              <a:sym typeface="Calibri"/>
            </a:endParaRPr>
          </a:p>
        </p:txBody>
      </p:sp>
      <p:pic>
        <p:nvPicPr>
          <p:cNvPr id="164" name="Google Shape;164;p6"/>
          <p:cNvPicPr preferRelativeResize="0"/>
          <p:nvPr/>
        </p:nvPicPr>
        <p:blipFill rotWithShape="1">
          <a:blip r:embed="rId9">
            <a:alphaModFix/>
          </a:blip>
          <a:srcRect/>
          <a:stretch/>
        </p:blipFill>
        <p:spPr>
          <a:xfrm>
            <a:off x="8290306" y="5140197"/>
            <a:ext cx="198627" cy="215391"/>
          </a:xfrm>
          <a:prstGeom prst="rect">
            <a:avLst/>
          </a:prstGeom>
          <a:noFill/>
          <a:ln>
            <a:noFill/>
          </a:ln>
        </p:spPr>
      </p:pic>
      <p:sp>
        <p:nvSpPr>
          <p:cNvPr id="165" name="Google Shape;165;p6"/>
          <p:cNvSpPr txBox="1"/>
          <p:nvPr/>
        </p:nvSpPr>
        <p:spPr>
          <a:xfrm>
            <a:off x="8204707" y="5399023"/>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V8</a:t>
            </a:r>
            <a:endParaRPr sz="1800" b="0" i="0" u="none" strike="noStrike" cap="none">
              <a:solidFill>
                <a:srgbClr val="000000"/>
              </a:solidFill>
              <a:latin typeface="Calibri"/>
              <a:ea typeface="Calibri"/>
              <a:cs typeface="Calibri"/>
              <a:sym typeface="Calibri"/>
            </a:endParaRPr>
          </a:p>
        </p:txBody>
      </p:sp>
      <p:sp>
        <p:nvSpPr>
          <p:cNvPr id="166" name="Google Shape;166;p6"/>
          <p:cNvSpPr txBox="1"/>
          <p:nvPr/>
        </p:nvSpPr>
        <p:spPr>
          <a:xfrm>
            <a:off x="3049270" y="4837557"/>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V8</a:t>
            </a:r>
            <a:endParaRPr sz="1800" b="0" i="0" u="none" strike="noStrike" cap="none">
              <a:solidFill>
                <a:srgbClr val="000000"/>
              </a:solidFill>
              <a:latin typeface="Calibri"/>
              <a:ea typeface="Calibri"/>
              <a:cs typeface="Calibri"/>
              <a:sym typeface="Calibri"/>
            </a:endParaRPr>
          </a:p>
        </p:txBody>
      </p:sp>
      <p:pic>
        <p:nvPicPr>
          <p:cNvPr id="167" name="Google Shape;167;p6"/>
          <p:cNvPicPr preferRelativeResize="0"/>
          <p:nvPr/>
        </p:nvPicPr>
        <p:blipFill rotWithShape="1">
          <a:blip r:embed="rId10">
            <a:alphaModFix/>
          </a:blip>
          <a:srcRect/>
          <a:stretch/>
        </p:blipFill>
        <p:spPr>
          <a:xfrm>
            <a:off x="6447790" y="5184394"/>
            <a:ext cx="198628" cy="215392"/>
          </a:xfrm>
          <a:prstGeom prst="rect">
            <a:avLst/>
          </a:prstGeom>
          <a:noFill/>
          <a:ln>
            <a:noFill/>
          </a:ln>
        </p:spPr>
      </p:pic>
      <p:sp>
        <p:nvSpPr>
          <p:cNvPr id="168" name="Google Shape;168;p6"/>
          <p:cNvSpPr txBox="1"/>
          <p:nvPr/>
        </p:nvSpPr>
        <p:spPr>
          <a:xfrm>
            <a:off x="6705092" y="5266435"/>
            <a:ext cx="27178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V9</a:t>
            </a:r>
            <a:endParaRPr sz="1800" b="0" i="0" u="none" strike="noStrike" cap="none">
              <a:solidFill>
                <a:srgbClr val="000000"/>
              </a:solidFill>
              <a:latin typeface="Calibri"/>
              <a:ea typeface="Calibri"/>
              <a:cs typeface="Calibri"/>
              <a:sym typeface="Calibri"/>
            </a:endParaRPr>
          </a:p>
        </p:txBody>
      </p:sp>
      <p:sp>
        <p:nvSpPr>
          <p:cNvPr id="169" name="Google Shape;169;p6"/>
          <p:cNvSpPr txBox="1"/>
          <p:nvPr/>
        </p:nvSpPr>
        <p:spPr>
          <a:xfrm>
            <a:off x="1520697" y="4795773"/>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V9</a:t>
            </a:r>
            <a:endParaRPr sz="1800" b="0" i="0" u="none" strike="noStrike" cap="none">
              <a:solidFill>
                <a:srgbClr val="000000"/>
              </a:solidFill>
              <a:latin typeface="Calibri"/>
              <a:ea typeface="Calibri"/>
              <a:cs typeface="Calibri"/>
              <a:sym typeface="Calibri"/>
            </a:endParaRPr>
          </a:p>
        </p:txBody>
      </p:sp>
      <p:pic>
        <p:nvPicPr>
          <p:cNvPr id="170" name="Google Shape;170;p6"/>
          <p:cNvPicPr preferRelativeResize="0"/>
          <p:nvPr/>
        </p:nvPicPr>
        <p:blipFill rotWithShape="1">
          <a:blip r:embed="rId11">
            <a:alphaModFix/>
          </a:blip>
          <a:srcRect/>
          <a:stretch/>
        </p:blipFill>
        <p:spPr>
          <a:xfrm>
            <a:off x="5588253" y="4864353"/>
            <a:ext cx="198628" cy="213868"/>
          </a:xfrm>
          <a:prstGeom prst="rect">
            <a:avLst/>
          </a:prstGeom>
          <a:noFill/>
          <a:ln>
            <a:noFill/>
          </a:ln>
        </p:spPr>
      </p:pic>
      <p:sp>
        <p:nvSpPr>
          <p:cNvPr id="171" name="Google Shape;171;p6"/>
          <p:cNvSpPr txBox="1"/>
          <p:nvPr/>
        </p:nvSpPr>
        <p:spPr>
          <a:xfrm>
            <a:off x="5031994" y="4795773"/>
            <a:ext cx="38671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V10</a:t>
            </a:r>
            <a:endParaRPr sz="1800" b="0" i="0" u="none" strike="noStrike" cap="none">
              <a:solidFill>
                <a:srgbClr val="000000"/>
              </a:solidFill>
              <a:latin typeface="Calibri"/>
              <a:ea typeface="Calibri"/>
              <a:cs typeface="Calibri"/>
              <a:sym typeface="Calibri"/>
            </a:endParaRPr>
          </a:p>
        </p:txBody>
      </p:sp>
      <p:sp>
        <p:nvSpPr>
          <p:cNvPr id="172" name="Google Shape;172;p6"/>
          <p:cNvSpPr txBox="1"/>
          <p:nvPr/>
        </p:nvSpPr>
        <p:spPr>
          <a:xfrm>
            <a:off x="1214729" y="5982411"/>
            <a:ext cx="38671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V10</a:t>
            </a:r>
            <a:endParaRPr sz="1800" b="0" i="0" u="none" strike="noStrike" cap="none">
              <a:solidFill>
                <a:srgbClr val="000000"/>
              </a:solidFill>
              <a:latin typeface="Calibri"/>
              <a:ea typeface="Calibri"/>
              <a:cs typeface="Calibri"/>
              <a:sym typeface="Calibri"/>
            </a:endParaRPr>
          </a:p>
        </p:txBody>
      </p:sp>
      <p:sp>
        <p:nvSpPr>
          <p:cNvPr id="173" name="Google Shape;173;p6"/>
          <p:cNvSpPr/>
          <p:nvPr/>
        </p:nvSpPr>
        <p:spPr>
          <a:xfrm>
            <a:off x="4975916" y="4867655"/>
            <a:ext cx="5238115" cy="1935480"/>
          </a:xfrm>
          <a:custGeom>
            <a:avLst/>
            <a:gdLst/>
            <a:ahLst/>
            <a:cxnLst/>
            <a:rect l="l" t="t" r="r" b="b"/>
            <a:pathLst>
              <a:path w="5238115" h="1935479" extrusionOk="0">
                <a:moveTo>
                  <a:pt x="1539183" y="475869"/>
                </a:moveTo>
                <a:lnTo>
                  <a:pt x="1556455" y="528371"/>
                </a:lnTo>
                <a:lnTo>
                  <a:pt x="1573798" y="580722"/>
                </a:lnTo>
                <a:lnTo>
                  <a:pt x="1591282" y="632769"/>
                </a:lnTo>
                <a:lnTo>
                  <a:pt x="1608976" y="684360"/>
                </a:lnTo>
                <a:lnTo>
                  <a:pt x="1626950" y="735343"/>
                </a:lnTo>
                <a:lnTo>
                  <a:pt x="1645273" y="785566"/>
                </a:lnTo>
                <a:lnTo>
                  <a:pt x="1664014" y="834878"/>
                </a:lnTo>
                <a:lnTo>
                  <a:pt x="1683244" y="883126"/>
                </a:lnTo>
                <a:lnTo>
                  <a:pt x="1703031" y="930160"/>
                </a:lnTo>
                <a:lnTo>
                  <a:pt x="1723444" y="975826"/>
                </a:lnTo>
                <a:lnTo>
                  <a:pt x="1744554" y="1019974"/>
                </a:lnTo>
                <a:lnTo>
                  <a:pt x="1766430" y="1062451"/>
                </a:lnTo>
                <a:lnTo>
                  <a:pt x="1789141" y="1103105"/>
                </a:lnTo>
                <a:lnTo>
                  <a:pt x="1812756" y="1141785"/>
                </a:lnTo>
                <a:lnTo>
                  <a:pt x="1837345" y="1178338"/>
                </a:lnTo>
                <a:lnTo>
                  <a:pt x="1862978" y="1212614"/>
                </a:lnTo>
                <a:lnTo>
                  <a:pt x="1889724" y="1244460"/>
                </a:lnTo>
                <a:lnTo>
                  <a:pt x="1917652" y="1273723"/>
                </a:lnTo>
                <a:lnTo>
                  <a:pt x="1946832" y="1300254"/>
                </a:lnTo>
                <a:lnTo>
                  <a:pt x="1977333" y="1323898"/>
                </a:lnTo>
                <a:lnTo>
                  <a:pt x="2013376" y="1347610"/>
                </a:lnTo>
                <a:lnTo>
                  <a:pt x="2052014" y="1369435"/>
                </a:lnTo>
                <a:lnTo>
                  <a:pt x="2092956" y="1389250"/>
                </a:lnTo>
                <a:lnTo>
                  <a:pt x="2135914" y="1406934"/>
                </a:lnTo>
                <a:lnTo>
                  <a:pt x="2180598" y="1422362"/>
                </a:lnTo>
                <a:lnTo>
                  <a:pt x="2226719" y="1435413"/>
                </a:lnTo>
                <a:lnTo>
                  <a:pt x="2273987" y="1445965"/>
                </a:lnTo>
                <a:lnTo>
                  <a:pt x="2322115" y="1453894"/>
                </a:lnTo>
                <a:lnTo>
                  <a:pt x="2370811" y="1459079"/>
                </a:lnTo>
                <a:lnTo>
                  <a:pt x="2419787" y="1461396"/>
                </a:lnTo>
                <a:lnTo>
                  <a:pt x="2468754" y="1460724"/>
                </a:lnTo>
                <a:lnTo>
                  <a:pt x="2517422" y="1456939"/>
                </a:lnTo>
                <a:lnTo>
                  <a:pt x="2565502" y="1449919"/>
                </a:lnTo>
                <a:lnTo>
                  <a:pt x="2612705" y="1439542"/>
                </a:lnTo>
                <a:lnTo>
                  <a:pt x="2658741" y="1425686"/>
                </a:lnTo>
                <a:lnTo>
                  <a:pt x="2703321" y="1408226"/>
                </a:lnTo>
                <a:lnTo>
                  <a:pt x="2746157" y="1387042"/>
                </a:lnTo>
                <a:lnTo>
                  <a:pt x="2786958" y="1362011"/>
                </a:lnTo>
                <a:lnTo>
                  <a:pt x="2845525" y="1316210"/>
                </a:lnTo>
                <a:lnTo>
                  <a:pt x="2874116" y="1289500"/>
                </a:lnTo>
                <a:lnTo>
                  <a:pt x="2902272" y="1260402"/>
                </a:lnTo>
                <a:lnTo>
                  <a:pt x="2930016" y="1229029"/>
                </a:lnTo>
                <a:lnTo>
                  <a:pt x="2957366" y="1195495"/>
                </a:lnTo>
                <a:lnTo>
                  <a:pt x="2984345" y="1159915"/>
                </a:lnTo>
                <a:lnTo>
                  <a:pt x="3010972" y="1122401"/>
                </a:lnTo>
                <a:lnTo>
                  <a:pt x="3037268" y="1083068"/>
                </a:lnTo>
                <a:lnTo>
                  <a:pt x="3063255" y="1042028"/>
                </a:lnTo>
                <a:lnTo>
                  <a:pt x="3088952" y="999397"/>
                </a:lnTo>
                <a:lnTo>
                  <a:pt x="3114380" y="955287"/>
                </a:lnTo>
                <a:lnTo>
                  <a:pt x="3139560" y="909813"/>
                </a:lnTo>
                <a:lnTo>
                  <a:pt x="3164513" y="863087"/>
                </a:lnTo>
                <a:lnTo>
                  <a:pt x="3189259" y="815224"/>
                </a:lnTo>
                <a:lnTo>
                  <a:pt x="3213819" y="766338"/>
                </a:lnTo>
                <a:lnTo>
                  <a:pt x="3238214" y="716541"/>
                </a:lnTo>
                <a:lnTo>
                  <a:pt x="3262464" y="665949"/>
                </a:lnTo>
                <a:lnTo>
                  <a:pt x="3286590" y="614674"/>
                </a:lnTo>
                <a:lnTo>
                  <a:pt x="3310613" y="562831"/>
                </a:lnTo>
                <a:lnTo>
                  <a:pt x="3334553" y="510532"/>
                </a:lnTo>
                <a:lnTo>
                  <a:pt x="3358430" y="457892"/>
                </a:lnTo>
                <a:lnTo>
                  <a:pt x="3382267" y="405025"/>
                </a:lnTo>
                <a:lnTo>
                  <a:pt x="3406083" y="352044"/>
                </a:lnTo>
              </a:path>
              <a:path w="5238115" h="1935479" extrusionOk="0">
                <a:moveTo>
                  <a:pt x="672027" y="133350"/>
                </a:moveTo>
                <a:lnTo>
                  <a:pt x="629034" y="167947"/>
                </a:lnTo>
                <a:lnTo>
                  <a:pt x="586243" y="202556"/>
                </a:lnTo>
                <a:lnTo>
                  <a:pt x="543853" y="237185"/>
                </a:lnTo>
                <a:lnTo>
                  <a:pt x="502061" y="271840"/>
                </a:lnTo>
                <a:lnTo>
                  <a:pt x="461066" y="306530"/>
                </a:lnTo>
                <a:lnTo>
                  <a:pt x="421067" y="341264"/>
                </a:lnTo>
                <a:lnTo>
                  <a:pt x="382262" y="376048"/>
                </a:lnTo>
                <a:lnTo>
                  <a:pt x="344850" y="410891"/>
                </a:lnTo>
                <a:lnTo>
                  <a:pt x="309029" y="445800"/>
                </a:lnTo>
                <a:lnTo>
                  <a:pt x="274997" y="480784"/>
                </a:lnTo>
                <a:lnTo>
                  <a:pt x="242953" y="515850"/>
                </a:lnTo>
                <a:lnTo>
                  <a:pt x="213096" y="551007"/>
                </a:lnTo>
                <a:lnTo>
                  <a:pt x="185623" y="586262"/>
                </a:lnTo>
                <a:lnTo>
                  <a:pt x="160734" y="621623"/>
                </a:lnTo>
                <a:lnTo>
                  <a:pt x="138627" y="657098"/>
                </a:lnTo>
                <a:lnTo>
                  <a:pt x="113034" y="701558"/>
                </a:lnTo>
                <a:lnTo>
                  <a:pt x="88312" y="746050"/>
                </a:lnTo>
                <a:lnTo>
                  <a:pt x="65207" y="790607"/>
                </a:lnTo>
                <a:lnTo>
                  <a:pt x="44464" y="835261"/>
                </a:lnTo>
                <a:lnTo>
                  <a:pt x="26826" y="880045"/>
                </a:lnTo>
                <a:lnTo>
                  <a:pt x="13040" y="924994"/>
                </a:lnTo>
                <a:lnTo>
                  <a:pt x="3849" y="970141"/>
                </a:lnTo>
                <a:lnTo>
                  <a:pt x="0" y="1015518"/>
                </a:lnTo>
                <a:lnTo>
                  <a:pt x="2235" y="1061159"/>
                </a:lnTo>
                <a:lnTo>
                  <a:pt x="11301" y="1107097"/>
                </a:lnTo>
                <a:lnTo>
                  <a:pt x="27941" y="1153365"/>
                </a:lnTo>
                <a:lnTo>
                  <a:pt x="52902" y="1199997"/>
                </a:lnTo>
                <a:lnTo>
                  <a:pt x="91412" y="1258481"/>
                </a:lnTo>
                <a:lnTo>
                  <a:pt x="136951" y="1320611"/>
                </a:lnTo>
                <a:lnTo>
                  <a:pt x="162588" y="1352607"/>
                </a:lnTo>
                <a:lnTo>
                  <a:pt x="190262" y="1384989"/>
                </a:lnTo>
                <a:lnTo>
                  <a:pt x="220065" y="1417583"/>
                </a:lnTo>
                <a:lnTo>
                  <a:pt x="252089" y="1450214"/>
                </a:lnTo>
                <a:lnTo>
                  <a:pt x="286428" y="1482706"/>
                </a:lnTo>
                <a:lnTo>
                  <a:pt x="323174" y="1514886"/>
                </a:lnTo>
                <a:lnTo>
                  <a:pt x="362421" y="1546577"/>
                </a:lnTo>
                <a:lnTo>
                  <a:pt x="404260" y="1577605"/>
                </a:lnTo>
                <a:lnTo>
                  <a:pt x="448786" y="1607795"/>
                </a:lnTo>
                <a:lnTo>
                  <a:pt x="496091" y="1636972"/>
                </a:lnTo>
                <a:lnTo>
                  <a:pt x="546267" y="1664961"/>
                </a:lnTo>
                <a:lnTo>
                  <a:pt x="599408" y="1691586"/>
                </a:lnTo>
                <a:lnTo>
                  <a:pt x="655607" y="1716674"/>
                </a:lnTo>
                <a:lnTo>
                  <a:pt x="714956" y="1740048"/>
                </a:lnTo>
                <a:lnTo>
                  <a:pt x="777549" y="1761535"/>
                </a:lnTo>
                <a:lnTo>
                  <a:pt x="843477" y="1780959"/>
                </a:lnTo>
                <a:lnTo>
                  <a:pt x="917570" y="1799601"/>
                </a:lnTo>
                <a:lnTo>
                  <a:pt x="956713" y="1808433"/>
                </a:lnTo>
                <a:lnTo>
                  <a:pt x="997177" y="1816944"/>
                </a:lnTo>
                <a:lnTo>
                  <a:pt x="1038907" y="1825136"/>
                </a:lnTo>
                <a:lnTo>
                  <a:pt x="1081846" y="1833011"/>
                </a:lnTo>
                <a:lnTo>
                  <a:pt x="1125939" y="1840571"/>
                </a:lnTo>
                <a:lnTo>
                  <a:pt x="1171129" y="1847820"/>
                </a:lnTo>
                <a:lnTo>
                  <a:pt x="1217360" y="1854760"/>
                </a:lnTo>
                <a:lnTo>
                  <a:pt x="1264575" y="1861394"/>
                </a:lnTo>
                <a:lnTo>
                  <a:pt x="1312719" y="1867724"/>
                </a:lnTo>
                <a:lnTo>
                  <a:pt x="1361735" y="1873753"/>
                </a:lnTo>
                <a:lnTo>
                  <a:pt x="1411566" y="1879484"/>
                </a:lnTo>
                <a:lnTo>
                  <a:pt x="1462158" y="1884918"/>
                </a:lnTo>
                <a:lnTo>
                  <a:pt x="1513452" y="1890059"/>
                </a:lnTo>
                <a:lnTo>
                  <a:pt x="1565394" y="1894910"/>
                </a:lnTo>
                <a:lnTo>
                  <a:pt x="1617927" y="1899472"/>
                </a:lnTo>
                <a:lnTo>
                  <a:pt x="1670994" y="1903749"/>
                </a:lnTo>
                <a:lnTo>
                  <a:pt x="1724540" y="1907743"/>
                </a:lnTo>
                <a:lnTo>
                  <a:pt x="1778507" y="1911456"/>
                </a:lnTo>
                <a:lnTo>
                  <a:pt x="1832841" y="1914892"/>
                </a:lnTo>
                <a:lnTo>
                  <a:pt x="1887485" y="1918053"/>
                </a:lnTo>
                <a:lnTo>
                  <a:pt x="1942381" y="1920942"/>
                </a:lnTo>
                <a:lnTo>
                  <a:pt x="1997475" y="1923560"/>
                </a:lnTo>
                <a:lnTo>
                  <a:pt x="2052710" y="1925911"/>
                </a:lnTo>
                <a:lnTo>
                  <a:pt x="2108030" y="1927998"/>
                </a:lnTo>
                <a:lnTo>
                  <a:pt x="2163378" y="1929822"/>
                </a:lnTo>
                <a:lnTo>
                  <a:pt x="2218699" y="1931387"/>
                </a:lnTo>
                <a:lnTo>
                  <a:pt x="2273935" y="1932695"/>
                </a:lnTo>
                <a:lnTo>
                  <a:pt x="2329031" y="1933749"/>
                </a:lnTo>
                <a:lnTo>
                  <a:pt x="2383931" y="1934551"/>
                </a:lnTo>
                <a:lnTo>
                  <a:pt x="2438578" y="1935104"/>
                </a:lnTo>
                <a:lnTo>
                  <a:pt x="2492916" y="1935411"/>
                </a:lnTo>
                <a:lnTo>
                  <a:pt x="2546888" y="1935474"/>
                </a:lnTo>
                <a:lnTo>
                  <a:pt x="2600440" y="1935295"/>
                </a:lnTo>
                <a:lnTo>
                  <a:pt x="2653513" y="1934878"/>
                </a:lnTo>
                <a:lnTo>
                  <a:pt x="2706053" y="1934225"/>
                </a:lnTo>
                <a:lnTo>
                  <a:pt x="2758002" y="1933338"/>
                </a:lnTo>
                <a:lnTo>
                  <a:pt x="2807588" y="1932313"/>
                </a:lnTo>
                <a:lnTo>
                  <a:pt x="2858186" y="1931138"/>
                </a:lnTo>
                <a:lnTo>
                  <a:pt x="2909719" y="1929806"/>
                </a:lnTo>
                <a:lnTo>
                  <a:pt x="2962110" y="1928310"/>
                </a:lnTo>
                <a:lnTo>
                  <a:pt x="3015282" y="1926642"/>
                </a:lnTo>
                <a:lnTo>
                  <a:pt x="3069157" y="1924795"/>
                </a:lnTo>
                <a:lnTo>
                  <a:pt x="3123658" y="1922763"/>
                </a:lnTo>
                <a:lnTo>
                  <a:pt x="3178708" y="1920538"/>
                </a:lnTo>
                <a:lnTo>
                  <a:pt x="3234230" y="1918113"/>
                </a:lnTo>
                <a:lnTo>
                  <a:pt x="3290146" y="1915481"/>
                </a:lnTo>
                <a:lnTo>
                  <a:pt x="3346379" y="1912635"/>
                </a:lnTo>
                <a:lnTo>
                  <a:pt x="3402852" y="1909567"/>
                </a:lnTo>
                <a:lnTo>
                  <a:pt x="3459487" y="1906270"/>
                </a:lnTo>
                <a:lnTo>
                  <a:pt x="3516208" y="1902738"/>
                </a:lnTo>
                <a:lnTo>
                  <a:pt x="3572936" y="1898963"/>
                </a:lnTo>
                <a:lnTo>
                  <a:pt x="3629596" y="1894938"/>
                </a:lnTo>
                <a:lnTo>
                  <a:pt x="3686109" y="1890656"/>
                </a:lnTo>
                <a:lnTo>
                  <a:pt x="3742398" y="1886110"/>
                </a:lnTo>
                <a:lnTo>
                  <a:pt x="3798386" y="1881292"/>
                </a:lnTo>
                <a:lnTo>
                  <a:pt x="3853996" y="1876196"/>
                </a:lnTo>
                <a:lnTo>
                  <a:pt x="3909151" y="1870814"/>
                </a:lnTo>
                <a:lnTo>
                  <a:pt x="3963772" y="1865139"/>
                </a:lnTo>
                <a:lnTo>
                  <a:pt x="4017784" y="1859164"/>
                </a:lnTo>
                <a:lnTo>
                  <a:pt x="4071108" y="1852882"/>
                </a:lnTo>
                <a:lnTo>
                  <a:pt x="4123668" y="1846286"/>
                </a:lnTo>
                <a:lnTo>
                  <a:pt x="4175385" y="1839368"/>
                </a:lnTo>
                <a:lnTo>
                  <a:pt x="4226184" y="1832122"/>
                </a:lnTo>
                <a:lnTo>
                  <a:pt x="4275986" y="1824540"/>
                </a:lnTo>
                <a:lnTo>
                  <a:pt x="4324715" y="1816615"/>
                </a:lnTo>
                <a:lnTo>
                  <a:pt x="4372293" y="1808340"/>
                </a:lnTo>
                <a:lnTo>
                  <a:pt x="4418643" y="1799708"/>
                </a:lnTo>
                <a:lnTo>
                  <a:pt x="4463687" y="1790712"/>
                </a:lnTo>
                <a:lnTo>
                  <a:pt x="4507349" y="1781344"/>
                </a:lnTo>
                <a:lnTo>
                  <a:pt x="4549551" y="1771598"/>
                </a:lnTo>
                <a:lnTo>
                  <a:pt x="4590215" y="1761466"/>
                </a:lnTo>
                <a:lnTo>
                  <a:pt x="4629266" y="1750941"/>
                </a:lnTo>
                <a:lnTo>
                  <a:pt x="4666624" y="1740017"/>
                </a:lnTo>
                <a:lnTo>
                  <a:pt x="4735957" y="1716939"/>
                </a:lnTo>
                <a:lnTo>
                  <a:pt x="4824413" y="1680202"/>
                </a:lnTo>
                <a:lnTo>
                  <a:pt x="4876898" y="1653739"/>
                </a:lnTo>
                <a:lnTo>
                  <a:pt x="4925338" y="1625496"/>
                </a:lnTo>
                <a:lnTo>
                  <a:pt x="4969836" y="1595587"/>
                </a:lnTo>
                <a:lnTo>
                  <a:pt x="5010498" y="1564126"/>
                </a:lnTo>
                <a:lnTo>
                  <a:pt x="5047429" y="1531227"/>
                </a:lnTo>
                <a:lnTo>
                  <a:pt x="5080733" y="1497005"/>
                </a:lnTo>
                <a:lnTo>
                  <a:pt x="5110516" y="1461574"/>
                </a:lnTo>
                <a:lnTo>
                  <a:pt x="5136883" y="1425048"/>
                </a:lnTo>
                <a:lnTo>
                  <a:pt x="5159938" y="1387541"/>
                </a:lnTo>
                <a:lnTo>
                  <a:pt x="5179786" y="1349166"/>
                </a:lnTo>
                <a:lnTo>
                  <a:pt x="5196532" y="1310039"/>
                </a:lnTo>
                <a:lnTo>
                  <a:pt x="5210281" y="1270274"/>
                </a:lnTo>
                <a:lnTo>
                  <a:pt x="5221139" y="1229984"/>
                </a:lnTo>
                <a:lnTo>
                  <a:pt x="5229209" y="1189284"/>
                </a:lnTo>
                <a:lnTo>
                  <a:pt x="5234597" y="1148288"/>
                </a:lnTo>
                <a:lnTo>
                  <a:pt x="5237408" y="1107110"/>
                </a:lnTo>
                <a:lnTo>
                  <a:pt x="5237747" y="1065864"/>
                </a:lnTo>
                <a:lnTo>
                  <a:pt x="5235718" y="1024664"/>
                </a:lnTo>
                <a:lnTo>
                  <a:pt x="5231426" y="983625"/>
                </a:lnTo>
                <a:lnTo>
                  <a:pt x="5224977" y="942860"/>
                </a:lnTo>
                <a:lnTo>
                  <a:pt x="5206678" y="873826"/>
                </a:lnTo>
                <a:lnTo>
                  <a:pt x="5177525" y="803192"/>
                </a:lnTo>
                <a:lnTo>
                  <a:pt x="5159174" y="767318"/>
                </a:lnTo>
                <a:lnTo>
                  <a:pt x="5138463" y="731096"/>
                </a:lnTo>
                <a:lnTo>
                  <a:pt x="5115510" y="694543"/>
                </a:lnTo>
                <a:lnTo>
                  <a:pt x="5090433" y="657678"/>
                </a:lnTo>
                <a:lnTo>
                  <a:pt x="5063350" y="620517"/>
                </a:lnTo>
                <a:lnTo>
                  <a:pt x="5034380" y="583079"/>
                </a:lnTo>
                <a:lnTo>
                  <a:pt x="5003639" y="545379"/>
                </a:lnTo>
                <a:lnTo>
                  <a:pt x="4971246" y="507437"/>
                </a:lnTo>
                <a:lnTo>
                  <a:pt x="4937319" y="469268"/>
                </a:lnTo>
                <a:lnTo>
                  <a:pt x="4901976" y="430892"/>
                </a:lnTo>
                <a:lnTo>
                  <a:pt x="4865334" y="392325"/>
                </a:lnTo>
                <a:lnTo>
                  <a:pt x="4827512" y="353584"/>
                </a:lnTo>
                <a:lnTo>
                  <a:pt x="4788628" y="314688"/>
                </a:lnTo>
                <a:lnTo>
                  <a:pt x="4748799" y="275653"/>
                </a:lnTo>
                <a:lnTo>
                  <a:pt x="4708143" y="236497"/>
                </a:lnTo>
                <a:lnTo>
                  <a:pt x="4666779" y="197238"/>
                </a:lnTo>
                <a:lnTo>
                  <a:pt x="4624823" y="157892"/>
                </a:lnTo>
                <a:lnTo>
                  <a:pt x="4582395" y="118478"/>
                </a:lnTo>
                <a:lnTo>
                  <a:pt x="4539612" y="79013"/>
                </a:lnTo>
                <a:lnTo>
                  <a:pt x="4496591" y="39515"/>
                </a:lnTo>
                <a:lnTo>
                  <a:pt x="4453452" y="0"/>
                </a:lnTo>
              </a:path>
            </a:pathLst>
          </a:custGeom>
          <a:noFill/>
          <a:ln w="12700"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4" name="Google Shape;174;p6"/>
          <p:cNvSpPr txBox="1"/>
          <p:nvPr/>
        </p:nvSpPr>
        <p:spPr>
          <a:xfrm>
            <a:off x="10538586" y="2477770"/>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V7</a:t>
            </a:r>
            <a:endParaRPr sz="1800" b="0" i="0" u="none" strike="noStrike" cap="none">
              <a:solidFill>
                <a:srgbClr val="000000"/>
              </a:solidFill>
              <a:latin typeface="Calibri"/>
              <a:ea typeface="Calibri"/>
              <a:cs typeface="Calibri"/>
              <a:sym typeface="Calibri"/>
            </a:endParaRPr>
          </a:p>
        </p:txBody>
      </p:sp>
      <p:sp>
        <p:nvSpPr>
          <p:cNvPr id="175" name="Google Shape;175;p6"/>
          <p:cNvSpPr txBox="1"/>
          <p:nvPr/>
        </p:nvSpPr>
        <p:spPr>
          <a:xfrm>
            <a:off x="9694544" y="2767710"/>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V8</a:t>
            </a:r>
            <a:endParaRPr sz="1800" b="0" i="0" u="none" strike="noStrike" cap="none">
              <a:solidFill>
                <a:srgbClr val="000000"/>
              </a:solidFill>
              <a:latin typeface="Calibri"/>
              <a:ea typeface="Calibri"/>
              <a:cs typeface="Calibri"/>
              <a:sym typeface="Calibri"/>
            </a:endParaRPr>
          </a:p>
        </p:txBody>
      </p:sp>
      <p:sp>
        <p:nvSpPr>
          <p:cNvPr id="176" name="Google Shape;176;p6"/>
          <p:cNvSpPr txBox="1"/>
          <p:nvPr/>
        </p:nvSpPr>
        <p:spPr>
          <a:xfrm>
            <a:off x="8110473" y="2730500"/>
            <a:ext cx="27114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V9</a:t>
            </a:r>
            <a:endParaRPr sz="1800" b="0" i="0" u="none" strike="noStrike" cap="none">
              <a:solidFill>
                <a:srgbClr val="000000"/>
              </a:solidFill>
              <a:latin typeface="Calibri"/>
              <a:ea typeface="Calibri"/>
              <a:cs typeface="Calibri"/>
              <a:sym typeface="Calibri"/>
            </a:endParaRPr>
          </a:p>
        </p:txBody>
      </p:sp>
      <p:sp>
        <p:nvSpPr>
          <p:cNvPr id="177" name="Google Shape;177;p6"/>
          <p:cNvSpPr txBox="1"/>
          <p:nvPr/>
        </p:nvSpPr>
        <p:spPr>
          <a:xfrm>
            <a:off x="7156831" y="2477770"/>
            <a:ext cx="38671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V10</a:t>
            </a:r>
            <a:endParaRPr sz="1800" b="0" i="0" u="none" strike="noStrike" cap="none">
              <a:solidFill>
                <a:srgbClr val="000000"/>
              </a:solidFill>
              <a:latin typeface="Calibri"/>
              <a:ea typeface="Calibri"/>
              <a:cs typeface="Calibri"/>
              <a:sym typeface="Calibri"/>
            </a:endParaRPr>
          </a:p>
        </p:txBody>
      </p:sp>
      <p:pic>
        <p:nvPicPr>
          <p:cNvPr id="178" name="Google Shape;178;p6"/>
          <p:cNvPicPr preferRelativeResize="0"/>
          <p:nvPr/>
        </p:nvPicPr>
        <p:blipFill rotWithShape="1">
          <a:blip r:embed="rId12">
            <a:alphaModFix/>
          </a:blip>
          <a:srcRect t="4970"/>
          <a:stretch/>
        </p:blipFill>
        <p:spPr>
          <a:xfrm>
            <a:off x="10882725" y="0"/>
            <a:ext cx="1309275" cy="1681775"/>
          </a:xfrm>
          <a:prstGeom prst="rect">
            <a:avLst/>
          </a:prstGeom>
          <a:noFill/>
          <a:ln>
            <a:noFill/>
          </a:ln>
        </p:spPr>
      </p:pic>
      <p:sp>
        <p:nvSpPr>
          <p:cNvPr id="3" name="TextBox 2">
            <a:extLst>
              <a:ext uri="{FF2B5EF4-FFF2-40B4-BE49-F238E27FC236}">
                <a16:creationId xmlns:a16="http://schemas.microsoft.com/office/drawing/2014/main" id="{286C182B-C6F4-453B-CE64-40163E231C85}"/>
              </a:ext>
            </a:extLst>
          </p:cNvPr>
          <p:cNvSpPr txBox="1"/>
          <p:nvPr/>
        </p:nvSpPr>
        <p:spPr>
          <a:xfrm>
            <a:off x="523204" y="1404073"/>
            <a:ext cx="6123214" cy="954107"/>
          </a:xfrm>
          <a:prstGeom prst="rect">
            <a:avLst/>
          </a:prstGeom>
          <a:noFill/>
        </p:spPr>
        <p:txBody>
          <a:bodyPr wrap="square">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dirty="0">
                <a:solidFill>
                  <a:schemeClr val="tx1"/>
                </a:solidFill>
                <a:latin typeface="Calibri"/>
                <a:ea typeface="Calibri"/>
                <a:cs typeface="Calibri"/>
                <a:sym typeface="Calibri"/>
              </a:rPr>
              <a:t>Show that Petersen graph is a non-planar Graph</a:t>
            </a:r>
            <a:endParaRPr lang="en-US" sz="2800" b="0" i="0" u="none" strike="noStrike" cap="none" dirty="0">
              <a:solidFill>
                <a:schemeClr val="tx1"/>
              </a:solidFill>
              <a:latin typeface="Calibri"/>
              <a:ea typeface="Calibri"/>
              <a:cs typeface="Calibri"/>
              <a:sym typeface="Calibri"/>
            </a:endParaRPr>
          </a:p>
        </p:txBody>
      </p:sp>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5F7060B3-278E-D95F-9B04-A477EEE91AD1}"/>
                  </a:ext>
                </a:extLst>
              </p14:cNvPr>
              <p14:cNvContentPartPr/>
              <p14:nvPr/>
            </p14:nvContentPartPr>
            <p14:xfrm>
              <a:off x="1715760" y="2880"/>
              <a:ext cx="7956720" cy="6766560"/>
            </p14:xfrm>
          </p:contentPart>
        </mc:Choice>
        <mc:Fallback xmlns="">
          <p:pic>
            <p:nvPicPr>
              <p:cNvPr id="4" name="Ink 3">
                <a:extLst>
                  <a:ext uri="{FF2B5EF4-FFF2-40B4-BE49-F238E27FC236}">
                    <a16:creationId xmlns:a16="http://schemas.microsoft.com/office/drawing/2014/main" id="{5F7060B3-278E-D95F-9B04-A477EEE91AD1}"/>
                  </a:ext>
                </a:extLst>
              </p:cNvPr>
              <p:cNvPicPr/>
              <p:nvPr/>
            </p:nvPicPr>
            <p:blipFill>
              <a:blip r:embed="rId14"/>
              <a:stretch>
                <a:fillRect/>
              </a:stretch>
            </p:blipFill>
            <p:spPr>
              <a:xfrm>
                <a:off x="1706400" y="-6480"/>
                <a:ext cx="7975440" cy="67852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 grpId="0"/>
      <p:bldP spid="165" grpId="0"/>
      <p:bldP spid="168" grpId="0"/>
      <p:bldP spid="171" grpId="0"/>
      <p:bldP spid="173" grpId="0" animBg="1"/>
      <p:bldP spid="174" grpId="0"/>
      <p:bldP spid="175" grpId="0"/>
      <p:bldP spid="176" grpId="0"/>
      <p:bldP spid="17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7"/>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 Elementary reduction Method)</a:t>
            </a:r>
            <a:endParaRPr sz="2400" dirty="0"/>
          </a:p>
        </p:txBody>
      </p:sp>
      <p:sp>
        <p:nvSpPr>
          <p:cNvPr id="184" name="Google Shape;184;p7"/>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85" name="Google Shape;185;p7"/>
          <p:cNvPicPr preferRelativeResize="0"/>
          <p:nvPr/>
        </p:nvPicPr>
        <p:blipFill rotWithShape="1">
          <a:blip r:embed="rId3">
            <a:alphaModFix/>
          </a:blip>
          <a:srcRect/>
          <a:stretch/>
        </p:blipFill>
        <p:spPr>
          <a:xfrm>
            <a:off x="642387" y="1578143"/>
            <a:ext cx="5963895" cy="4339766"/>
          </a:xfrm>
          <a:prstGeom prst="rect">
            <a:avLst/>
          </a:prstGeom>
          <a:noFill/>
          <a:ln>
            <a:noFill/>
          </a:ln>
        </p:spPr>
      </p:pic>
      <p:pic>
        <p:nvPicPr>
          <p:cNvPr id="186" name="Google Shape;186;p7"/>
          <p:cNvPicPr preferRelativeResize="0"/>
          <p:nvPr/>
        </p:nvPicPr>
        <p:blipFill rotWithShape="1">
          <a:blip r:embed="rId4">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99DFF221-7C38-36C7-A612-BF130DA80A4B}"/>
                  </a:ext>
                </a:extLst>
              </p14:cNvPr>
              <p14:cNvContentPartPr/>
              <p14:nvPr/>
            </p14:nvContentPartPr>
            <p14:xfrm>
              <a:off x="495720" y="98640"/>
              <a:ext cx="10491840" cy="5144040"/>
            </p14:xfrm>
          </p:contentPart>
        </mc:Choice>
        <mc:Fallback xmlns="">
          <p:pic>
            <p:nvPicPr>
              <p:cNvPr id="2" name="Ink 1">
                <a:extLst>
                  <a:ext uri="{FF2B5EF4-FFF2-40B4-BE49-F238E27FC236}">
                    <a16:creationId xmlns:a16="http://schemas.microsoft.com/office/drawing/2014/main" id="{99DFF221-7C38-36C7-A612-BF130DA80A4B}"/>
                  </a:ext>
                </a:extLst>
              </p:cNvPr>
              <p:cNvPicPr/>
              <p:nvPr/>
            </p:nvPicPr>
            <p:blipFill>
              <a:blip r:embed="rId6"/>
              <a:stretch>
                <a:fillRect/>
              </a:stretch>
            </p:blipFill>
            <p:spPr>
              <a:xfrm>
                <a:off x="486360" y="89280"/>
                <a:ext cx="10510560" cy="5162760"/>
              </a:xfrm>
              <a:prstGeom prst="rect">
                <a:avLst/>
              </a:prstGeom>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8"/>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192" name="Google Shape;192;p8"/>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193" name="Google Shape;193;p8"/>
          <p:cNvPicPr preferRelativeResize="0"/>
          <p:nvPr/>
        </p:nvPicPr>
        <p:blipFill rotWithShape="1">
          <a:blip r:embed="rId3">
            <a:alphaModFix/>
          </a:blip>
          <a:srcRect/>
          <a:stretch/>
        </p:blipFill>
        <p:spPr>
          <a:xfrm>
            <a:off x="152400" y="1578147"/>
            <a:ext cx="9410700" cy="4476750"/>
          </a:xfrm>
          <a:prstGeom prst="rect">
            <a:avLst/>
          </a:prstGeom>
          <a:noFill/>
          <a:ln>
            <a:noFill/>
          </a:ln>
        </p:spPr>
      </p:pic>
      <p:pic>
        <p:nvPicPr>
          <p:cNvPr id="194" name="Google Shape;194;p8"/>
          <p:cNvPicPr preferRelativeResize="0"/>
          <p:nvPr/>
        </p:nvPicPr>
        <p:blipFill rotWithShape="1">
          <a:blip r:embed="rId4">
            <a:alphaModFix/>
          </a:blip>
          <a:srcRect t="4970"/>
          <a:stretch/>
        </p:blipFill>
        <p:spPr>
          <a:xfrm>
            <a:off x="10882725" y="0"/>
            <a:ext cx="1309275" cy="16817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9"/>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200" name="Google Shape;200;p9"/>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02" name="Google Shape;202;p9"/>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3" name="Picture 2">
            <a:extLst>
              <a:ext uri="{FF2B5EF4-FFF2-40B4-BE49-F238E27FC236}">
                <a16:creationId xmlns:a16="http://schemas.microsoft.com/office/drawing/2014/main" id="{13702069-E2F8-261D-7950-DAA4FE5902DD}"/>
              </a:ext>
            </a:extLst>
          </p:cNvPr>
          <p:cNvPicPr>
            <a:picLocks noChangeAspect="1"/>
          </p:cNvPicPr>
          <p:nvPr/>
        </p:nvPicPr>
        <p:blipFill>
          <a:blip r:embed="rId4"/>
          <a:stretch>
            <a:fillRect/>
          </a:stretch>
        </p:blipFill>
        <p:spPr>
          <a:xfrm>
            <a:off x="566057" y="1529582"/>
            <a:ext cx="8556172" cy="2578903"/>
          </a:xfrm>
          <a:prstGeom prst="rect">
            <a:avLst/>
          </a:prstGeom>
        </p:spPr>
      </p:pic>
      <p:pic>
        <p:nvPicPr>
          <p:cNvPr id="5" name="Picture 4">
            <a:extLst>
              <a:ext uri="{FF2B5EF4-FFF2-40B4-BE49-F238E27FC236}">
                <a16:creationId xmlns:a16="http://schemas.microsoft.com/office/drawing/2014/main" id="{BCE38CDF-CDBC-6694-4C3F-C6CB6391603A}"/>
              </a:ext>
            </a:extLst>
          </p:cNvPr>
          <p:cNvPicPr>
            <a:picLocks noChangeAspect="1"/>
          </p:cNvPicPr>
          <p:nvPr/>
        </p:nvPicPr>
        <p:blipFill>
          <a:blip r:embed="rId5"/>
          <a:stretch>
            <a:fillRect/>
          </a:stretch>
        </p:blipFill>
        <p:spPr>
          <a:xfrm>
            <a:off x="-54429" y="4458852"/>
            <a:ext cx="10019469" cy="2578902"/>
          </a:xfrm>
          <a:prstGeom prst="rect">
            <a:avLst/>
          </a:prstGeom>
        </p:spPr>
      </p:pic>
      <p:pic>
        <p:nvPicPr>
          <p:cNvPr id="7" name="Picture 6">
            <a:extLst>
              <a:ext uri="{FF2B5EF4-FFF2-40B4-BE49-F238E27FC236}">
                <a16:creationId xmlns:a16="http://schemas.microsoft.com/office/drawing/2014/main" id="{801A15F5-F261-3470-BA6E-9675F8D95A2E}"/>
              </a:ext>
            </a:extLst>
          </p:cNvPr>
          <p:cNvPicPr>
            <a:picLocks noChangeAspect="1"/>
          </p:cNvPicPr>
          <p:nvPr/>
        </p:nvPicPr>
        <p:blipFill>
          <a:blip r:embed="rId6"/>
          <a:stretch>
            <a:fillRect/>
          </a:stretch>
        </p:blipFill>
        <p:spPr>
          <a:xfrm>
            <a:off x="1551944" y="3939972"/>
            <a:ext cx="6089827" cy="723096"/>
          </a:xfrm>
          <a:prstGeom prst="rect">
            <a:avLst/>
          </a:prstGeom>
        </p:spPr>
      </p:pic>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2BE6BD0E-1469-4DA7-0DB9-0A5A4714FD56}"/>
                  </a:ext>
                </a:extLst>
              </p14:cNvPr>
              <p14:cNvContentPartPr/>
              <p14:nvPr/>
            </p14:nvContentPartPr>
            <p14:xfrm>
              <a:off x="586800" y="1888200"/>
              <a:ext cx="8904600" cy="4542120"/>
            </p14:xfrm>
          </p:contentPart>
        </mc:Choice>
        <mc:Fallback xmlns="">
          <p:pic>
            <p:nvPicPr>
              <p:cNvPr id="8" name="Ink 7">
                <a:extLst>
                  <a:ext uri="{FF2B5EF4-FFF2-40B4-BE49-F238E27FC236}">
                    <a16:creationId xmlns:a16="http://schemas.microsoft.com/office/drawing/2014/main" id="{2BE6BD0E-1469-4DA7-0DB9-0A5A4714FD56}"/>
                  </a:ext>
                </a:extLst>
              </p:cNvPr>
              <p:cNvPicPr/>
              <p:nvPr/>
            </p:nvPicPr>
            <p:blipFill>
              <a:blip r:embed="rId8"/>
              <a:stretch>
                <a:fillRect/>
              </a:stretch>
            </p:blipFill>
            <p:spPr>
              <a:xfrm>
                <a:off x="577440" y="1878840"/>
                <a:ext cx="8923320" cy="4560840"/>
              </a:xfrm>
              <a:prstGeom prst="rect">
                <a:avLst/>
              </a:prstGeom>
            </p:spPr>
          </p:pic>
        </mc:Fallback>
      </mc:AlternateContent>
    </p:spTree>
    <p:extLst>
      <p:ext uri="{BB962C8B-B14F-4D97-AF65-F5344CB8AC3E}">
        <p14:creationId xmlns:p14="http://schemas.microsoft.com/office/powerpoint/2010/main" val="2331485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0"/>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208" name="Google Shape;208;p10"/>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10" name="Google Shape;210;p10"/>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3" name="Picture 2">
            <a:extLst>
              <a:ext uri="{FF2B5EF4-FFF2-40B4-BE49-F238E27FC236}">
                <a16:creationId xmlns:a16="http://schemas.microsoft.com/office/drawing/2014/main" id="{DFF47C03-CB4A-EC4B-68E2-3983E1B78A08}"/>
              </a:ext>
            </a:extLst>
          </p:cNvPr>
          <p:cNvPicPr>
            <a:picLocks noChangeAspect="1"/>
          </p:cNvPicPr>
          <p:nvPr/>
        </p:nvPicPr>
        <p:blipFill>
          <a:blip r:embed="rId4"/>
          <a:stretch>
            <a:fillRect/>
          </a:stretch>
        </p:blipFill>
        <p:spPr>
          <a:xfrm>
            <a:off x="-100445" y="840887"/>
            <a:ext cx="9358904" cy="2884424"/>
          </a:xfrm>
          <a:prstGeom prst="rect">
            <a:avLst/>
          </a:prstGeom>
        </p:spPr>
      </p:pic>
      <p:pic>
        <p:nvPicPr>
          <p:cNvPr id="5" name="Picture 4">
            <a:extLst>
              <a:ext uri="{FF2B5EF4-FFF2-40B4-BE49-F238E27FC236}">
                <a16:creationId xmlns:a16="http://schemas.microsoft.com/office/drawing/2014/main" id="{02BD34B9-8FF7-4438-0D1C-671D120DE32C}"/>
              </a:ext>
            </a:extLst>
          </p:cNvPr>
          <p:cNvPicPr>
            <a:picLocks noChangeAspect="1"/>
          </p:cNvPicPr>
          <p:nvPr/>
        </p:nvPicPr>
        <p:blipFill>
          <a:blip r:embed="rId5"/>
          <a:stretch>
            <a:fillRect/>
          </a:stretch>
        </p:blipFill>
        <p:spPr>
          <a:xfrm>
            <a:off x="0" y="3966908"/>
            <a:ext cx="10186440" cy="2964606"/>
          </a:xfrm>
          <a:prstGeom prst="rect">
            <a:avLst/>
          </a:prstGeom>
        </p:spPr>
      </p:pic>
      <p:sp>
        <p:nvSpPr>
          <p:cNvPr id="8" name="Arrow: Down 7">
            <a:extLst>
              <a:ext uri="{FF2B5EF4-FFF2-40B4-BE49-F238E27FC236}">
                <a16:creationId xmlns:a16="http://schemas.microsoft.com/office/drawing/2014/main" id="{CA44AE83-657E-ABE7-0174-5C8A0AD09437}"/>
              </a:ext>
            </a:extLst>
          </p:cNvPr>
          <p:cNvSpPr/>
          <p:nvPr/>
        </p:nvSpPr>
        <p:spPr>
          <a:xfrm rot="3695803">
            <a:off x="4356003" y="2378632"/>
            <a:ext cx="198731" cy="228813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9991D0B2-D198-4824-3095-B5E5C258E470}"/>
                  </a:ext>
                </a:extLst>
              </p14:cNvPr>
              <p14:cNvContentPartPr/>
              <p14:nvPr/>
            </p14:nvContentPartPr>
            <p14:xfrm>
              <a:off x="457560" y="1493640"/>
              <a:ext cx="554760" cy="615240"/>
            </p14:xfrm>
          </p:contentPart>
        </mc:Choice>
        <mc:Fallback xmlns="">
          <p:pic>
            <p:nvPicPr>
              <p:cNvPr id="9" name="Ink 8">
                <a:extLst>
                  <a:ext uri="{FF2B5EF4-FFF2-40B4-BE49-F238E27FC236}">
                    <a16:creationId xmlns:a16="http://schemas.microsoft.com/office/drawing/2014/main" id="{9991D0B2-D198-4824-3095-B5E5C258E470}"/>
                  </a:ext>
                </a:extLst>
              </p:cNvPr>
              <p:cNvPicPr/>
              <p:nvPr/>
            </p:nvPicPr>
            <p:blipFill>
              <a:blip r:embed="rId7"/>
              <a:stretch>
                <a:fillRect/>
              </a:stretch>
            </p:blipFill>
            <p:spPr>
              <a:xfrm>
                <a:off x="448200" y="1484280"/>
                <a:ext cx="573480" cy="6339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1"/>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216" name="Google Shape;216;p11"/>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17" name="Google Shape;217;p11"/>
          <p:cNvPicPr preferRelativeResize="0"/>
          <p:nvPr/>
        </p:nvPicPr>
        <p:blipFill rotWithShape="1">
          <a:blip r:embed="rId3">
            <a:alphaModFix/>
          </a:blip>
          <a:srcRect/>
          <a:stretch/>
        </p:blipFill>
        <p:spPr>
          <a:xfrm>
            <a:off x="1297882" y="2240723"/>
            <a:ext cx="7135801" cy="1783853"/>
          </a:xfrm>
          <a:prstGeom prst="rect">
            <a:avLst/>
          </a:prstGeom>
          <a:noFill/>
          <a:ln>
            <a:noFill/>
          </a:ln>
        </p:spPr>
      </p:pic>
      <p:pic>
        <p:nvPicPr>
          <p:cNvPr id="218" name="Google Shape;218;p11"/>
          <p:cNvPicPr preferRelativeResize="0"/>
          <p:nvPr/>
        </p:nvPicPr>
        <p:blipFill rotWithShape="1">
          <a:blip r:embed="rId4">
            <a:alphaModFix/>
          </a:blip>
          <a:srcRect t="4970"/>
          <a:stretch/>
        </p:blipFill>
        <p:spPr>
          <a:xfrm>
            <a:off x="10882725" y="0"/>
            <a:ext cx="1309275" cy="16817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a:solidFill>
                  <a:srgbClr val="2E5496"/>
                </a:solidFill>
              </a:rPr>
              <a:t>Graph Theory and its Applications </a:t>
            </a:r>
            <a:br>
              <a:rPr lang="en-US" sz="2400">
                <a:solidFill>
                  <a:srgbClr val="2E5496"/>
                </a:solidFill>
              </a:rPr>
            </a:br>
            <a:r>
              <a:rPr lang="en-US" sz="2400"/>
              <a:t>Planar Graphs</a:t>
            </a:r>
            <a:endParaRPr sz="2400" dirty="0"/>
          </a:p>
        </p:txBody>
      </p:sp>
      <p:sp>
        <p:nvSpPr>
          <p:cNvPr id="224" name="Google Shape;224;p12"/>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25" name="Google Shape;225;p12"/>
          <p:cNvGrpSpPr/>
          <p:nvPr/>
        </p:nvGrpSpPr>
        <p:grpSpPr>
          <a:xfrm>
            <a:off x="3089148" y="1868423"/>
            <a:ext cx="4187571" cy="3654578"/>
            <a:chOff x="3089148" y="1868423"/>
            <a:chExt cx="4187571" cy="3654578"/>
          </a:xfrm>
        </p:grpSpPr>
        <p:sp>
          <p:nvSpPr>
            <p:cNvPr id="226" name="Google Shape;226;p12"/>
            <p:cNvSpPr/>
            <p:nvPr/>
          </p:nvSpPr>
          <p:spPr>
            <a:xfrm>
              <a:off x="3095244" y="1868423"/>
              <a:ext cx="2867025" cy="3046730"/>
            </a:xfrm>
            <a:custGeom>
              <a:avLst/>
              <a:gdLst/>
              <a:ahLst/>
              <a:cxnLst/>
              <a:rect l="l" t="t" r="r" b="b"/>
              <a:pathLst>
                <a:path w="2867025" h="3046729" extrusionOk="0">
                  <a:moveTo>
                    <a:pt x="0" y="1188720"/>
                  </a:moveTo>
                  <a:lnTo>
                    <a:pt x="0" y="3046095"/>
                  </a:lnTo>
                </a:path>
                <a:path w="2867025" h="3046729" extrusionOk="0">
                  <a:moveTo>
                    <a:pt x="47243" y="1226820"/>
                  </a:moveTo>
                  <a:lnTo>
                    <a:pt x="1676019" y="1226820"/>
                  </a:lnTo>
                </a:path>
                <a:path w="2867025" h="3046729" extrusionOk="0">
                  <a:moveTo>
                    <a:pt x="1685544" y="1264920"/>
                  </a:moveTo>
                  <a:lnTo>
                    <a:pt x="1685544" y="2979420"/>
                  </a:lnTo>
                </a:path>
                <a:path w="2867025" h="3046729" extrusionOk="0">
                  <a:moveTo>
                    <a:pt x="0" y="3046476"/>
                  </a:moveTo>
                  <a:lnTo>
                    <a:pt x="1676400" y="3046476"/>
                  </a:lnTo>
                </a:path>
                <a:path w="2867025" h="3046729" extrusionOk="0">
                  <a:moveTo>
                    <a:pt x="0" y="1226820"/>
                  </a:moveTo>
                  <a:lnTo>
                    <a:pt x="771525" y="464820"/>
                  </a:lnTo>
                </a:path>
                <a:path w="2867025" h="3046729" extrusionOk="0">
                  <a:moveTo>
                    <a:pt x="780288" y="484631"/>
                  </a:moveTo>
                  <a:lnTo>
                    <a:pt x="1675638" y="1265681"/>
                  </a:lnTo>
                </a:path>
                <a:path w="2867025" h="3046729" extrusionOk="0">
                  <a:moveTo>
                    <a:pt x="771144" y="464820"/>
                  </a:moveTo>
                  <a:lnTo>
                    <a:pt x="1999869" y="0"/>
                  </a:lnTo>
                </a:path>
                <a:path w="2867025" h="3046729" extrusionOk="0">
                  <a:moveTo>
                    <a:pt x="780288" y="484631"/>
                  </a:moveTo>
                  <a:lnTo>
                    <a:pt x="2028063" y="694181"/>
                  </a:lnTo>
                </a:path>
                <a:path w="2867025" h="3046729" extrusionOk="0">
                  <a:moveTo>
                    <a:pt x="1999488" y="0"/>
                  </a:moveTo>
                  <a:lnTo>
                    <a:pt x="2847213" y="302895"/>
                  </a:lnTo>
                </a:path>
                <a:path w="2867025" h="3046729" extrusionOk="0">
                  <a:moveTo>
                    <a:pt x="2028444" y="694181"/>
                  </a:moveTo>
                  <a:lnTo>
                    <a:pt x="2866644" y="294131"/>
                  </a:lnTo>
                </a:path>
              </a:pathLst>
            </a:custGeom>
            <a:noFill/>
            <a:ln w="1587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7" name="Google Shape;227;p12"/>
            <p:cNvSpPr/>
            <p:nvPr/>
          </p:nvSpPr>
          <p:spPr>
            <a:xfrm>
              <a:off x="5954440" y="1894865"/>
              <a:ext cx="697865" cy="619125"/>
            </a:xfrm>
            <a:custGeom>
              <a:avLst/>
              <a:gdLst/>
              <a:ahLst/>
              <a:cxnLst/>
              <a:rect l="l" t="t" r="r" b="b"/>
              <a:pathLst>
                <a:path w="697865" h="619125" extrusionOk="0">
                  <a:moveTo>
                    <a:pt x="6939" y="257530"/>
                  </a:moveTo>
                  <a:lnTo>
                    <a:pt x="0" y="288880"/>
                  </a:lnTo>
                  <a:lnTo>
                    <a:pt x="3381" y="325619"/>
                  </a:lnTo>
                  <a:lnTo>
                    <a:pt x="15665" y="366053"/>
                  </a:lnTo>
                  <a:lnTo>
                    <a:pt x="35436" y="408486"/>
                  </a:lnTo>
                  <a:lnTo>
                    <a:pt x="61275" y="451223"/>
                  </a:lnTo>
                  <a:lnTo>
                    <a:pt x="91765" y="492569"/>
                  </a:lnTo>
                  <a:lnTo>
                    <a:pt x="125489" y="530828"/>
                  </a:lnTo>
                  <a:lnTo>
                    <a:pt x="161029" y="564306"/>
                  </a:lnTo>
                  <a:lnTo>
                    <a:pt x="196967" y="591307"/>
                  </a:lnTo>
                  <a:lnTo>
                    <a:pt x="231886" y="610137"/>
                  </a:lnTo>
                  <a:lnTo>
                    <a:pt x="264368" y="619099"/>
                  </a:lnTo>
                  <a:lnTo>
                    <a:pt x="298518" y="617636"/>
                  </a:lnTo>
                  <a:lnTo>
                    <a:pt x="338365" y="607222"/>
                  </a:lnTo>
                  <a:lnTo>
                    <a:pt x="382276" y="589207"/>
                  </a:lnTo>
                  <a:lnTo>
                    <a:pt x="428617" y="564943"/>
                  </a:lnTo>
                  <a:lnTo>
                    <a:pt x="475755" y="535781"/>
                  </a:lnTo>
                  <a:lnTo>
                    <a:pt x="522056" y="503071"/>
                  </a:lnTo>
                  <a:lnTo>
                    <a:pt x="565888" y="468165"/>
                  </a:lnTo>
                  <a:lnTo>
                    <a:pt x="605616" y="432414"/>
                  </a:lnTo>
                  <a:lnTo>
                    <a:pt x="639608" y="397170"/>
                  </a:lnTo>
                  <a:lnTo>
                    <a:pt x="666230" y="363782"/>
                  </a:lnTo>
                  <a:lnTo>
                    <a:pt x="694905" y="295541"/>
                  </a:lnTo>
                  <a:lnTo>
                    <a:pt x="697755" y="251803"/>
                  </a:lnTo>
                  <a:lnTo>
                    <a:pt x="693031" y="204933"/>
                  </a:lnTo>
                  <a:lnTo>
                    <a:pt x="681361" y="157477"/>
                  </a:lnTo>
                  <a:lnTo>
                    <a:pt x="663374" y="111979"/>
                  </a:lnTo>
                  <a:lnTo>
                    <a:pt x="639701" y="70986"/>
                  </a:lnTo>
                  <a:lnTo>
                    <a:pt x="610969" y="37041"/>
                  </a:lnTo>
                  <a:lnTo>
                    <a:pt x="577808" y="12692"/>
                  </a:lnTo>
                  <a:lnTo>
                    <a:pt x="540847" y="482"/>
                  </a:lnTo>
                  <a:lnTo>
                    <a:pt x="509785" y="0"/>
                  </a:lnTo>
                  <a:lnTo>
                    <a:pt x="471229" y="5420"/>
                  </a:lnTo>
                  <a:lnTo>
                    <a:pt x="426770" y="16054"/>
                  </a:lnTo>
                  <a:lnTo>
                    <a:pt x="377996" y="31213"/>
                  </a:lnTo>
                  <a:lnTo>
                    <a:pt x="326494" y="50207"/>
                  </a:lnTo>
                  <a:lnTo>
                    <a:pt x="273855" y="72347"/>
                  </a:lnTo>
                  <a:lnTo>
                    <a:pt x="221665" y="96944"/>
                  </a:lnTo>
                  <a:lnTo>
                    <a:pt x="171515" y="123309"/>
                  </a:lnTo>
                  <a:lnTo>
                    <a:pt x="124991" y="150752"/>
                  </a:lnTo>
                  <a:lnTo>
                    <a:pt x="83683" y="178585"/>
                  </a:lnTo>
                  <a:lnTo>
                    <a:pt x="49180" y="206119"/>
                  </a:lnTo>
                  <a:lnTo>
                    <a:pt x="6939" y="257530"/>
                  </a:lnTo>
                  <a:close/>
                </a:path>
              </a:pathLst>
            </a:custGeom>
            <a:noFill/>
            <a:ln w="158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8" name="Google Shape;228;p12"/>
            <p:cNvSpPr/>
            <p:nvPr/>
          </p:nvSpPr>
          <p:spPr>
            <a:xfrm>
              <a:off x="3095244" y="2991611"/>
              <a:ext cx="4181475" cy="1924050"/>
            </a:xfrm>
            <a:custGeom>
              <a:avLst/>
              <a:gdLst/>
              <a:ahLst/>
              <a:cxnLst/>
              <a:rect l="l" t="t" r="r" b="b"/>
              <a:pathLst>
                <a:path w="4181475" h="1924050" extrusionOk="0">
                  <a:moveTo>
                    <a:pt x="1685544" y="122682"/>
                  </a:moveTo>
                  <a:lnTo>
                    <a:pt x="2990469" y="65532"/>
                  </a:lnTo>
                </a:path>
                <a:path w="4181475" h="1924050" extrusionOk="0">
                  <a:moveTo>
                    <a:pt x="3028188" y="65532"/>
                  </a:moveTo>
                  <a:lnTo>
                    <a:pt x="4180712" y="65532"/>
                  </a:lnTo>
                </a:path>
                <a:path w="4181475" h="1924050" extrusionOk="0">
                  <a:moveTo>
                    <a:pt x="2990088" y="65532"/>
                  </a:moveTo>
                  <a:lnTo>
                    <a:pt x="3733037" y="637032"/>
                  </a:lnTo>
                </a:path>
                <a:path w="4181475" h="1924050" extrusionOk="0">
                  <a:moveTo>
                    <a:pt x="3771900" y="647319"/>
                  </a:moveTo>
                  <a:lnTo>
                    <a:pt x="4181475" y="85343"/>
                  </a:lnTo>
                </a:path>
                <a:path w="4181475" h="1924050" extrusionOk="0">
                  <a:moveTo>
                    <a:pt x="1685544" y="1924050"/>
                  </a:moveTo>
                  <a:lnTo>
                    <a:pt x="3028569" y="0"/>
                  </a:lnTo>
                </a:path>
                <a:path w="4181475" h="1924050" extrusionOk="0">
                  <a:moveTo>
                    <a:pt x="0" y="1923288"/>
                  </a:moveTo>
                  <a:lnTo>
                    <a:pt x="1676400" y="94487"/>
                  </a:lnTo>
                </a:path>
                <a:path w="4181475" h="1924050" extrusionOk="0">
                  <a:moveTo>
                    <a:pt x="47243" y="114300"/>
                  </a:moveTo>
                  <a:lnTo>
                    <a:pt x="1685544" y="1924050"/>
                  </a:lnTo>
                </a:path>
              </a:pathLst>
            </a:custGeom>
            <a:noFill/>
            <a:ln w="1587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29" name="Google Shape;229;p12"/>
            <p:cNvSpPr/>
            <p:nvPr/>
          </p:nvSpPr>
          <p:spPr>
            <a:xfrm>
              <a:off x="3089148" y="4806721"/>
              <a:ext cx="2341245" cy="716280"/>
            </a:xfrm>
            <a:custGeom>
              <a:avLst/>
              <a:gdLst/>
              <a:ahLst/>
              <a:cxnLst/>
              <a:rect l="l" t="t" r="r" b="b"/>
              <a:pathLst>
                <a:path w="2341245" h="716279" extrusionOk="0">
                  <a:moveTo>
                    <a:pt x="1700276" y="76428"/>
                  </a:moveTo>
                  <a:lnTo>
                    <a:pt x="1673949" y="107755"/>
                  </a:lnTo>
                  <a:lnTo>
                    <a:pt x="1661498" y="147294"/>
                  </a:lnTo>
                  <a:lnTo>
                    <a:pt x="1660413" y="191871"/>
                  </a:lnTo>
                  <a:lnTo>
                    <a:pt x="1668187" y="238311"/>
                  </a:lnTo>
                  <a:lnTo>
                    <a:pt x="1682310" y="283438"/>
                  </a:lnTo>
                  <a:lnTo>
                    <a:pt x="1700276" y="324078"/>
                  </a:lnTo>
                  <a:lnTo>
                    <a:pt x="1719357" y="359624"/>
                  </a:lnTo>
                  <a:lnTo>
                    <a:pt x="1743663" y="399645"/>
                  </a:lnTo>
                  <a:lnTo>
                    <a:pt x="1772774" y="440061"/>
                  </a:lnTo>
                  <a:lnTo>
                    <a:pt x="1806271" y="476793"/>
                  </a:lnTo>
                  <a:lnTo>
                    <a:pt x="1843734" y="505764"/>
                  </a:lnTo>
                  <a:lnTo>
                    <a:pt x="1884742" y="522893"/>
                  </a:lnTo>
                  <a:lnTo>
                    <a:pt x="1928876" y="524103"/>
                  </a:lnTo>
                  <a:lnTo>
                    <a:pt x="1961724" y="514420"/>
                  </a:lnTo>
                  <a:lnTo>
                    <a:pt x="2000989" y="496709"/>
                  </a:lnTo>
                  <a:lnTo>
                    <a:pt x="2044823" y="472385"/>
                  </a:lnTo>
                  <a:lnTo>
                    <a:pt x="2091381" y="442865"/>
                  </a:lnTo>
                  <a:lnTo>
                    <a:pt x="2138816" y="409567"/>
                  </a:lnTo>
                  <a:lnTo>
                    <a:pt x="2185282" y="373907"/>
                  </a:lnTo>
                  <a:lnTo>
                    <a:pt x="2228932" y="337303"/>
                  </a:lnTo>
                  <a:lnTo>
                    <a:pt x="2267920" y="301171"/>
                  </a:lnTo>
                  <a:lnTo>
                    <a:pt x="2300400" y="266928"/>
                  </a:lnTo>
                  <a:lnTo>
                    <a:pt x="2324526" y="235991"/>
                  </a:lnTo>
                  <a:lnTo>
                    <a:pt x="2340890" y="173292"/>
                  </a:lnTo>
                  <a:lnTo>
                    <a:pt x="2324966" y="137921"/>
                  </a:lnTo>
                  <a:lnTo>
                    <a:pt x="2294677" y="104579"/>
                  </a:lnTo>
                  <a:lnTo>
                    <a:pt x="2254022" y="74177"/>
                  </a:lnTo>
                  <a:lnTo>
                    <a:pt x="2207000" y="47631"/>
                  </a:lnTo>
                  <a:lnTo>
                    <a:pt x="2157610" y="25852"/>
                  </a:lnTo>
                  <a:lnTo>
                    <a:pt x="2109851" y="9753"/>
                  </a:lnTo>
                  <a:lnTo>
                    <a:pt x="2070058" y="2390"/>
                  </a:lnTo>
                  <a:lnTo>
                    <a:pt x="2023165" y="0"/>
                  </a:lnTo>
                  <a:lnTo>
                    <a:pt x="1971604" y="2034"/>
                  </a:lnTo>
                  <a:lnTo>
                    <a:pt x="1917804" y="7945"/>
                  </a:lnTo>
                  <a:lnTo>
                    <a:pt x="1864194" y="17182"/>
                  </a:lnTo>
                  <a:lnTo>
                    <a:pt x="1813207" y="29198"/>
                  </a:lnTo>
                  <a:lnTo>
                    <a:pt x="1767271" y="43443"/>
                  </a:lnTo>
                  <a:lnTo>
                    <a:pt x="1728817" y="59370"/>
                  </a:lnTo>
                  <a:lnTo>
                    <a:pt x="1700276" y="76428"/>
                  </a:lnTo>
                  <a:close/>
                </a:path>
                <a:path w="2341245" h="716279" extrusionOk="0">
                  <a:moveTo>
                    <a:pt x="0" y="100558"/>
                  </a:moveTo>
                  <a:lnTo>
                    <a:pt x="28784" y="147378"/>
                  </a:lnTo>
                  <a:lnTo>
                    <a:pt x="57610" y="193941"/>
                  </a:lnTo>
                  <a:lnTo>
                    <a:pt x="86524" y="239990"/>
                  </a:lnTo>
                  <a:lnTo>
                    <a:pt x="115572" y="285267"/>
                  </a:lnTo>
                  <a:lnTo>
                    <a:pt x="144798" y="329515"/>
                  </a:lnTo>
                  <a:lnTo>
                    <a:pt x="174250" y="372478"/>
                  </a:lnTo>
                  <a:lnTo>
                    <a:pt x="203971" y="413898"/>
                  </a:lnTo>
                  <a:lnTo>
                    <a:pt x="234009" y="453517"/>
                  </a:lnTo>
                  <a:lnTo>
                    <a:pt x="264407" y="491080"/>
                  </a:lnTo>
                  <a:lnTo>
                    <a:pt x="295213" y="526328"/>
                  </a:lnTo>
                  <a:lnTo>
                    <a:pt x="326472" y="559004"/>
                  </a:lnTo>
                  <a:lnTo>
                    <a:pt x="358229" y="588852"/>
                  </a:lnTo>
                  <a:lnTo>
                    <a:pt x="390530" y="615613"/>
                  </a:lnTo>
                  <a:lnTo>
                    <a:pt x="423420" y="639032"/>
                  </a:lnTo>
                  <a:lnTo>
                    <a:pt x="456946" y="658850"/>
                  </a:lnTo>
                  <a:lnTo>
                    <a:pt x="499559" y="678966"/>
                  </a:lnTo>
                  <a:lnTo>
                    <a:pt x="542830" y="694589"/>
                  </a:lnTo>
                  <a:lnTo>
                    <a:pt x="586775" y="705878"/>
                  </a:lnTo>
                  <a:lnTo>
                    <a:pt x="631411" y="712990"/>
                  </a:lnTo>
                  <a:lnTo>
                    <a:pt x="676753" y="716083"/>
                  </a:lnTo>
                  <a:lnTo>
                    <a:pt x="722820" y="715317"/>
                  </a:lnTo>
                  <a:lnTo>
                    <a:pt x="769628" y="710850"/>
                  </a:lnTo>
                  <a:lnTo>
                    <a:pt x="817193" y="702839"/>
                  </a:lnTo>
                  <a:lnTo>
                    <a:pt x="865532" y="691443"/>
                  </a:lnTo>
                  <a:lnTo>
                    <a:pt x="914663" y="676821"/>
                  </a:lnTo>
                  <a:lnTo>
                    <a:pt x="964601" y="659130"/>
                  </a:lnTo>
                  <a:lnTo>
                    <a:pt x="1015364" y="638530"/>
                  </a:lnTo>
                  <a:lnTo>
                    <a:pt x="1051798" y="621760"/>
                  </a:lnTo>
                  <a:lnTo>
                    <a:pt x="1088774" y="602613"/>
                  </a:lnTo>
                  <a:lnTo>
                    <a:pt x="1126261" y="581237"/>
                  </a:lnTo>
                  <a:lnTo>
                    <a:pt x="1164222" y="557780"/>
                  </a:lnTo>
                  <a:lnTo>
                    <a:pt x="1202626" y="532391"/>
                  </a:lnTo>
                  <a:lnTo>
                    <a:pt x="1241437" y="505218"/>
                  </a:lnTo>
                  <a:lnTo>
                    <a:pt x="1280621" y="476410"/>
                  </a:lnTo>
                  <a:lnTo>
                    <a:pt x="1320145" y="446115"/>
                  </a:lnTo>
                  <a:lnTo>
                    <a:pt x="1359975" y="414481"/>
                  </a:lnTo>
                  <a:lnTo>
                    <a:pt x="1400077" y="381658"/>
                  </a:lnTo>
                  <a:lnTo>
                    <a:pt x="1440416" y="347792"/>
                  </a:lnTo>
                  <a:lnTo>
                    <a:pt x="1480959" y="313034"/>
                  </a:lnTo>
                  <a:lnTo>
                    <a:pt x="1521672" y="277530"/>
                  </a:lnTo>
                  <a:lnTo>
                    <a:pt x="1562521" y="241431"/>
                  </a:lnTo>
                  <a:lnTo>
                    <a:pt x="1603472" y="204883"/>
                  </a:lnTo>
                  <a:lnTo>
                    <a:pt x="1644491" y="168036"/>
                  </a:lnTo>
                  <a:lnTo>
                    <a:pt x="1685543" y="131038"/>
                  </a:lnTo>
                </a:path>
              </a:pathLst>
            </a:custGeom>
            <a:noFill/>
            <a:ln w="158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0" name="Google Shape;230;p12"/>
            <p:cNvSpPr/>
            <p:nvPr/>
          </p:nvSpPr>
          <p:spPr>
            <a:xfrm>
              <a:off x="5094732" y="1894331"/>
              <a:ext cx="28575" cy="668020"/>
            </a:xfrm>
            <a:custGeom>
              <a:avLst/>
              <a:gdLst/>
              <a:ahLst/>
              <a:cxnLst/>
              <a:rect l="l" t="t" r="r" b="b"/>
              <a:pathLst>
                <a:path w="28575" h="668019" extrusionOk="0">
                  <a:moveTo>
                    <a:pt x="0" y="0"/>
                  </a:moveTo>
                  <a:lnTo>
                    <a:pt x="28575" y="667765"/>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pic>
        <p:nvPicPr>
          <p:cNvPr id="231" name="Google Shape;231;p12"/>
          <p:cNvPicPr preferRelativeResize="0"/>
          <p:nvPr/>
        </p:nvPicPr>
        <p:blipFill rotWithShape="1">
          <a:blip r:embed="rId3">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B060C0D-B5F2-4005-0A1D-41FA66AF0547}"/>
                  </a:ext>
                </a:extLst>
              </p14:cNvPr>
              <p14:cNvContentPartPr/>
              <p14:nvPr/>
            </p14:nvContentPartPr>
            <p14:xfrm>
              <a:off x="120960" y="1613160"/>
              <a:ext cx="7449480" cy="3953520"/>
            </p14:xfrm>
          </p:contentPart>
        </mc:Choice>
        <mc:Fallback xmlns="">
          <p:pic>
            <p:nvPicPr>
              <p:cNvPr id="2" name="Ink 1">
                <a:extLst>
                  <a:ext uri="{FF2B5EF4-FFF2-40B4-BE49-F238E27FC236}">
                    <a16:creationId xmlns:a16="http://schemas.microsoft.com/office/drawing/2014/main" id="{CB060C0D-B5F2-4005-0A1D-41FA66AF0547}"/>
                  </a:ext>
                </a:extLst>
              </p:cNvPr>
              <p:cNvPicPr/>
              <p:nvPr/>
            </p:nvPicPr>
            <p:blipFill>
              <a:blip r:embed="rId5"/>
              <a:stretch>
                <a:fillRect/>
              </a:stretch>
            </p:blipFill>
            <p:spPr>
              <a:xfrm>
                <a:off x="111600" y="1603800"/>
                <a:ext cx="7468200" cy="397224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69"/>
        <p:cNvGrpSpPr/>
        <p:nvPr/>
      </p:nvGrpSpPr>
      <p:grpSpPr>
        <a:xfrm>
          <a:off x="0" y="0"/>
          <a:ext cx="0" cy="0"/>
          <a:chOff x="0" y="0"/>
          <a:chExt cx="0" cy="0"/>
        </a:xfrm>
      </p:grpSpPr>
      <p:sp>
        <p:nvSpPr>
          <p:cNvPr id="70" name="Google Shape;70;p3"/>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Graph Isomorphism</a:t>
            </a:r>
            <a:endParaRPr sz="2400" dirty="0"/>
          </a:p>
        </p:txBody>
      </p:sp>
      <p:sp>
        <p:nvSpPr>
          <p:cNvPr id="71" name="Google Shape;71;p3"/>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02" name="Google Shape;102;p3"/>
          <p:cNvSpPr txBox="1">
            <a:spLocks noGrp="1"/>
          </p:cNvSpPr>
          <p:nvPr>
            <p:ph type="body" idx="1"/>
          </p:nvPr>
        </p:nvSpPr>
        <p:spPr>
          <a:xfrm>
            <a:off x="316860" y="1817840"/>
            <a:ext cx="9915525" cy="3896451"/>
          </a:xfrm>
          <a:prstGeom prst="rect">
            <a:avLst/>
          </a:prstGeom>
          <a:noFill/>
          <a:ln>
            <a:noFill/>
          </a:ln>
        </p:spPr>
        <p:txBody>
          <a:bodyPr spcFirstLastPara="1" wrap="square" lIns="0" tIns="85725" rIns="0" bIns="0" anchor="t" anchorCtr="0">
            <a:spAutoFit/>
          </a:bodyPr>
          <a:lstStyle/>
          <a:p>
            <a:pPr marL="495300" marR="30480" lvl="0" indent="-457200" algn="just" rtl="0">
              <a:spcBef>
                <a:spcPts val="0"/>
              </a:spcBef>
              <a:spcAft>
                <a:spcPts val="0"/>
              </a:spcAft>
              <a:buClr>
                <a:srgbClr val="2E5496"/>
              </a:buClr>
              <a:buSzPts val="2400"/>
              <a:buFont typeface="+mj-lt"/>
              <a:buAutoNum type="arabicPeriod"/>
            </a:pPr>
            <a:r>
              <a:rPr lang="en-US" dirty="0">
                <a:solidFill>
                  <a:schemeClr val="tx1"/>
                </a:solidFill>
              </a:rPr>
              <a:t>Two graphs G and G’ are </a:t>
            </a:r>
            <a:r>
              <a:rPr lang="en-US" dirty="0" err="1">
                <a:solidFill>
                  <a:schemeClr val="tx1"/>
                </a:solidFill>
              </a:rPr>
              <a:t>stb</a:t>
            </a:r>
            <a:r>
              <a:rPr lang="en-US" dirty="0">
                <a:solidFill>
                  <a:schemeClr val="tx1"/>
                </a:solidFill>
              </a:rPr>
              <a:t> isomorphic to each other if </a:t>
            </a:r>
          </a:p>
          <a:p>
            <a:pPr marL="952500" marR="30480" lvl="1" indent="-457200" algn="just">
              <a:buClr>
                <a:srgbClr val="2E5496"/>
              </a:buClr>
              <a:buSzPts val="2400"/>
              <a:buFont typeface="+mj-lt"/>
              <a:buAutoNum type="arabicPeriod"/>
            </a:pPr>
            <a:r>
              <a:rPr lang="en-US" sz="2400" dirty="0">
                <a:solidFill>
                  <a:schemeClr val="tx1"/>
                </a:solidFill>
              </a:rPr>
              <a:t>there is a 1-1 correspondence between their vertices and edges such that the  incidence relationship is preserved.</a:t>
            </a:r>
          </a:p>
          <a:p>
            <a:pPr marL="952500" marR="30480" lvl="1" indent="-457200" algn="just">
              <a:buClr>
                <a:srgbClr val="2E5496"/>
              </a:buClr>
              <a:buSzPts val="2400"/>
              <a:buFont typeface="+mj-lt"/>
              <a:buAutoNum type="arabicPeriod"/>
            </a:pPr>
            <a:endParaRPr sz="2400" dirty="0">
              <a:solidFill>
                <a:schemeClr val="tx1"/>
              </a:solidFill>
            </a:endParaRPr>
          </a:p>
          <a:p>
            <a:pPr marL="495300" lvl="0" indent="-457200" algn="just" rtl="0">
              <a:spcBef>
                <a:spcPts val="420"/>
              </a:spcBef>
              <a:spcAft>
                <a:spcPts val="0"/>
              </a:spcAft>
              <a:buClr>
                <a:srgbClr val="2E5496"/>
              </a:buClr>
              <a:buSzPts val="2400"/>
              <a:buFont typeface="+mj-lt"/>
              <a:buAutoNum type="arabicPeriod"/>
            </a:pPr>
            <a:r>
              <a:rPr lang="en-US" dirty="0">
                <a:solidFill>
                  <a:schemeClr val="tx1"/>
                </a:solidFill>
              </a:rPr>
              <a:t>The necessary conditions for two graphs to be isomorphic are:</a:t>
            </a:r>
            <a:endParaRPr dirty="0">
              <a:solidFill>
                <a:schemeClr val="tx1"/>
              </a:solidFill>
            </a:endParaRPr>
          </a:p>
          <a:p>
            <a:pPr marL="952500" lvl="1" indent="-457200" algn="just" rtl="0">
              <a:spcBef>
                <a:spcPts val="40"/>
              </a:spcBef>
              <a:spcAft>
                <a:spcPts val="0"/>
              </a:spcAft>
              <a:buClr>
                <a:srgbClr val="2E5496"/>
              </a:buClr>
              <a:buSzPts val="2000"/>
              <a:buFont typeface="+mj-lt"/>
              <a:buAutoNum type="arabicPeriod"/>
            </a:pPr>
            <a:r>
              <a:rPr lang="en-US" sz="2400" dirty="0">
                <a:solidFill>
                  <a:schemeClr val="tx1"/>
                </a:solidFill>
                <a:latin typeface="Calibri"/>
                <a:ea typeface="Calibri"/>
                <a:cs typeface="Calibri"/>
                <a:sym typeface="Calibri"/>
              </a:rPr>
              <a:t>Both must have the same number of vertices</a:t>
            </a:r>
            <a:endParaRPr sz="2400" dirty="0">
              <a:solidFill>
                <a:schemeClr val="tx1"/>
              </a:solidFill>
              <a:latin typeface="Calibri"/>
              <a:ea typeface="Calibri"/>
              <a:cs typeface="Calibri"/>
              <a:sym typeface="Calibri"/>
            </a:endParaRPr>
          </a:p>
          <a:p>
            <a:pPr marL="952500" lvl="1" indent="-457200" algn="just" rtl="0">
              <a:spcBef>
                <a:spcPts val="25"/>
              </a:spcBef>
              <a:spcAft>
                <a:spcPts val="0"/>
              </a:spcAft>
              <a:buClr>
                <a:srgbClr val="2E5496"/>
              </a:buClr>
              <a:buSzPts val="2000"/>
              <a:buFont typeface="+mj-lt"/>
              <a:buAutoNum type="arabicPeriod"/>
            </a:pPr>
            <a:r>
              <a:rPr lang="en-US" sz="2400" dirty="0">
                <a:solidFill>
                  <a:schemeClr val="tx1"/>
                </a:solidFill>
                <a:latin typeface="Calibri"/>
                <a:ea typeface="Calibri"/>
                <a:cs typeface="Calibri"/>
                <a:sym typeface="Calibri"/>
              </a:rPr>
              <a:t>Both must have the same number of edges</a:t>
            </a:r>
            <a:endParaRPr sz="2400" dirty="0">
              <a:solidFill>
                <a:schemeClr val="tx1"/>
              </a:solidFill>
              <a:latin typeface="Calibri"/>
              <a:ea typeface="Calibri"/>
              <a:cs typeface="Calibri"/>
              <a:sym typeface="Calibri"/>
            </a:endParaRPr>
          </a:p>
          <a:p>
            <a:pPr marL="952500" marR="30480" lvl="1" indent="-457200" algn="just" rtl="0">
              <a:spcBef>
                <a:spcPts val="495"/>
              </a:spcBef>
              <a:spcAft>
                <a:spcPts val="0"/>
              </a:spcAft>
              <a:buClr>
                <a:srgbClr val="2E5496"/>
              </a:buClr>
              <a:buSzPts val="2000"/>
              <a:buFont typeface="+mj-lt"/>
              <a:buAutoNum type="arabicPeriod"/>
            </a:pPr>
            <a:r>
              <a:rPr lang="en-US" sz="2400" dirty="0">
                <a:solidFill>
                  <a:schemeClr val="tx1"/>
                </a:solidFill>
                <a:latin typeface="Calibri"/>
                <a:ea typeface="Calibri"/>
                <a:cs typeface="Calibri"/>
                <a:sym typeface="Calibri"/>
              </a:rPr>
              <a:t>Both must have </a:t>
            </a:r>
            <a:r>
              <a:rPr lang="en-US" sz="2400" i="1" dirty="0">
                <a:solidFill>
                  <a:srgbClr val="CC00CC"/>
                </a:solidFill>
                <a:latin typeface="Calibri"/>
                <a:ea typeface="Calibri"/>
                <a:cs typeface="Calibri"/>
                <a:sym typeface="Calibri"/>
              </a:rPr>
              <a:t>equal number of vertices with the same degree and a 1-1 correspondence between vertices</a:t>
            </a:r>
            <a:endParaRPr sz="2400" i="1" dirty="0">
              <a:solidFill>
                <a:srgbClr val="CC00CC"/>
              </a:solidFill>
              <a:latin typeface="Calibri"/>
              <a:ea typeface="Calibri"/>
              <a:cs typeface="Calibri"/>
              <a:sym typeface="Calibri"/>
            </a:endParaRPr>
          </a:p>
          <a:p>
            <a:pPr marL="0" marR="5724525" lvl="0" indent="0" algn="ctr" rtl="0">
              <a:lnSpc>
                <a:spcPct val="114166"/>
              </a:lnSpc>
              <a:spcBef>
                <a:spcPts val="660"/>
              </a:spcBef>
              <a:spcAft>
                <a:spcPts val="0"/>
              </a:spcAft>
              <a:buNone/>
            </a:pPr>
            <a:endParaRPr baseline="-25000" dirty="0"/>
          </a:p>
        </p:txBody>
      </p:sp>
      <p:pic>
        <p:nvPicPr>
          <p:cNvPr id="103" name="Google Shape;103;p3"/>
          <p:cNvPicPr preferRelativeResize="0"/>
          <p:nvPr/>
        </p:nvPicPr>
        <p:blipFill rotWithShape="1">
          <a:blip r:embed="rId3">
            <a:alphaModFix/>
          </a:blip>
          <a:srcRect t="4970"/>
          <a:stretch/>
        </p:blipFill>
        <p:spPr>
          <a:xfrm>
            <a:off x="10882725" y="0"/>
            <a:ext cx="1309275" cy="1681775"/>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944A6161-9369-AA30-993B-73FC856233D9}"/>
                  </a:ext>
                </a:extLst>
              </p14:cNvPr>
              <p14:cNvContentPartPr/>
              <p14:nvPr/>
            </p14:nvContentPartPr>
            <p14:xfrm>
              <a:off x="3596400" y="5324040"/>
              <a:ext cx="1714680" cy="89640"/>
            </p14:xfrm>
          </p:contentPart>
        </mc:Choice>
        <mc:Fallback>
          <p:pic>
            <p:nvPicPr>
              <p:cNvPr id="3" name="Ink 2">
                <a:extLst>
                  <a:ext uri="{FF2B5EF4-FFF2-40B4-BE49-F238E27FC236}">
                    <a16:creationId xmlns:a16="http://schemas.microsoft.com/office/drawing/2014/main" id="{944A6161-9369-AA30-993B-73FC856233D9}"/>
                  </a:ext>
                </a:extLst>
              </p:cNvPr>
              <p:cNvPicPr/>
              <p:nvPr/>
            </p:nvPicPr>
            <p:blipFill>
              <a:blip r:embed="rId5"/>
              <a:stretch>
                <a:fillRect/>
              </a:stretch>
            </p:blipFill>
            <p:spPr>
              <a:xfrm>
                <a:off x="3587040" y="5314680"/>
                <a:ext cx="1733400" cy="108360"/>
              </a:xfrm>
              <a:prstGeom prst="rect">
                <a:avLst/>
              </a:prstGeom>
            </p:spPr>
          </p:pic>
        </mc:Fallback>
      </mc:AlternateContent>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3"/>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237" name="Google Shape;237;p13"/>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38" name="Google Shape;238;p13"/>
          <p:cNvSpPr/>
          <p:nvPr/>
        </p:nvSpPr>
        <p:spPr>
          <a:xfrm>
            <a:off x="9489947" y="3200400"/>
            <a:ext cx="1190625" cy="580390"/>
          </a:xfrm>
          <a:custGeom>
            <a:avLst/>
            <a:gdLst/>
            <a:ahLst/>
            <a:cxnLst/>
            <a:rect l="l" t="t" r="r" b="b"/>
            <a:pathLst>
              <a:path w="1190625" h="580389" extrusionOk="0">
                <a:moveTo>
                  <a:pt x="38100" y="0"/>
                </a:moveTo>
                <a:lnTo>
                  <a:pt x="1190625" y="0"/>
                </a:lnTo>
              </a:path>
              <a:path w="1190625" h="580389" extrusionOk="0">
                <a:moveTo>
                  <a:pt x="0" y="0"/>
                </a:moveTo>
                <a:lnTo>
                  <a:pt x="742950" y="571500"/>
                </a:lnTo>
              </a:path>
              <a:path w="1190625" h="580389" extrusionOk="0">
                <a:moveTo>
                  <a:pt x="780287" y="580263"/>
                </a:moveTo>
                <a:lnTo>
                  <a:pt x="1189862" y="18287"/>
                </a:lnTo>
              </a:path>
            </a:pathLst>
          </a:custGeom>
          <a:noFill/>
          <a:ln w="1587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39" name="Google Shape;239;p13"/>
          <p:cNvGrpSpPr/>
          <p:nvPr/>
        </p:nvGrpSpPr>
        <p:grpSpPr>
          <a:xfrm>
            <a:off x="487680" y="2476500"/>
            <a:ext cx="3035046" cy="3190138"/>
            <a:chOff x="487680" y="2476500"/>
            <a:chExt cx="3035046" cy="3190138"/>
          </a:xfrm>
        </p:grpSpPr>
        <p:sp>
          <p:nvSpPr>
            <p:cNvPr id="240" name="Google Shape;240;p13"/>
            <p:cNvSpPr/>
            <p:nvPr/>
          </p:nvSpPr>
          <p:spPr>
            <a:xfrm>
              <a:off x="493776" y="2476500"/>
              <a:ext cx="3028950" cy="2581275"/>
            </a:xfrm>
            <a:custGeom>
              <a:avLst/>
              <a:gdLst/>
              <a:ahLst/>
              <a:cxnLst/>
              <a:rect l="l" t="t" r="r" b="b"/>
              <a:pathLst>
                <a:path w="3028950" h="2581275" extrusionOk="0">
                  <a:moveTo>
                    <a:pt x="0" y="723900"/>
                  </a:moveTo>
                  <a:lnTo>
                    <a:pt x="0" y="2581275"/>
                  </a:lnTo>
                </a:path>
                <a:path w="3028950" h="2581275" extrusionOk="0">
                  <a:moveTo>
                    <a:pt x="47243" y="762000"/>
                  </a:moveTo>
                  <a:lnTo>
                    <a:pt x="1676019" y="762000"/>
                  </a:lnTo>
                </a:path>
                <a:path w="3028950" h="2581275" extrusionOk="0">
                  <a:moveTo>
                    <a:pt x="1685544" y="800100"/>
                  </a:moveTo>
                  <a:lnTo>
                    <a:pt x="1685544" y="2514600"/>
                  </a:lnTo>
                </a:path>
                <a:path w="3028950" h="2581275" extrusionOk="0">
                  <a:moveTo>
                    <a:pt x="0" y="2580132"/>
                  </a:moveTo>
                  <a:lnTo>
                    <a:pt x="1676400" y="2580132"/>
                  </a:lnTo>
                </a:path>
                <a:path w="3028950" h="2581275" extrusionOk="0">
                  <a:moveTo>
                    <a:pt x="0" y="762000"/>
                  </a:moveTo>
                  <a:lnTo>
                    <a:pt x="771524" y="0"/>
                  </a:lnTo>
                </a:path>
                <a:path w="3028950" h="2581275" extrusionOk="0">
                  <a:moveTo>
                    <a:pt x="781811" y="18287"/>
                  </a:moveTo>
                  <a:lnTo>
                    <a:pt x="1677162" y="799338"/>
                  </a:lnTo>
                </a:path>
                <a:path w="3028950" h="2581275" extrusionOk="0">
                  <a:moveTo>
                    <a:pt x="1685544" y="781050"/>
                  </a:moveTo>
                  <a:lnTo>
                    <a:pt x="2990469" y="723900"/>
                  </a:lnTo>
                </a:path>
                <a:path w="3028950" h="2581275" extrusionOk="0">
                  <a:moveTo>
                    <a:pt x="1685544" y="2580894"/>
                  </a:moveTo>
                  <a:lnTo>
                    <a:pt x="3028569" y="656844"/>
                  </a:lnTo>
                </a:path>
                <a:path w="3028950" h="2581275" extrusionOk="0">
                  <a:moveTo>
                    <a:pt x="0" y="2580132"/>
                  </a:moveTo>
                  <a:lnTo>
                    <a:pt x="1676400" y="751332"/>
                  </a:lnTo>
                </a:path>
                <a:path w="3028950" h="2581275" extrusionOk="0">
                  <a:moveTo>
                    <a:pt x="47243" y="771144"/>
                  </a:moveTo>
                  <a:lnTo>
                    <a:pt x="1685544" y="2580894"/>
                  </a:lnTo>
                </a:path>
              </a:pathLst>
            </a:custGeom>
            <a:noFill/>
            <a:ln w="1587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1" name="Google Shape;241;p13"/>
            <p:cNvSpPr/>
            <p:nvPr/>
          </p:nvSpPr>
          <p:spPr>
            <a:xfrm>
              <a:off x="487680" y="4948453"/>
              <a:ext cx="2342515" cy="718185"/>
            </a:xfrm>
            <a:custGeom>
              <a:avLst/>
              <a:gdLst/>
              <a:ahLst/>
              <a:cxnLst/>
              <a:rect l="l" t="t" r="r" b="b"/>
              <a:pathLst>
                <a:path w="2342515" h="718185" extrusionOk="0">
                  <a:moveTo>
                    <a:pt x="1701800" y="76428"/>
                  </a:moveTo>
                  <a:lnTo>
                    <a:pt x="1675473" y="107755"/>
                  </a:lnTo>
                  <a:lnTo>
                    <a:pt x="1663022" y="147294"/>
                  </a:lnTo>
                  <a:lnTo>
                    <a:pt x="1661937" y="191871"/>
                  </a:lnTo>
                  <a:lnTo>
                    <a:pt x="1669711" y="238311"/>
                  </a:lnTo>
                  <a:lnTo>
                    <a:pt x="1683834" y="283438"/>
                  </a:lnTo>
                  <a:lnTo>
                    <a:pt x="1701800" y="324078"/>
                  </a:lnTo>
                  <a:lnTo>
                    <a:pt x="1720881" y="359624"/>
                  </a:lnTo>
                  <a:lnTo>
                    <a:pt x="1745187" y="399645"/>
                  </a:lnTo>
                  <a:lnTo>
                    <a:pt x="1774298" y="440061"/>
                  </a:lnTo>
                  <a:lnTo>
                    <a:pt x="1807795" y="476793"/>
                  </a:lnTo>
                  <a:lnTo>
                    <a:pt x="1845258" y="505764"/>
                  </a:lnTo>
                  <a:lnTo>
                    <a:pt x="1886266" y="522893"/>
                  </a:lnTo>
                  <a:lnTo>
                    <a:pt x="1930400" y="524103"/>
                  </a:lnTo>
                  <a:lnTo>
                    <a:pt x="1963248" y="514420"/>
                  </a:lnTo>
                  <a:lnTo>
                    <a:pt x="2002513" y="496709"/>
                  </a:lnTo>
                  <a:lnTo>
                    <a:pt x="2046347" y="472385"/>
                  </a:lnTo>
                  <a:lnTo>
                    <a:pt x="2092905" y="442865"/>
                  </a:lnTo>
                  <a:lnTo>
                    <a:pt x="2140340" y="409567"/>
                  </a:lnTo>
                  <a:lnTo>
                    <a:pt x="2186806" y="373907"/>
                  </a:lnTo>
                  <a:lnTo>
                    <a:pt x="2230456" y="337303"/>
                  </a:lnTo>
                  <a:lnTo>
                    <a:pt x="2269444" y="301171"/>
                  </a:lnTo>
                  <a:lnTo>
                    <a:pt x="2301924" y="266928"/>
                  </a:lnTo>
                  <a:lnTo>
                    <a:pt x="2326050" y="235991"/>
                  </a:lnTo>
                  <a:lnTo>
                    <a:pt x="2342414" y="173292"/>
                  </a:lnTo>
                  <a:lnTo>
                    <a:pt x="2326490" y="137921"/>
                  </a:lnTo>
                  <a:lnTo>
                    <a:pt x="2296201" y="104579"/>
                  </a:lnTo>
                  <a:lnTo>
                    <a:pt x="2255546" y="74177"/>
                  </a:lnTo>
                  <a:lnTo>
                    <a:pt x="2208524" y="47631"/>
                  </a:lnTo>
                  <a:lnTo>
                    <a:pt x="2159134" y="25852"/>
                  </a:lnTo>
                  <a:lnTo>
                    <a:pt x="2111375" y="9753"/>
                  </a:lnTo>
                  <a:lnTo>
                    <a:pt x="2071582" y="2390"/>
                  </a:lnTo>
                  <a:lnTo>
                    <a:pt x="2024689" y="0"/>
                  </a:lnTo>
                  <a:lnTo>
                    <a:pt x="1973128" y="2034"/>
                  </a:lnTo>
                  <a:lnTo>
                    <a:pt x="1919328" y="7945"/>
                  </a:lnTo>
                  <a:lnTo>
                    <a:pt x="1865718" y="17182"/>
                  </a:lnTo>
                  <a:lnTo>
                    <a:pt x="1814731" y="29198"/>
                  </a:lnTo>
                  <a:lnTo>
                    <a:pt x="1768795" y="43443"/>
                  </a:lnTo>
                  <a:lnTo>
                    <a:pt x="1730341" y="59370"/>
                  </a:lnTo>
                  <a:lnTo>
                    <a:pt x="1701800" y="76428"/>
                  </a:lnTo>
                  <a:close/>
                </a:path>
                <a:path w="2342515" h="718185" extrusionOk="0">
                  <a:moveTo>
                    <a:pt x="0" y="100558"/>
                  </a:moveTo>
                  <a:lnTo>
                    <a:pt x="28803" y="147503"/>
                  </a:lnTo>
                  <a:lnTo>
                    <a:pt x="57652" y="194188"/>
                  </a:lnTo>
                  <a:lnTo>
                    <a:pt x="86591" y="240354"/>
                  </a:lnTo>
                  <a:lnTo>
                    <a:pt x="115665" y="285745"/>
                  </a:lnTo>
                  <a:lnTo>
                    <a:pt x="144920" y="330103"/>
                  </a:lnTo>
                  <a:lnTo>
                    <a:pt x="174401" y="373170"/>
                  </a:lnTo>
                  <a:lnTo>
                    <a:pt x="204153" y="414690"/>
                  </a:lnTo>
                  <a:lnTo>
                    <a:pt x="234221" y="454404"/>
                  </a:lnTo>
                  <a:lnTo>
                    <a:pt x="264650" y="492056"/>
                  </a:lnTo>
                  <a:lnTo>
                    <a:pt x="295485" y="527387"/>
                  </a:lnTo>
                  <a:lnTo>
                    <a:pt x="326772" y="560141"/>
                  </a:lnTo>
                  <a:lnTo>
                    <a:pt x="358556" y="590060"/>
                  </a:lnTo>
                  <a:lnTo>
                    <a:pt x="390882" y="616887"/>
                  </a:lnTo>
                  <a:lnTo>
                    <a:pt x="423794" y="640364"/>
                  </a:lnTo>
                  <a:lnTo>
                    <a:pt x="457339" y="660234"/>
                  </a:lnTo>
                  <a:lnTo>
                    <a:pt x="500006" y="680401"/>
                  </a:lnTo>
                  <a:lnTo>
                    <a:pt x="543327" y="696063"/>
                  </a:lnTo>
                  <a:lnTo>
                    <a:pt x="587320" y="707379"/>
                  </a:lnTo>
                  <a:lnTo>
                    <a:pt x="632000" y="714508"/>
                  </a:lnTo>
                  <a:lnTo>
                    <a:pt x="677387" y="717609"/>
                  </a:lnTo>
                  <a:lnTo>
                    <a:pt x="723495" y="716841"/>
                  </a:lnTo>
                  <a:lnTo>
                    <a:pt x="770342" y="712363"/>
                  </a:lnTo>
                  <a:lnTo>
                    <a:pt x="817945" y="704334"/>
                  </a:lnTo>
                  <a:lnTo>
                    <a:pt x="866321" y="692913"/>
                  </a:lnTo>
                  <a:lnTo>
                    <a:pt x="915486" y="678259"/>
                  </a:lnTo>
                  <a:lnTo>
                    <a:pt x="965458" y="660532"/>
                  </a:lnTo>
                  <a:lnTo>
                    <a:pt x="1016254" y="639889"/>
                  </a:lnTo>
                  <a:lnTo>
                    <a:pt x="1052710" y="623077"/>
                  </a:lnTo>
                  <a:lnTo>
                    <a:pt x="1089713" y="603879"/>
                  </a:lnTo>
                  <a:lnTo>
                    <a:pt x="1127228" y="582445"/>
                  </a:lnTo>
                  <a:lnTo>
                    <a:pt x="1165220" y="558924"/>
                  </a:lnTo>
                  <a:lnTo>
                    <a:pt x="1203656" y="533465"/>
                  </a:lnTo>
                  <a:lnTo>
                    <a:pt x="1242502" y="506216"/>
                  </a:lnTo>
                  <a:lnTo>
                    <a:pt x="1281723" y="477327"/>
                  </a:lnTo>
                  <a:lnTo>
                    <a:pt x="1321285" y="446948"/>
                  </a:lnTo>
                  <a:lnTo>
                    <a:pt x="1361154" y="415226"/>
                  </a:lnTo>
                  <a:lnTo>
                    <a:pt x="1401296" y="382312"/>
                  </a:lnTo>
                  <a:lnTo>
                    <a:pt x="1441677" y="348354"/>
                  </a:lnTo>
                  <a:lnTo>
                    <a:pt x="1482262" y="313501"/>
                  </a:lnTo>
                  <a:lnTo>
                    <a:pt x="1523019" y="277903"/>
                  </a:lnTo>
                  <a:lnTo>
                    <a:pt x="1563912" y="241709"/>
                  </a:lnTo>
                  <a:lnTo>
                    <a:pt x="1604907" y="205067"/>
                  </a:lnTo>
                  <a:lnTo>
                    <a:pt x="1645970" y="168127"/>
                  </a:lnTo>
                  <a:lnTo>
                    <a:pt x="1687068" y="131038"/>
                  </a:lnTo>
                </a:path>
              </a:pathLst>
            </a:custGeom>
            <a:noFill/>
            <a:ln w="158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242" name="Google Shape;242;p13"/>
          <p:cNvGrpSpPr/>
          <p:nvPr/>
        </p:nvGrpSpPr>
        <p:grpSpPr>
          <a:xfrm>
            <a:off x="5044440" y="2011679"/>
            <a:ext cx="2786069" cy="692785"/>
            <a:chOff x="5044440" y="2011679"/>
            <a:chExt cx="2786069" cy="692785"/>
          </a:xfrm>
        </p:grpSpPr>
        <p:sp>
          <p:nvSpPr>
            <p:cNvPr id="243" name="Google Shape;243;p13"/>
            <p:cNvSpPr/>
            <p:nvPr/>
          </p:nvSpPr>
          <p:spPr>
            <a:xfrm>
              <a:off x="5044440" y="2011679"/>
              <a:ext cx="2095500" cy="692785"/>
            </a:xfrm>
            <a:custGeom>
              <a:avLst/>
              <a:gdLst/>
              <a:ahLst/>
              <a:cxnLst/>
              <a:rect l="l" t="t" r="r" b="b"/>
              <a:pathLst>
                <a:path w="2095500" h="692785" extrusionOk="0">
                  <a:moveTo>
                    <a:pt x="0" y="464820"/>
                  </a:moveTo>
                  <a:lnTo>
                    <a:pt x="1228725" y="0"/>
                  </a:lnTo>
                </a:path>
                <a:path w="2095500" h="692785" extrusionOk="0">
                  <a:moveTo>
                    <a:pt x="10668" y="483108"/>
                  </a:moveTo>
                  <a:lnTo>
                    <a:pt x="1258443" y="692658"/>
                  </a:lnTo>
                </a:path>
                <a:path w="2095500" h="692785" extrusionOk="0">
                  <a:moveTo>
                    <a:pt x="1229868" y="0"/>
                  </a:moveTo>
                  <a:lnTo>
                    <a:pt x="2077592" y="302895"/>
                  </a:lnTo>
                </a:path>
                <a:path w="2095500" h="692785" extrusionOk="0">
                  <a:moveTo>
                    <a:pt x="1257300" y="692658"/>
                  </a:moveTo>
                  <a:lnTo>
                    <a:pt x="2095500" y="292608"/>
                  </a:lnTo>
                </a:path>
              </a:pathLst>
            </a:custGeom>
            <a:noFill/>
            <a:ln w="1587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4" name="Google Shape;244;p13"/>
            <p:cNvSpPr/>
            <p:nvPr/>
          </p:nvSpPr>
          <p:spPr>
            <a:xfrm>
              <a:off x="7133914" y="2036604"/>
              <a:ext cx="696595" cy="621030"/>
            </a:xfrm>
            <a:custGeom>
              <a:avLst/>
              <a:gdLst/>
              <a:ahLst/>
              <a:cxnLst/>
              <a:rect l="l" t="t" r="r" b="b"/>
              <a:pathLst>
                <a:path w="696595" h="621030" extrusionOk="0">
                  <a:moveTo>
                    <a:pt x="6914" y="258158"/>
                  </a:moveTo>
                  <a:lnTo>
                    <a:pt x="0" y="289586"/>
                  </a:lnTo>
                  <a:lnTo>
                    <a:pt x="3388" y="326418"/>
                  </a:lnTo>
                  <a:lnTo>
                    <a:pt x="15664" y="366954"/>
                  </a:lnTo>
                  <a:lnTo>
                    <a:pt x="35410" y="409494"/>
                  </a:lnTo>
                  <a:lnTo>
                    <a:pt x="61211" y="452339"/>
                  </a:lnTo>
                  <a:lnTo>
                    <a:pt x="91649" y="493788"/>
                  </a:lnTo>
                  <a:lnTo>
                    <a:pt x="125309" y="532143"/>
                  </a:lnTo>
                  <a:lnTo>
                    <a:pt x="160774" y="565702"/>
                  </a:lnTo>
                  <a:lnTo>
                    <a:pt x="196627" y="592768"/>
                  </a:lnTo>
                  <a:lnTo>
                    <a:pt x="231453" y="611639"/>
                  </a:lnTo>
                  <a:lnTo>
                    <a:pt x="263835" y="620616"/>
                  </a:lnTo>
                  <a:lnTo>
                    <a:pt x="297910" y="619170"/>
                  </a:lnTo>
                  <a:lnTo>
                    <a:pt x="337672" y="608741"/>
                  </a:lnTo>
                  <a:lnTo>
                    <a:pt x="381491" y="590684"/>
                  </a:lnTo>
                  <a:lnTo>
                    <a:pt x="427736" y="566358"/>
                  </a:lnTo>
                  <a:lnTo>
                    <a:pt x="474777" y="537118"/>
                  </a:lnTo>
                  <a:lnTo>
                    <a:pt x="520983" y="504322"/>
                  </a:lnTo>
                  <a:lnTo>
                    <a:pt x="564725" y="469327"/>
                  </a:lnTo>
                  <a:lnTo>
                    <a:pt x="604370" y="433488"/>
                  </a:lnTo>
                  <a:lnTo>
                    <a:pt x="638289" y="398164"/>
                  </a:lnTo>
                  <a:lnTo>
                    <a:pt x="664852" y="364711"/>
                  </a:lnTo>
                  <a:lnTo>
                    <a:pt x="693453" y="296326"/>
                  </a:lnTo>
                  <a:lnTo>
                    <a:pt x="696301" y="252471"/>
                  </a:lnTo>
                  <a:lnTo>
                    <a:pt x="691595" y="205472"/>
                  </a:lnTo>
                  <a:lnTo>
                    <a:pt x="679962" y="157884"/>
                  </a:lnTo>
                  <a:lnTo>
                    <a:pt x="662028" y="112260"/>
                  </a:lnTo>
                  <a:lnTo>
                    <a:pt x="638419" y="71153"/>
                  </a:lnTo>
                  <a:lnTo>
                    <a:pt x="609762" y="37118"/>
                  </a:lnTo>
                  <a:lnTo>
                    <a:pt x="576682" y="12707"/>
                  </a:lnTo>
                  <a:lnTo>
                    <a:pt x="539806" y="475"/>
                  </a:lnTo>
                  <a:lnTo>
                    <a:pt x="508810" y="0"/>
                  </a:lnTo>
                  <a:lnTo>
                    <a:pt x="470337" y="5439"/>
                  </a:lnTo>
                  <a:lnTo>
                    <a:pt x="425970" y="16102"/>
                  </a:lnTo>
                  <a:lnTo>
                    <a:pt x="377296" y="31300"/>
                  </a:lnTo>
                  <a:lnTo>
                    <a:pt x="325899" y="50340"/>
                  </a:lnTo>
                  <a:lnTo>
                    <a:pt x="273365" y="72534"/>
                  </a:lnTo>
                  <a:lnTo>
                    <a:pt x="221278" y="97189"/>
                  </a:lnTo>
                  <a:lnTo>
                    <a:pt x="171223" y="123617"/>
                  </a:lnTo>
                  <a:lnTo>
                    <a:pt x="124786" y="151125"/>
                  </a:lnTo>
                  <a:lnTo>
                    <a:pt x="83552" y="179024"/>
                  </a:lnTo>
                  <a:lnTo>
                    <a:pt x="49105" y="206623"/>
                  </a:lnTo>
                  <a:lnTo>
                    <a:pt x="6914" y="258158"/>
                  </a:lnTo>
                  <a:close/>
                </a:path>
              </a:pathLst>
            </a:custGeom>
            <a:noFill/>
            <a:ln w="15875" cap="flat" cmpd="sng">
              <a:solidFill>
                <a:srgbClr val="2E528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5" name="Google Shape;245;p13"/>
            <p:cNvSpPr/>
            <p:nvPr/>
          </p:nvSpPr>
          <p:spPr>
            <a:xfrm>
              <a:off x="6301740" y="2036063"/>
              <a:ext cx="0" cy="668020"/>
            </a:xfrm>
            <a:custGeom>
              <a:avLst/>
              <a:gdLst/>
              <a:ahLst/>
              <a:cxnLst/>
              <a:rect l="l" t="t" r="r" b="b"/>
              <a:pathLst>
                <a:path w="120000" h="668019" extrusionOk="0">
                  <a:moveTo>
                    <a:pt x="0" y="0"/>
                  </a:moveTo>
                  <a:lnTo>
                    <a:pt x="0" y="667765"/>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46" name="Google Shape;246;p13"/>
          <p:cNvSpPr txBox="1"/>
          <p:nvPr/>
        </p:nvSpPr>
        <p:spPr>
          <a:xfrm>
            <a:off x="708761" y="6297879"/>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G1</a:t>
            </a:r>
            <a:endParaRPr sz="1800" b="0" i="0" u="none" strike="noStrike" cap="none">
              <a:solidFill>
                <a:srgbClr val="000000"/>
              </a:solidFill>
              <a:latin typeface="Calibri"/>
              <a:ea typeface="Calibri"/>
              <a:cs typeface="Calibri"/>
              <a:sym typeface="Calibri"/>
            </a:endParaRPr>
          </a:p>
        </p:txBody>
      </p:sp>
      <p:sp>
        <p:nvSpPr>
          <p:cNvPr id="247" name="Google Shape;247;p13"/>
          <p:cNvSpPr txBox="1"/>
          <p:nvPr/>
        </p:nvSpPr>
        <p:spPr>
          <a:xfrm>
            <a:off x="5799582" y="6050991"/>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G2</a:t>
            </a:r>
            <a:endParaRPr sz="1800" b="0" i="0" u="none" strike="noStrike" cap="none">
              <a:solidFill>
                <a:srgbClr val="000000"/>
              </a:solidFill>
              <a:latin typeface="Calibri"/>
              <a:ea typeface="Calibri"/>
              <a:cs typeface="Calibri"/>
              <a:sym typeface="Calibri"/>
            </a:endParaRPr>
          </a:p>
        </p:txBody>
      </p:sp>
      <p:sp>
        <p:nvSpPr>
          <p:cNvPr id="248" name="Google Shape;248;p13"/>
          <p:cNvSpPr txBox="1"/>
          <p:nvPr/>
        </p:nvSpPr>
        <p:spPr>
          <a:xfrm>
            <a:off x="9467850" y="5869330"/>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G3</a:t>
            </a:r>
            <a:endParaRPr sz="1800" b="0" i="0" u="none" strike="noStrike" cap="none">
              <a:solidFill>
                <a:srgbClr val="000000"/>
              </a:solidFill>
              <a:latin typeface="Calibri"/>
              <a:ea typeface="Calibri"/>
              <a:cs typeface="Calibri"/>
              <a:sym typeface="Calibri"/>
            </a:endParaRPr>
          </a:p>
        </p:txBody>
      </p:sp>
      <p:pic>
        <p:nvPicPr>
          <p:cNvPr id="249" name="Google Shape;249;p13"/>
          <p:cNvPicPr preferRelativeResize="0"/>
          <p:nvPr/>
        </p:nvPicPr>
        <p:blipFill rotWithShape="1">
          <a:blip r:embed="rId3">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C374CD6-4CEA-D89C-FF53-DBEBCD013FDB}"/>
                  </a:ext>
                </a:extLst>
              </p14:cNvPr>
              <p14:cNvContentPartPr/>
              <p14:nvPr/>
            </p14:nvContentPartPr>
            <p14:xfrm>
              <a:off x="284760" y="277200"/>
              <a:ext cx="10603800" cy="6031080"/>
            </p14:xfrm>
          </p:contentPart>
        </mc:Choice>
        <mc:Fallback xmlns="">
          <p:pic>
            <p:nvPicPr>
              <p:cNvPr id="2" name="Ink 1">
                <a:extLst>
                  <a:ext uri="{FF2B5EF4-FFF2-40B4-BE49-F238E27FC236}">
                    <a16:creationId xmlns:a16="http://schemas.microsoft.com/office/drawing/2014/main" id="{5C374CD6-4CEA-D89C-FF53-DBEBCD013FDB}"/>
                  </a:ext>
                </a:extLst>
              </p:cNvPr>
              <p:cNvPicPr/>
              <p:nvPr/>
            </p:nvPicPr>
            <p:blipFill>
              <a:blip r:embed="rId5"/>
              <a:stretch>
                <a:fillRect/>
              </a:stretch>
            </p:blipFill>
            <p:spPr>
              <a:xfrm>
                <a:off x="275400" y="267840"/>
                <a:ext cx="10622520" cy="6049800"/>
              </a:xfrm>
              <a:prstGeom prst="rect">
                <a:avLst/>
              </a:prstGeom>
            </p:spPr>
          </p:pic>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4"/>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255" name="Google Shape;255;p14"/>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6" name="Google Shape;256;p14"/>
          <p:cNvSpPr/>
          <p:nvPr/>
        </p:nvSpPr>
        <p:spPr>
          <a:xfrm>
            <a:off x="9489947" y="3200400"/>
            <a:ext cx="1190625" cy="580390"/>
          </a:xfrm>
          <a:custGeom>
            <a:avLst/>
            <a:gdLst/>
            <a:ahLst/>
            <a:cxnLst/>
            <a:rect l="l" t="t" r="r" b="b"/>
            <a:pathLst>
              <a:path w="1190625" h="580389" extrusionOk="0">
                <a:moveTo>
                  <a:pt x="38100" y="0"/>
                </a:moveTo>
                <a:lnTo>
                  <a:pt x="1190625" y="0"/>
                </a:lnTo>
              </a:path>
              <a:path w="1190625" h="580389" extrusionOk="0">
                <a:moveTo>
                  <a:pt x="0" y="0"/>
                </a:moveTo>
                <a:lnTo>
                  <a:pt x="742950" y="571500"/>
                </a:lnTo>
              </a:path>
              <a:path w="1190625" h="580389" extrusionOk="0">
                <a:moveTo>
                  <a:pt x="780287" y="580263"/>
                </a:moveTo>
                <a:lnTo>
                  <a:pt x="1189862" y="18287"/>
                </a:lnTo>
              </a:path>
            </a:pathLst>
          </a:custGeom>
          <a:noFill/>
          <a:ln w="1587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7" name="Google Shape;257;p14"/>
          <p:cNvSpPr/>
          <p:nvPr/>
        </p:nvSpPr>
        <p:spPr>
          <a:xfrm>
            <a:off x="493776" y="2476500"/>
            <a:ext cx="3028950" cy="2581275"/>
          </a:xfrm>
          <a:custGeom>
            <a:avLst/>
            <a:gdLst/>
            <a:ahLst/>
            <a:cxnLst/>
            <a:rect l="l" t="t" r="r" b="b"/>
            <a:pathLst>
              <a:path w="3028950" h="2581275" extrusionOk="0">
                <a:moveTo>
                  <a:pt x="0" y="723900"/>
                </a:moveTo>
                <a:lnTo>
                  <a:pt x="0" y="2581275"/>
                </a:lnTo>
              </a:path>
              <a:path w="3028950" h="2581275" extrusionOk="0">
                <a:moveTo>
                  <a:pt x="47243" y="762000"/>
                </a:moveTo>
                <a:lnTo>
                  <a:pt x="1676019" y="762000"/>
                </a:lnTo>
              </a:path>
              <a:path w="3028950" h="2581275" extrusionOk="0">
                <a:moveTo>
                  <a:pt x="1685544" y="800100"/>
                </a:moveTo>
                <a:lnTo>
                  <a:pt x="1685544" y="2514600"/>
                </a:lnTo>
              </a:path>
              <a:path w="3028950" h="2581275" extrusionOk="0">
                <a:moveTo>
                  <a:pt x="0" y="2580132"/>
                </a:moveTo>
                <a:lnTo>
                  <a:pt x="1676400" y="2580132"/>
                </a:lnTo>
              </a:path>
              <a:path w="3028950" h="2581275" extrusionOk="0">
                <a:moveTo>
                  <a:pt x="0" y="762000"/>
                </a:moveTo>
                <a:lnTo>
                  <a:pt x="771524" y="0"/>
                </a:lnTo>
              </a:path>
              <a:path w="3028950" h="2581275" extrusionOk="0">
                <a:moveTo>
                  <a:pt x="781811" y="18287"/>
                </a:moveTo>
                <a:lnTo>
                  <a:pt x="1677162" y="799338"/>
                </a:lnTo>
              </a:path>
              <a:path w="3028950" h="2581275" extrusionOk="0">
                <a:moveTo>
                  <a:pt x="1685544" y="781050"/>
                </a:moveTo>
                <a:lnTo>
                  <a:pt x="2990469" y="723900"/>
                </a:lnTo>
              </a:path>
              <a:path w="3028950" h="2581275" extrusionOk="0">
                <a:moveTo>
                  <a:pt x="1685544" y="2580894"/>
                </a:moveTo>
                <a:lnTo>
                  <a:pt x="3028569" y="656844"/>
                </a:lnTo>
              </a:path>
              <a:path w="3028950" h="2581275" extrusionOk="0">
                <a:moveTo>
                  <a:pt x="0" y="2580132"/>
                </a:moveTo>
                <a:lnTo>
                  <a:pt x="1676400" y="751332"/>
                </a:lnTo>
              </a:path>
              <a:path w="3028950" h="2581275" extrusionOk="0">
                <a:moveTo>
                  <a:pt x="47243" y="771144"/>
                </a:moveTo>
                <a:lnTo>
                  <a:pt x="1685544" y="2580894"/>
                </a:lnTo>
              </a:path>
            </a:pathLst>
          </a:custGeom>
          <a:noFill/>
          <a:ln w="1587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58" name="Google Shape;258;p14"/>
          <p:cNvGrpSpPr/>
          <p:nvPr/>
        </p:nvGrpSpPr>
        <p:grpSpPr>
          <a:xfrm>
            <a:off x="5268467" y="3078479"/>
            <a:ext cx="2095500" cy="692785"/>
            <a:chOff x="5268467" y="3078479"/>
            <a:chExt cx="2095500" cy="692785"/>
          </a:xfrm>
        </p:grpSpPr>
        <p:sp>
          <p:nvSpPr>
            <p:cNvPr id="259" name="Google Shape;259;p14"/>
            <p:cNvSpPr/>
            <p:nvPr/>
          </p:nvSpPr>
          <p:spPr>
            <a:xfrm>
              <a:off x="5268467" y="3078479"/>
              <a:ext cx="2095500" cy="692785"/>
            </a:xfrm>
            <a:custGeom>
              <a:avLst/>
              <a:gdLst/>
              <a:ahLst/>
              <a:cxnLst/>
              <a:rect l="l" t="t" r="r" b="b"/>
              <a:pathLst>
                <a:path w="2095500" h="692785" extrusionOk="0">
                  <a:moveTo>
                    <a:pt x="0" y="464820"/>
                  </a:moveTo>
                  <a:lnTo>
                    <a:pt x="1228725" y="0"/>
                  </a:lnTo>
                </a:path>
                <a:path w="2095500" h="692785" extrusionOk="0">
                  <a:moveTo>
                    <a:pt x="9144" y="483108"/>
                  </a:moveTo>
                  <a:lnTo>
                    <a:pt x="1256918" y="692658"/>
                  </a:lnTo>
                </a:path>
                <a:path w="2095500" h="692785" extrusionOk="0">
                  <a:moveTo>
                    <a:pt x="1228344" y="0"/>
                  </a:moveTo>
                  <a:lnTo>
                    <a:pt x="2076068" y="302895"/>
                  </a:lnTo>
                </a:path>
                <a:path w="2095500" h="692785" extrusionOk="0">
                  <a:moveTo>
                    <a:pt x="1257300" y="692658"/>
                  </a:moveTo>
                  <a:lnTo>
                    <a:pt x="2095500" y="292608"/>
                  </a:lnTo>
                </a:path>
              </a:pathLst>
            </a:custGeom>
            <a:noFill/>
            <a:ln w="1587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0" name="Google Shape;260;p14"/>
            <p:cNvSpPr/>
            <p:nvPr/>
          </p:nvSpPr>
          <p:spPr>
            <a:xfrm>
              <a:off x="6525767" y="3102863"/>
              <a:ext cx="0" cy="668020"/>
            </a:xfrm>
            <a:custGeom>
              <a:avLst/>
              <a:gdLst/>
              <a:ahLst/>
              <a:cxnLst/>
              <a:rect l="l" t="t" r="r" b="b"/>
              <a:pathLst>
                <a:path w="120000" h="668020" extrusionOk="0">
                  <a:moveTo>
                    <a:pt x="0" y="0"/>
                  </a:moveTo>
                  <a:lnTo>
                    <a:pt x="0" y="667766"/>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61" name="Google Shape;261;p14"/>
          <p:cNvSpPr txBox="1"/>
          <p:nvPr/>
        </p:nvSpPr>
        <p:spPr>
          <a:xfrm>
            <a:off x="708761" y="6297879"/>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G1</a:t>
            </a:r>
            <a:endParaRPr sz="1800" b="0" i="0" u="none" strike="noStrike" cap="none">
              <a:solidFill>
                <a:srgbClr val="000000"/>
              </a:solidFill>
              <a:latin typeface="Calibri"/>
              <a:ea typeface="Calibri"/>
              <a:cs typeface="Calibri"/>
              <a:sym typeface="Calibri"/>
            </a:endParaRPr>
          </a:p>
        </p:txBody>
      </p:sp>
      <p:sp>
        <p:nvSpPr>
          <p:cNvPr id="262" name="Google Shape;262;p14"/>
          <p:cNvSpPr txBox="1"/>
          <p:nvPr/>
        </p:nvSpPr>
        <p:spPr>
          <a:xfrm>
            <a:off x="5799582" y="6050991"/>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G2</a:t>
            </a:r>
            <a:endParaRPr sz="1800" b="0" i="0" u="none" strike="noStrike" cap="none">
              <a:solidFill>
                <a:srgbClr val="000000"/>
              </a:solidFill>
              <a:latin typeface="Calibri"/>
              <a:ea typeface="Calibri"/>
              <a:cs typeface="Calibri"/>
              <a:sym typeface="Calibri"/>
            </a:endParaRPr>
          </a:p>
        </p:txBody>
      </p:sp>
      <p:sp>
        <p:nvSpPr>
          <p:cNvPr id="263" name="Google Shape;263;p14"/>
          <p:cNvSpPr txBox="1"/>
          <p:nvPr/>
        </p:nvSpPr>
        <p:spPr>
          <a:xfrm>
            <a:off x="9467850" y="5869330"/>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G3</a:t>
            </a:r>
            <a:endParaRPr sz="1800" b="0" i="0" u="none" strike="noStrike" cap="none">
              <a:solidFill>
                <a:srgbClr val="000000"/>
              </a:solidFill>
              <a:latin typeface="Calibri"/>
              <a:ea typeface="Calibri"/>
              <a:cs typeface="Calibri"/>
              <a:sym typeface="Calibri"/>
            </a:endParaRPr>
          </a:p>
        </p:txBody>
      </p:sp>
      <p:pic>
        <p:nvPicPr>
          <p:cNvPr id="264" name="Google Shape;264;p14"/>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5"/>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270" name="Google Shape;270;p15"/>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1" name="Google Shape;271;p15"/>
          <p:cNvSpPr/>
          <p:nvPr/>
        </p:nvSpPr>
        <p:spPr>
          <a:xfrm>
            <a:off x="9528047" y="3200400"/>
            <a:ext cx="1152525" cy="0"/>
          </a:xfrm>
          <a:custGeom>
            <a:avLst/>
            <a:gdLst/>
            <a:ahLst/>
            <a:cxnLst/>
            <a:rect l="l" t="t" r="r" b="b"/>
            <a:pathLst>
              <a:path w="1152525" h="120000" extrusionOk="0">
                <a:moveTo>
                  <a:pt x="0" y="0"/>
                </a:moveTo>
                <a:lnTo>
                  <a:pt x="1152525" y="0"/>
                </a:lnTo>
              </a:path>
            </a:pathLst>
          </a:custGeom>
          <a:noFill/>
          <a:ln w="1587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2" name="Google Shape;272;p15"/>
          <p:cNvSpPr/>
          <p:nvPr/>
        </p:nvSpPr>
        <p:spPr>
          <a:xfrm>
            <a:off x="493776" y="3200400"/>
            <a:ext cx="1685925" cy="1857375"/>
          </a:xfrm>
          <a:custGeom>
            <a:avLst/>
            <a:gdLst/>
            <a:ahLst/>
            <a:cxnLst/>
            <a:rect l="l" t="t" r="r" b="b"/>
            <a:pathLst>
              <a:path w="1685925" h="1857375" extrusionOk="0">
                <a:moveTo>
                  <a:pt x="0" y="0"/>
                </a:moveTo>
                <a:lnTo>
                  <a:pt x="0" y="1857375"/>
                </a:lnTo>
              </a:path>
              <a:path w="1685925" h="1857375" extrusionOk="0">
                <a:moveTo>
                  <a:pt x="47243" y="38100"/>
                </a:moveTo>
                <a:lnTo>
                  <a:pt x="1676019" y="38100"/>
                </a:lnTo>
              </a:path>
              <a:path w="1685925" h="1857375" extrusionOk="0">
                <a:moveTo>
                  <a:pt x="1685544" y="76200"/>
                </a:moveTo>
                <a:lnTo>
                  <a:pt x="1685544" y="1790700"/>
                </a:lnTo>
              </a:path>
              <a:path w="1685925" h="1857375" extrusionOk="0">
                <a:moveTo>
                  <a:pt x="0" y="1856232"/>
                </a:moveTo>
                <a:lnTo>
                  <a:pt x="1676400" y="1856232"/>
                </a:lnTo>
              </a:path>
              <a:path w="1685925" h="1857375" extrusionOk="0">
                <a:moveTo>
                  <a:pt x="0" y="1856232"/>
                </a:moveTo>
                <a:lnTo>
                  <a:pt x="1676400" y="27432"/>
                </a:lnTo>
              </a:path>
              <a:path w="1685925" h="1857375" extrusionOk="0">
                <a:moveTo>
                  <a:pt x="47243" y="47244"/>
                </a:moveTo>
                <a:lnTo>
                  <a:pt x="1685544" y="1856994"/>
                </a:lnTo>
              </a:path>
            </a:pathLst>
          </a:custGeom>
          <a:noFill/>
          <a:ln w="1587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3" name="Google Shape;273;p15"/>
          <p:cNvSpPr/>
          <p:nvPr/>
        </p:nvSpPr>
        <p:spPr>
          <a:xfrm>
            <a:off x="6525768" y="3102864"/>
            <a:ext cx="0" cy="668020"/>
          </a:xfrm>
          <a:custGeom>
            <a:avLst/>
            <a:gdLst/>
            <a:ahLst/>
            <a:cxnLst/>
            <a:rect l="l" t="t" r="r" b="b"/>
            <a:pathLst>
              <a:path w="120000" h="668020" extrusionOk="0">
                <a:moveTo>
                  <a:pt x="0" y="0"/>
                </a:moveTo>
                <a:lnTo>
                  <a:pt x="0" y="667766"/>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4" name="Google Shape;274;p15"/>
          <p:cNvSpPr txBox="1"/>
          <p:nvPr/>
        </p:nvSpPr>
        <p:spPr>
          <a:xfrm>
            <a:off x="708761" y="6297879"/>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G1</a:t>
            </a:r>
            <a:endParaRPr sz="1800" b="0" i="0" u="none" strike="noStrike" cap="none">
              <a:solidFill>
                <a:srgbClr val="000000"/>
              </a:solidFill>
              <a:latin typeface="Calibri"/>
              <a:ea typeface="Calibri"/>
              <a:cs typeface="Calibri"/>
              <a:sym typeface="Calibri"/>
            </a:endParaRPr>
          </a:p>
        </p:txBody>
      </p:sp>
      <p:sp>
        <p:nvSpPr>
          <p:cNvPr id="275" name="Google Shape;275;p15"/>
          <p:cNvSpPr txBox="1"/>
          <p:nvPr/>
        </p:nvSpPr>
        <p:spPr>
          <a:xfrm>
            <a:off x="5799582" y="6050991"/>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G2</a:t>
            </a:r>
            <a:endParaRPr sz="1800" b="0" i="0" u="none" strike="noStrike" cap="none">
              <a:solidFill>
                <a:srgbClr val="000000"/>
              </a:solidFill>
              <a:latin typeface="Calibri"/>
              <a:ea typeface="Calibri"/>
              <a:cs typeface="Calibri"/>
              <a:sym typeface="Calibri"/>
            </a:endParaRPr>
          </a:p>
        </p:txBody>
      </p:sp>
      <p:sp>
        <p:nvSpPr>
          <p:cNvPr id="276" name="Google Shape;276;p15"/>
          <p:cNvSpPr txBox="1"/>
          <p:nvPr/>
        </p:nvSpPr>
        <p:spPr>
          <a:xfrm>
            <a:off x="9472676" y="5584952"/>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G3</a:t>
            </a:r>
            <a:endParaRPr sz="1800" b="0" i="0" u="none" strike="noStrike" cap="none">
              <a:solidFill>
                <a:srgbClr val="000000"/>
              </a:solidFill>
              <a:latin typeface="Calibri"/>
              <a:ea typeface="Calibri"/>
              <a:cs typeface="Calibri"/>
              <a:sym typeface="Calibri"/>
            </a:endParaRPr>
          </a:p>
        </p:txBody>
      </p:sp>
      <p:sp>
        <p:nvSpPr>
          <p:cNvPr id="277" name="Google Shape;277;p15"/>
          <p:cNvSpPr txBox="1"/>
          <p:nvPr/>
        </p:nvSpPr>
        <p:spPr>
          <a:xfrm>
            <a:off x="9274809" y="6225032"/>
            <a:ext cx="1814195" cy="51371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2E5496"/>
                </a:solidFill>
                <a:latin typeface="Calibri"/>
                <a:ea typeface="Calibri"/>
                <a:cs typeface="Calibri"/>
                <a:sym typeface="Calibri"/>
              </a:rPr>
              <a:t>G is planar</a:t>
            </a:r>
            <a:endParaRPr sz="3200" b="0" i="0" u="none" strike="noStrike" cap="none">
              <a:solidFill>
                <a:srgbClr val="000000"/>
              </a:solidFill>
              <a:latin typeface="Calibri"/>
              <a:ea typeface="Calibri"/>
              <a:cs typeface="Calibri"/>
              <a:sym typeface="Calibri"/>
            </a:endParaRPr>
          </a:p>
        </p:txBody>
      </p:sp>
      <p:pic>
        <p:nvPicPr>
          <p:cNvPr id="278" name="Google Shape;278;p15"/>
          <p:cNvPicPr preferRelativeResize="0"/>
          <p:nvPr/>
        </p:nvPicPr>
        <p:blipFill rotWithShape="1">
          <a:blip r:embed="rId3">
            <a:alphaModFix/>
          </a:blip>
          <a:srcRect t="4970"/>
          <a:stretch/>
        </p:blipFill>
        <p:spPr>
          <a:xfrm>
            <a:off x="10882725" y="0"/>
            <a:ext cx="1309275" cy="16817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6"/>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284" name="Google Shape;284;p16"/>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85" name="Google Shape;285;p16"/>
          <p:cNvSpPr/>
          <p:nvPr/>
        </p:nvSpPr>
        <p:spPr>
          <a:xfrm>
            <a:off x="388620" y="2083307"/>
            <a:ext cx="2580640" cy="2143760"/>
          </a:xfrm>
          <a:custGeom>
            <a:avLst/>
            <a:gdLst/>
            <a:ahLst/>
            <a:cxnLst/>
            <a:rect l="l" t="t" r="r" b="b"/>
            <a:pathLst>
              <a:path w="2580640" h="2143760" extrusionOk="0">
                <a:moveTo>
                  <a:pt x="1179576" y="0"/>
                </a:moveTo>
                <a:lnTo>
                  <a:pt x="1179576" y="2143760"/>
                </a:lnTo>
              </a:path>
              <a:path w="2580640" h="2143760" extrusionOk="0">
                <a:moveTo>
                  <a:pt x="0" y="1005839"/>
                </a:moveTo>
                <a:lnTo>
                  <a:pt x="2580640" y="1005839"/>
                </a:lnTo>
              </a:path>
              <a:path w="2580640" h="2143760" extrusionOk="0">
                <a:moveTo>
                  <a:pt x="284988" y="192024"/>
                </a:moveTo>
                <a:lnTo>
                  <a:pt x="2205228" y="1939543"/>
                </a:lnTo>
              </a:path>
              <a:path w="2580640" h="2143760" extrusionOk="0">
                <a:moveTo>
                  <a:pt x="71628" y="1868931"/>
                </a:moveTo>
                <a:lnTo>
                  <a:pt x="2225548" y="172212"/>
                </a:lnTo>
              </a:path>
              <a:path w="2580640" h="2143760" extrusionOk="0">
                <a:moveTo>
                  <a:pt x="1179576" y="0"/>
                </a:moveTo>
                <a:lnTo>
                  <a:pt x="2205736" y="193039"/>
                </a:lnTo>
              </a:path>
              <a:path w="2580640" h="2143760" extrusionOk="0">
                <a:moveTo>
                  <a:pt x="2225040" y="192024"/>
                </a:moveTo>
                <a:lnTo>
                  <a:pt x="2580640" y="1004824"/>
                </a:lnTo>
              </a:path>
              <a:path w="2580640" h="2143760" extrusionOk="0">
                <a:moveTo>
                  <a:pt x="2580640" y="1005839"/>
                </a:moveTo>
                <a:lnTo>
                  <a:pt x="2225040" y="1940559"/>
                </a:lnTo>
              </a:path>
              <a:path w="2580640" h="2143760" extrusionOk="0">
                <a:moveTo>
                  <a:pt x="2226056" y="1940052"/>
                </a:moveTo>
                <a:lnTo>
                  <a:pt x="1179576" y="2143252"/>
                </a:lnTo>
              </a:path>
              <a:path w="2580640" h="2143760" extrusionOk="0">
                <a:moveTo>
                  <a:pt x="71628" y="1868423"/>
                </a:moveTo>
                <a:lnTo>
                  <a:pt x="1179068" y="2142743"/>
                </a:lnTo>
              </a:path>
              <a:path w="2580640" h="2143760" extrusionOk="0">
                <a:moveTo>
                  <a:pt x="0" y="1005839"/>
                </a:moveTo>
                <a:lnTo>
                  <a:pt x="71120" y="1869439"/>
                </a:lnTo>
              </a:path>
              <a:path w="2580640" h="2143760" extrusionOk="0">
                <a:moveTo>
                  <a:pt x="284480" y="182879"/>
                </a:moveTo>
                <a:lnTo>
                  <a:pt x="0" y="1005839"/>
                </a:lnTo>
              </a:path>
              <a:path w="2580640" h="2143760" extrusionOk="0">
                <a:moveTo>
                  <a:pt x="1179068" y="0"/>
                </a:moveTo>
                <a:lnTo>
                  <a:pt x="284988" y="193039"/>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86" name="Google Shape;286;p16"/>
          <p:cNvSpPr/>
          <p:nvPr/>
        </p:nvSpPr>
        <p:spPr>
          <a:xfrm>
            <a:off x="3413759" y="2083307"/>
            <a:ext cx="2580640" cy="2143760"/>
          </a:xfrm>
          <a:custGeom>
            <a:avLst/>
            <a:gdLst/>
            <a:ahLst/>
            <a:cxnLst/>
            <a:rect l="l" t="t" r="r" b="b"/>
            <a:pathLst>
              <a:path w="2580640" h="2143760" extrusionOk="0">
                <a:moveTo>
                  <a:pt x="1178052" y="0"/>
                </a:moveTo>
                <a:lnTo>
                  <a:pt x="1178052" y="2143760"/>
                </a:lnTo>
              </a:path>
              <a:path w="2580640" h="2143760" extrusionOk="0">
                <a:moveTo>
                  <a:pt x="284988" y="192024"/>
                </a:moveTo>
                <a:lnTo>
                  <a:pt x="2205228" y="1939543"/>
                </a:lnTo>
              </a:path>
              <a:path w="2580640" h="2143760" extrusionOk="0">
                <a:moveTo>
                  <a:pt x="71627" y="1868931"/>
                </a:moveTo>
                <a:lnTo>
                  <a:pt x="2225548" y="172212"/>
                </a:lnTo>
              </a:path>
              <a:path w="2580640" h="2143760" extrusionOk="0">
                <a:moveTo>
                  <a:pt x="1178052" y="0"/>
                </a:moveTo>
                <a:lnTo>
                  <a:pt x="2204212" y="193039"/>
                </a:lnTo>
              </a:path>
              <a:path w="2580640" h="2143760" extrusionOk="0">
                <a:moveTo>
                  <a:pt x="2225040" y="192024"/>
                </a:moveTo>
                <a:lnTo>
                  <a:pt x="2580640" y="1004824"/>
                </a:lnTo>
              </a:path>
              <a:path w="2580640" h="2143760" extrusionOk="0">
                <a:moveTo>
                  <a:pt x="2580640" y="1005839"/>
                </a:moveTo>
                <a:lnTo>
                  <a:pt x="2225040" y="1940559"/>
                </a:lnTo>
              </a:path>
              <a:path w="2580640" h="2143760" extrusionOk="0">
                <a:moveTo>
                  <a:pt x="2224531" y="1940052"/>
                </a:moveTo>
                <a:lnTo>
                  <a:pt x="1178052" y="2143252"/>
                </a:lnTo>
              </a:path>
              <a:path w="2580640" h="2143760" extrusionOk="0">
                <a:moveTo>
                  <a:pt x="71627" y="1868423"/>
                </a:moveTo>
                <a:lnTo>
                  <a:pt x="1179067" y="2142743"/>
                </a:lnTo>
              </a:path>
              <a:path w="2580640" h="2143760" extrusionOk="0">
                <a:moveTo>
                  <a:pt x="0" y="1005839"/>
                </a:moveTo>
                <a:lnTo>
                  <a:pt x="71119" y="1869439"/>
                </a:lnTo>
              </a:path>
              <a:path w="2580640" h="2143760" extrusionOk="0">
                <a:moveTo>
                  <a:pt x="284479" y="182879"/>
                </a:moveTo>
                <a:lnTo>
                  <a:pt x="0" y="1005839"/>
                </a:lnTo>
              </a:path>
              <a:path w="2580640" h="2143760" extrusionOk="0">
                <a:moveTo>
                  <a:pt x="1179067" y="0"/>
                </a:moveTo>
                <a:lnTo>
                  <a:pt x="284988" y="193039"/>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87" name="Google Shape;287;p16"/>
          <p:cNvSpPr/>
          <p:nvPr/>
        </p:nvSpPr>
        <p:spPr>
          <a:xfrm>
            <a:off x="6217920" y="2077211"/>
            <a:ext cx="2154555" cy="2145030"/>
          </a:xfrm>
          <a:custGeom>
            <a:avLst/>
            <a:gdLst/>
            <a:ahLst/>
            <a:cxnLst/>
            <a:rect l="l" t="t" r="r" b="b"/>
            <a:pathLst>
              <a:path w="2154554" h="2145029" extrusionOk="0">
                <a:moveTo>
                  <a:pt x="1107948" y="0"/>
                </a:moveTo>
                <a:lnTo>
                  <a:pt x="1107948" y="2143760"/>
                </a:lnTo>
              </a:path>
              <a:path w="2154554" h="2145029" extrusionOk="0">
                <a:moveTo>
                  <a:pt x="213359" y="193548"/>
                </a:moveTo>
                <a:lnTo>
                  <a:pt x="2133600" y="1941068"/>
                </a:lnTo>
              </a:path>
              <a:path w="2154554" h="2145029" extrusionOk="0">
                <a:moveTo>
                  <a:pt x="0" y="1870456"/>
                </a:moveTo>
                <a:lnTo>
                  <a:pt x="2153920" y="173736"/>
                </a:lnTo>
              </a:path>
              <a:path w="2154554" h="2145029" extrusionOk="0">
                <a:moveTo>
                  <a:pt x="1107948" y="0"/>
                </a:moveTo>
                <a:lnTo>
                  <a:pt x="2134107" y="193039"/>
                </a:lnTo>
              </a:path>
              <a:path w="2154554" h="2145029" extrusionOk="0">
                <a:moveTo>
                  <a:pt x="2153411" y="193548"/>
                </a:moveTo>
                <a:lnTo>
                  <a:pt x="2153411" y="1941068"/>
                </a:lnTo>
              </a:path>
              <a:path w="2154554" h="2145029" extrusionOk="0">
                <a:moveTo>
                  <a:pt x="2154428" y="1941576"/>
                </a:moveTo>
                <a:lnTo>
                  <a:pt x="1107948" y="2144776"/>
                </a:lnTo>
              </a:path>
              <a:path w="2154554" h="2145029" extrusionOk="0">
                <a:moveTo>
                  <a:pt x="0" y="1869948"/>
                </a:moveTo>
                <a:lnTo>
                  <a:pt x="1107439" y="2144268"/>
                </a:lnTo>
              </a:path>
              <a:path w="2154554" h="2145029" extrusionOk="0">
                <a:moveTo>
                  <a:pt x="212851" y="182879"/>
                </a:moveTo>
                <a:lnTo>
                  <a:pt x="19812" y="1869439"/>
                </a:lnTo>
              </a:path>
              <a:path w="2154554" h="2145029" extrusionOk="0">
                <a:moveTo>
                  <a:pt x="1107439" y="0"/>
                </a:moveTo>
                <a:lnTo>
                  <a:pt x="213359" y="193039"/>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88" name="Google Shape;288;p16"/>
          <p:cNvPicPr preferRelativeResize="0"/>
          <p:nvPr/>
        </p:nvPicPr>
        <p:blipFill rotWithShape="1">
          <a:blip r:embed="rId3">
            <a:alphaModFix/>
          </a:blip>
          <a:srcRect/>
          <a:stretch/>
        </p:blipFill>
        <p:spPr>
          <a:xfrm>
            <a:off x="8879419" y="2313315"/>
            <a:ext cx="2671633" cy="1787883"/>
          </a:xfrm>
          <a:prstGeom prst="rect">
            <a:avLst/>
          </a:prstGeom>
          <a:noFill/>
          <a:ln>
            <a:noFill/>
          </a:ln>
        </p:spPr>
      </p:pic>
      <p:sp>
        <p:nvSpPr>
          <p:cNvPr id="289" name="Google Shape;289;p16"/>
          <p:cNvSpPr txBox="1"/>
          <p:nvPr/>
        </p:nvSpPr>
        <p:spPr>
          <a:xfrm>
            <a:off x="434441" y="1404365"/>
            <a:ext cx="6811645" cy="751488"/>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tx1"/>
                </a:solidFill>
                <a:latin typeface="Calibri"/>
                <a:ea typeface="Calibri"/>
                <a:cs typeface="Calibri"/>
                <a:sym typeface="Calibri"/>
              </a:rPr>
              <a:t>Using </a:t>
            </a:r>
            <a:r>
              <a:rPr lang="en-US" sz="2400" b="0" i="0" u="none" strike="noStrike" cap="none" dirty="0" err="1">
                <a:solidFill>
                  <a:schemeClr val="tx1"/>
                </a:solidFill>
                <a:latin typeface="Calibri"/>
                <a:ea typeface="Calibri"/>
                <a:cs typeface="Calibri"/>
                <a:sym typeface="Calibri"/>
              </a:rPr>
              <a:t>Kuratowski’s</a:t>
            </a:r>
            <a:r>
              <a:rPr lang="en-US" sz="2400" b="0" i="0" u="none" strike="noStrike" cap="none" dirty="0">
                <a:solidFill>
                  <a:schemeClr val="tx1"/>
                </a:solidFill>
                <a:latin typeface="Calibri"/>
                <a:ea typeface="Calibri"/>
                <a:cs typeface="Calibri"/>
                <a:sym typeface="Calibri"/>
              </a:rPr>
              <a:t> theorem, prove that G is non planar</a:t>
            </a:r>
            <a:endParaRPr sz="2400" b="0" i="0" u="none" strike="noStrike" cap="none" dirty="0">
              <a:solidFill>
                <a:schemeClr val="tx1"/>
              </a:solidFill>
              <a:latin typeface="Calibri"/>
              <a:ea typeface="Calibri"/>
              <a:cs typeface="Calibri"/>
              <a:sym typeface="Calibri"/>
            </a:endParaRPr>
          </a:p>
        </p:txBody>
      </p:sp>
      <p:sp>
        <p:nvSpPr>
          <p:cNvPr id="290" name="Google Shape;290;p16"/>
          <p:cNvSpPr txBox="1"/>
          <p:nvPr/>
        </p:nvSpPr>
        <p:spPr>
          <a:xfrm>
            <a:off x="1212291" y="4428870"/>
            <a:ext cx="17018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a:t>
            </a:r>
            <a:endParaRPr sz="1800" b="0" i="0" u="none" strike="noStrike" cap="none">
              <a:solidFill>
                <a:srgbClr val="000000"/>
              </a:solidFill>
              <a:latin typeface="Calibri"/>
              <a:ea typeface="Calibri"/>
              <a:cs typeface="Calibri"/>
              <a:sym typeface="Calibri"/>
            </a:endParaRPr>
          </a:p>
        </p:txBody>
      </p:sp>
      <p:sp>
        <p:nvSpPr>
          <p:cNvPr id="291" name="Google Shape;291;p16"/>
          <p:cNvSpPr txBox="1"/>
          <p:nvPr/>
        </p:nvSpPr>
        <p:spPr>
          <a:xfrm>
            <a:off x="4213097" y="4374260"/>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G1</a:t>
            </a:r>
            <a:endParaRPr sz="1800" b="0" i="0" u="none" strike="noStrike" cap="none">
              <a:solidFill>
                <a:srgbClr val="000000"/>
              </a:solidFill>
              <a:latin typeface="Calibri"/>
              <a:ea typeface="Calibri"/>
              <a:cs typeface="Calibri"/>
              <a:sym typeface="Calibri"/>
            </a:endParaRPr>
          </a:p>
        </p:txBody>
      </p:sp>
      <p:sp>
        <p:nvSpPr>
          <p:cNvPr id="292" name="Google Shape;292;p16"/>
          <p:cNvSpPr txBox="1"/>
          <p:nvPr/>
        </p:nvSpPr>
        <p:spPr>
          <a:xfrm>
            <a:off x="6985254" y="4469129"/>
            <a:ext cx="28702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G2</a:t>
            </a:r>
            <a:endParaRPr sz="1800" b="0" i="0" u="none" strike="noStrike" cap="none">
              <a:solidFill>
                <a:srgbClr val="000000"/>
              </a:solidFill>
              <a:latin typeface="Calibri"/>
              <a:ea typeface="Calibri"/>
              <a:cs typeface="Calibri"/>
              <a:sym typeface="Calibri"/>
            </a:endParaRPr>
          </a:p>
        </p:txBody>
      </p:sp>
      <p:sp>
        <p:nvSpPr>
          <p:cNvPr id="293" name="Google Shape;293;p16"/>
          <p:cNvSpPr txBox="1"/>
          <p:nvPr/>
        </p:nvSpPr>
        <p:spPr>
          <a:xfrm>
            <a:off x="9433686" y="4311142"/>
            <a:ext cx="432434"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K3,3</a:t>
            </a:r>
            <a:endParaRPr sz="1800" b="0" i="0" u="none" strike="noStrike" cap="none">
              <a:solidFill>
                <a:srgbClr val="000000"/>
              </a:solidFill>
              <a:latin typeface="Calibri"/>
              <a:ea typeface="Calibri"/>
              <a:cs typeface="Calibri"/>
              <a:sym typeface="Calibri"/>
            </a:endParaRPr>
          </a:p>
        </p:txBody>
      </p:sp>
      <p:sp>
        <p:nvSpPr>
          <p:cNvPr id="294" name="Google Shape;294;p16"/>
          <p:cNvSpPr txBox="1"/>
          <p:nvPr/>
        </p:nvSpPr>
        <p:spPr>
          <a:xfrm>
            <a:off x="539292" y="4871466"/>
            <a:ext cx="3344545" cy="11208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tx1"/>
                </a:solidFill>
                <a:latin typeface="Calibri"/>
                <a:ea typeface="Calibri"/>
                <a:cs typeface="Calibri"/>
                <a:sym typeface="Calibri"/>
              </a:rPr>
              <a:t>G1 is a subgraph of G</a:t>
            </a:r>
            <a:endParaRPr sz="2400" b="0" i="0" u="none" strike="noStrike" cap="none" dirty="0">
              <a:solidFill>
                <a:schemeClr val="tx1"/>
              </a:solidFill>
              <a:latin typeface="Calibri"/>
              <a:ea typeface="Calibri"/>
              <a:cs typeface="Calibri"/>
              <a:sym typeface="Calibri"/>
            </a:endParaRPr>
          </a:p>
          <a:p>
            <a:pPr marL="12700" marR="508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chemeClr val="tx1"/>
                </a:solidFill>
                <a:latin typeface="Calibri"/>
                <a:ea typeface="Calibri"/>
                <a:cs typeface="Calibri"/>
                <a:sym typeface="Calibri"/>
              </a:rPr>
              <a:t>G2 is homeomorphic to G1  G2 is isomorphic to K3,3</a:t>
            </a:r>
            <a:endParaRPr sz="2400" b="1" i="0" u="none" strike="noStrike" cap="none" dirty="0">
              <a:solidFill>
                <a:schemeClr val="tx1"/>
              </a:solidFill>
              <a:latin typeface="Calibri"/>
              <a:ea typeface="Calibri"/>
              <a:cs typeface="Calibri"/>
              <a:sym typeface="Calibri"/>
            </a:endParaRPr>
          </a:p>
        </p:txBody>
      </p:sp>
      <p:pic>
        <p:nvPicPr>
          <p:cNvPr id="295" name="Google Shape;295;p16"/>
          <p:cNvPicPr preferRelativeResize="0"/>
          <p:nvPr/>
        </p:nvPicPr>
        <p:blipFill rotWithShape="1">
          <a:blip r:embed="rId4">
            <a:alphaModFix/>
          </a:blip>
          <a:srcRect t="4970"/>
          <a:stretch/>
        </p:blipFill>
        <p:spPr>
          <a:xfrm>
            <a:off x="10882725" y="0"/>
            <a:ext cx="1309275" cy="1681775"/>
          </a:xfrm>
          <a:prstGeom prst="rect">
            <a:avLst/>
          </a:prstGeom>
          <a:noFill/>
          <a:ln>
            <a:noFill/>
          </a:ln>
        </p:spPr>
      </p:pic>
      <p:sp>
        <p:nvSpPr>
          <p:cNvPr id="3" name="TextBox 2">
            <a:extLst>
              <a:ext uri="{FF2B5EF4-FFF2-40B4-BE49-F238E27FC236}">
                <a16:creationId xmlns:a16="http://schemas.microsoft.com/office/drawing/2014/main" id="{65A66B44-3A33-223F-C9FE-B6544089B632}"/>
              </a:ext>
            </a:extLst>
          </p:cNvPr>
          <p:cNvSpPr txBox="1"/>
          <p:nvPr/>
        </p:nvSpPr>
        <p:spPr>
          <a:xfrm>
            <a:off x="4786725" y="5559553"/>
            <a:ext cx="6096000" cy="461665"/>
          </a:xfrm>
          <a:prstGeom prst="rect">
            <a:avLst/>
          </a:prstGeom>
          <a:noFill/>
        </p:spPr>
        <p:txBody>
          <a:bodyPr wrap="square">
            <a:spAutoFit/>
          </a:bodyPr>
          <a:lstStyle/>
          <a:p>
            <a:r>
              <a:rPr lang="en-US" sz="2400" b="1" i="0" u="none" strike="noStrike" cap="none" dirty="0">
                <a:solidFill>
                  <a:schemeClr val="tx1"/>
                </a:solidFill>
                <a:latin typeface="Calibri"/>
                <a:ea typeface="Calibri"/>
                <a:cs typeface="Calibri"/>
                <a:sym typeface="Calibri"/>
              </a:rPr>
              <a:t>Hence G is non-planar</a:t>
            </a:r>
            <a:endParaRPr lang="en-IN" sz="2400" dirty="0"/>
          </a:p>
        </p:txBody>
      </p:sp>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4DCE1A7C-D9E2-933E-E740-3EF1D994DBAD}"/>
                  </a:ext>
                </a:extLst>
              </p14:cNvPr>
              <p14:cNvContentPartPr/>
              <p14:nvPr/>
            </p14:nvContentPartPr>
            <p14:xfrm>
              <a:off x="263880" y="44640"/>
              <a:ext cx="11548080" cy="6173280"/>
            </p14:xfrm>
          </p:contentPart>
        </mc:Choice>
        <mc:Fallback xmlns="">
          <p:pic>
            <p:nvPicPr>
              <p:cNvPr id="4" name="Ink 3">
                <a:extLst>
                  <a:ext uri="{FF2B5EF4-FFF2-40B4-BE49-F238E27FC236}">
                    <a16:creationId xmlns:a16="http://schemas.microsoft.com/office/drawing/2014/main" id="{4DCE1A7C-D9E2-933E-E740-3EF1D994DBAD}"/>
                  </a:ext>
                </a:extLst>
              </p:cNvPr>
              <p:cNvPicPr/>
              <p:nvPr/>
            </p:nvPicPr>
            <p:blipFill>
              <a:blip r:embed="rId6"/>
              <a:stretch>
                <a:fillRect/>
              </a:stretch>
            </p:blipFill>
            <p:spPr>
              <a:xfrm>
                <a:off x="254520" y="35280"/>
                <a:ext cx="11566800" cy="619200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 grpId="0" animBg="1"/>
      <p:bldP spid="287" grpId="0" animBg="1"/>
      <p:bldP spid="294" grpId="0"/>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7"/>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p>
        </p:txBody>
      </p:sp>
      <p:sp>
        <p:nvSpPr>
          <p:cNvPr id="301" name="Google Shape;301;p17"/>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2" name="Google Shape;302;p17"/>
          <p:cNvSpPr txBox="1"/>
          <p:nvPr/>
        </p:nvSpPr>
        <p:spPr>
          <a:xfrm>
            <a:off x="287832" y="1320501"/>
            <a:ext cx="9863455" cy="2274330"/>
          </a:xfrm>
          <a:prstGeom prst="rect">
            <a:avLst/>
          </a:prstGeom>
          <a:noFill/>
          <a:ln>
            <a:noFill/>
          </a:ln>
        </p:spPr>
        <p:txBody>
          <a:bodyPr spcFirstLastPara="1" wrap="square" lIns="0" tIns="89525" rIns="0" bIns="0" anchor="t" anchorCtr="0">
            <a:spAutoFit/>
          </a:bodyPr>
          <a:lstStyle/>
          <a:p>
            <a:pPr marL="1270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tx1"/>
                </a:solidFill>
                <a:latin typeface="Calibri"/>
                <a:ea typeface="Calibri"/>
                <a:cs typeface="Calibri"/>
                <a:sym typeface="Calibri"/>
              </a:rPr>
              <a:t>Faces (regions)</a:t>
            </a:r>
            <a:endParaRPr sz="3200" b="0" i="0" u="none" strike="noStrike" cap="none" dirty="0">
              <a:solidFill>
                <a:schemeClr val="tx1"/>
              </a:solidFill>
              <a:latin typeface="Calibri"/>
              <a:ea typeface="Calibri"/>
              <a:cs typeface="Calibri"/>
              <a:sym typeface="Calibri"/>
            </a:endParaRPr>
          </a:p>
          <a:p>
            <a:pPr marL="241300" marR="5080" lvl="0" indent="-228600" algn="l" rtl="0">
              <a:lnSpc>
                <a:spcPct val="95833"/>
              </a:lnSpc>
              <a:spcBef>
                <a:spcPts val="1010"/>
              </a:spcBef>
              <a:spcAft>
                <a:spcPts val="0"/>
              </a:spcAft>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A planar</a:t>
            </a:r>
            <a:r>
              <a:rPr lang="en-US" sz="2400" dirty="0">
                <a:solidFill>
                  <a:schemeClr val="tx1"/>
                </a:solidFill>
                <a:latin typeface="Calibri"/>
                <a:ea typeface="Calibri"/>
                <a:cs typeface="Calibri"/>
                <a:sym typeface="Calibri"/>
              </a:rPr>
              <a:t> </a:t>
            </a:r>
            <a:r>
              <a:rPr lang="en-US" sz="2400" b="0" i="0" u="none" strike="noStrike" cap="none" dirty="0">
                <a:solidFill>
                  <a:schemeClr val="tx1"/>
                </a:solidFill>
                <a:latin typeface="Calibri"/>
                <a:ea typeface="Calibri"/>
                <a:cs typeface="Calibri"/>
                <a:sym typeface="Calibri"/>
              </a:rPr>
              <a:t>representation</a:t>
            </a:r>
            <a:r>
              <a:rPr lang="en-US" sz="2400" dirty="0">
                <a:solidFill>
                  <a:schemeClr val="tx1"/>
                </a:solidFill>
                <a:latin typeface="Calibri"/>
                <a:ea typeface="Calibri"/>
                <a:cs typeface="Calibri"/>
                <a:sym typeface="Calibri"/>
              </a:rPr>
              <a:t> </a:t>
            </a:r>
            <a:r>
              <a:rPr lang="en-US" sz="2400" b="0" i="0" u="none" strike="noStrike" cap="none" dirty="0">
                <a:solidFill>
                  <a:schemeClr val="tx1"/>
                </a:solidFill>
                <a:latin typeface="Calibri"/>
                <a:ea typeface="Calibri"/>
                <a:cs typeface="Calibri"/>
                <a:sym typeface="Calibri"/>
              </a:rPr>
              <a:t>of	a graph</a:t>
            </a:r>
            <a:r>
              <a:rPr lang="en-US" sz="2400" dirty="0">
                <a:solidFill>
                  <a:schemeClr val="tx1"/>
                </a:solidFill>
                <a:latin typeface="Calibri"/>
                <a:ea typeface="Calibri"/>
                <a:cs typeface="Calibri"/>
                <a:sym typeface="Calibri"/>
              </a:rPr>
              <a:t> </a:t>
            </a:r>
            <a:r>
              <a:rPr lang="en-US" sz="2400" b="0" i="0" u="none" strike="noStrike" cap="none" dirty="0">
                <a:solidFill>
                  <a:schemeClr val="tx1"/>
                </a:solidFill>
                <a:latin typeface="Calibri"/>
                <a:ea typeface="Calibri"/>
                <a:cs typeface="Calibri"/>
                <a:sym typeface="Calibri"/>
              </a:rPr>
              <a:t>divides</a:t>
            </a:r>
            <a:r>
              <a:rPr lang="en-US" sz="2400" dirty="0">
                <a:solidFill>
                  <a:schemeClr val="tx1"/>
                </a:solidFill>
                <a:latin typeface="Calibri"/>
                <a:ea typeface="Calibri"/>
                <a:cs typeface="Calibri"/>
                <a:sym typeface="Calibri"/>
              </a:rPr>
              <a:t> </a:t>
            </a:r>
            <a:r>
              <a:rPr lang="en-US" sz="2400" b="0" i="0" u="none" strike="noStrike" cap="none" dirty="0">
                <a:solidFill>
                  <a:schemeClr val="tx1"/>
                </a:solidFill>
                <a:latin typeface="Calibri"/>
                <a:ea typeface="Calibri"/>
                <a:cs typeface="Calibri"/>
                <a:sym typeface="Calibri"/>
              </a:rPr>
              <a:t>the</a:t>
            </a:r>
            <a:r>
              <a:rPr lang="en-US" sz="2400" dirty="0">
                <a:solidFill>
                  <a:schemeClr val="tx1"/>
                </a:solidFill>
                <a:latin typeface="Calibri"/>
                <a:ea typeface="Calibri"/>
                <a:cs typeface="Calibri"/>
                <a:sym typeface="Calibri"/>
              </a:rPr>
              <a:t> </a:t>
            </a:r>
            <a:r>
              <a:rPr lang="en-US" sz="2400" b="0" i="0" u="none" strike="noStrike" cap="none" dirty="0">
                <a:solidFill>
                  <a:schemeClr val="tx1"/>
                </a:solidFill>
                <a:latin typeface="Calibri"/>
                <a:ea typeface="Calibri"/>
                <a:cs typeface="Calibri"/>
                <a:sym typeface="Calibri"/>
              </a:rPr>
              <a:t>plane</a:t>
            </a:r>
            <a:r>
              <a:rPr lang="en-US" sz="2400" dirty="0">
                <a:solidFill>
                  <a:schemeClr val="tx1"/>
                </a:solidFill>
                <a:latin typeface="Calibri"/>
                <a:ea typeface="Calibri"/>
                <a:cs typeface="Calibri"/>
                <a:sym typeface="Calibri"/>
              </a:rPr>
              <a:t> </a:t>
            </a:r>
            <a:r>
              <a:rPr lang="en-US" sz="2400" b="0" i="0" u="none" strike="noStrike" cap="none" dirty="0">
                <a:solidFill>
                  <a:schemeClr val="tx1"/>
                </a:solidFill>
                <a:latin typeface="Calibri"/>
                <a:ea typeface="Calibri"/>
                <a:cs typeface="Calibri"/>
                <a:sym typeface="Calibri"/>
              </a:rPr>
              <a:t>into</a:t>
            </a:r>
            <a:r>
              <a:rPr lang="en-US" sz="2400" dirty="0">
                <a:solidFill>
                  <a:schemeClr val="tx1"/>
                </a:solidFill>
                <a:latin typeface="Calibri"/>
                <a:ea typeface="Calibri"/>
                <a:cs typeface="Calibri"/>
                <a:sym typeface="Calibri"/>
              </a:rPr>
              <a:t> </a:t>
            </a:r>
            <a:r>
              <a:rPr lang="en-US" sz="2400" b="0" i="0" u="none" strike="noStrike" cap="none" dirty="0">
                <a:solidFill>
                  <a:schemeClr val="tx1"/>
                </a:solidFill>
                <a:latin typeface="Calibri"/>
                <a:ea typeface="Calibri"/>
                <a:cs typeface="Calibri"/>
                <a:sym typeface="Calibri"/>
              </a:rPr>
              <a:t>a</a:t>
            </a:r>
            <a:r>
              <a:rPr lang="en-US" sz="2400" dirty="0">
                <a:solidFill>
                  <a:schemeClr val="tx1"/>
                </a:solidFill>
                <a:latin typeface="Calibri"/>
                <a:ea typeface="Calibri"/>
                <a:cs typeface="Calibri"/>
                <a:sym typeface="Calibri"/>
              </a:rPr>
              <a:t> </a:t>
            </a:r>
            <a:r>
              <a:rPr lang="en-US" sz="2400" b="0" i="0" u="none" strike="noStrike" cap="none" dirty="0">
                <a:solidFill>
                  <a:schemeClr val="tx1"/>
                </a:solidFill>
                <a:latin typeface="Calibri"/>
                <a:ea typeface="Calibri"/>
                <a:cs typeface="Calibri"/>
                <a:sym typeface="Calibri"/>
              </a:rPr>
              <a:t>number</a:t>
            </a:r>
            <a:r>
              <a:rPr lang="en-US" sz="2400" dirty="0">
                <a:solidFill>
                  <a:schemeClr val="tx1"/>
                </a:solidFill>
                <a:latin typeface="Calibri"/>
                <a:ea typeface="Calibri"/>
                <a:cs typeface="Calibri"/>
                <a:sym typeface="Calibri"/>
              </a:rPr>
              <a:t> </a:t>
            </a:r>
            <a:r>
              <a:rPr lang="en-US" sz="2400" b="0" i="0" u="none" strike="noStrike" cap="none" dirty="0">
                <a:solidFill>
                  <a:schemeClr val="tx1"/>
                </a:solidFill>
                <a:latin typeface="Calibri"/>
                <a:ea typeface="Calibri"/>
                <a:cs typeface="Calibri"/>
                <a:sym typeface="Calibri"/>
              </a:rPr>
              <a:t>of  connected regions: faces.</a:t>
            </a:r>
            <a:endParaRPr sz="2400" b="0" i="0" u="none" strike="noStrike" cap="none" dirty="0">
              <a:solidFill>
                <a:schemeClr val="tx1"/>
              </a:solidFill>
              <a:latin typeface="Calibri"/>
              <a:ea typeface="Calibri"/>
              <a:cs typeface="Calibri"/>
              <a:sym typeface="Calibri"/>
            </a:endParaRPr>
          </a:p>
          <a:p>
            <a:pPr marL="241300" marR="0" lvl="0" indent="-228600" algn="l" rtl="0">
              <a:lnSpc>
                <a:spcPct val="100000"/>
              </a:lnSpc>
              <a:spcBef>
                <a:spcPts val="459"/>
              </a:spcBef>
              <a:spcAft>
                <a:spcPts val="0"/>
              </a:spcAft>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Each face is bounded by edges.</a:t>
            </a:r>
            <a:endParaRPr sz="2400" b="0" i="0" u="none" strike="noStrike" cap="none" dirty="0">
              <a:solidFill>
                <a:schemeClr val="tx1"/>
              </a:solidFill>
              <a:latin typeface="Calibri"/>
              <a:ea typeface="Calibri"/>
              <a:cs typeface="Calibri"/>
              <a:sym typeface="Calibri"/>
            </a:endParaRPr>
          </a:p>
          <a:p>
            <a:pPr marL="241300" marR="0" lvl="0" indent="-228600" algn="l" rtl="0">
              <a:lnSpc>
                <a:spcPct val="100000"/>
              </a:lnSpc>
              <a:spcBef>
                <a:spcPts val="420"/>
              </a:spcBef>
              <a:spcAft>
                <a:spcPts val="0"/>
              </a:spcAft>
              <a:buClr>
                <a:srgbClr val="2E5496"/>
              </a:buClr>
              <a:buSzPts val="2400"/>
              <a:buFont typeface="Arial"/>
              <a:buChar char="•"/>
            </a:pPr>
            <a:r>
              <a:rPr lang="en-US" sz="2400" b="0" i="0" u="none" strike="noStrike" cap="none" dirty="0">
                <a:solidFill>
                  <a:schemeClr val="tx1"/>
                </a:solidFill>
                <a:latin typeface="Calibri"/>
                <a:ea typeface="Calibri"/>
                <a:cs typeface="Calibri"/>
                <a:sym typeface="Calibri"/>
              </a:rPr>
              <a:t>One of the faces encloses the graph: exterior face.</a:t>
            </a:r>
            <a:endParaRPr sz="2400" b="0" i="0" u="none" strike="noStrike" cap="none" dirty="0">
              <a:solidFill>
                <a:schemeClr val="tx1"/>
              </a:solidFill>
              <a:latin typeface="Calibri"/>
              <a:ea typeface="Calibri"/>
              <a:cs typeface="Calibri"/>
              <a:sym typeface="Calibri"/>
            </a:endParaRPr>
          </a:p>
        </p:txBody>
      </p:sp>
      <p:pic>
        <p:nvPicPr>
          <p:cNvPr id="303" name="Google Shape;303;p17"/>
          <p:cNvPicPr preferRelativeResize="0"/>
          <p:nvPr/>
        </p:nvPicPr>
        <p:blipFill rotWithShape="1">
          <a:blip r:embed="rId3">
            <a:alphaModFix/>
          </a:blip>
          <a:srcRect/>
          <a:stretch/>
        </p:blipFill>
        <p:spPr>
          <a:xfrm>
            <a:off x="1229477" y="4015853"/>
            <a:ext cx="5583888" cy="2013666"/>
          </a:xfrm>
          <a:prstGeom prst="rect">
            <a:avLst/>
          </a:prstGeom>
          <a:noFill/>
          <a:ln>
            <a:noFill/>
          </a:ln>
        </p:spPr>
      </p:pic>
      <p:pic>
        <p:nvPicPr>
          <p:cNvPr id="304" name="Google Shape;304;p17"/>
          <p:cNvPicPr preferRelativeResize="0"/>
          <p:nvPr/>
        </p:nvPicPr>
        <p:blipFill rotWithShape="1">
          <a:blip r:embed="rId4">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A92FCA38-B077-9227-C397-6176F37A9514}"/>
                  </a:ext>
                </a:extLst>
              </p14:cNvPr>
              <p14:cNvContentPartPr/>
              <p14:nvPr/>
            </p14:nvContentPartPr>
            <p14:xfrm>
              <a:off x="1295280" y="737640"/>
              <a:ext cx="7578360" cy="5071680"/>
            </p14:xfrm>
          </p:contentPart>
        </mc:Choice>
        <mc:Fallback xmlns="">
          <p:pic>
            <p:nvPicPr>
              <p:cNvPr id="2" name="Ink 1">
                <a:extLst>
                  <a:ext uri="{FF2B5EF4-FFF2-40B4-BE49-F238E27FC236}">
                    <a16:creationId xmlns:a16="http://schemas.microsoft.com/office/drawing/2014/main" id="{A92FCA38-B077-9227-C397-6176F37A9514}"/>
                  </a:ext>
                </a:extLst>
              </p:cNvPr>
              <p:cNvPicPr/>
              <p:nvPr/>
            </p:nvPicPr>
            <p:blipFill>
              <a:blip r:embed="rId6"/>
              <a:stretch>
                <a:fillRect/>
              </a:stretch>
            </p:blipFill>
            <p:spPr>
              <a:xfrm>
                <a:off x="1285920" y="728280"/>
                <a:ext cx="7597080" cy="5090400"/>
              </a:xfrm>
              <a:prstGeom prst="rect">
                <a:avLst/>
              </a:prstGeom>
            </p:spPr>
          </p:pic>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310" name="Google Shape;310;p18"/>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1" name="Google Shape;311;p18"/>
          <p:cNvSpPr txBox="1"/>
          <p:nvPr/>
        </p:nvSpPr>
        <p:spPr>
          <a:xfrm>
            <a:off x="287832" y="1320501"/>
            <a:ext cx="9840595" cy="2274330"/>
          </a:xfrm>
          <a:prstGeom prst="rect">
            <a:avLst/>
          </a:prstGeom>
          <a:noFill/>
          <a:ln>
            <a:noFill/>
          </a:ln>
        </p:spPr>
        <p:txBody>
          <a:bodyPr spcFirstLastPara="1" wrap="square" lIns="0" tIns="89525" rIns="0" bIns="0" anchor="t" anchorCtr="0">
            <a:spAutoFit/>
          </a:bodyPr>
          <a:lstStyle/>
          <a:p>
            <a:pPr marL="1270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tx1"/>
                </a:solidFill>
                <a:latin typeface="Calibri"/>
                <a:ea typeface="Calibri"/>
                <a:cs typeface="Calibri"/>
                <a:sym typeface="Calibri"/>
              </a:rPr>
              <a:t>Euler’s Theorem on Planar Graphs</a:t>
            </a:r>
            <a:endParaRPr sz="3200" b="0" i="0" u="none" strike="noStrike" cap="none" dirty="0">
              <a:solidFill>
                <a:schemeClr val="tx1"/>
              </a:solidFill>
              <a:latin typeface="Calibri"/>
              <a:ea typeface="Calibri"/>
              <a:cs typeface="Calibri"/>
              <a:sym typeface="Calibri"/>
            </a:endParaRPr>
          </a:p>
          <a:p>
            <a:pPr marL="311785" marR="0" lvl="0" indent="-299719" algn="l" rtl="0">
              <a:lnSpc>
                <a:spcPct val="100000"/>
              </a:lnSpc>
              <a:spcBef>
                <a:spcPts val="450"/>
              </a:spcBef>
              <a:spcAft>
                <a:spcPts val="0"/>
              </a:spcAft>
              <a:buClr>
                <a:srgbClr val="2E5496"/>
              </a:buClr>
              <a:buSzPts val="2400"/>
              <a:buFont typeface="Calibri"/>
              <a:buAutoNum type="arabicPeriod"/>
            </a:pPr>
            <a:r>
              <a:rPr lang="en-US" sz="2400" b="0" i="0" u="none" strike="noStrike" cap="none" dirty="0">
                <a:solidFill>
                  <a:schemeClr val="tx1"/>
                </a:solidFill>
                <a:latin typeface="Calibri"/>
                <a:ea typeface="Calibri"/>
                <a:cs typeface="Calibri"/>
                <a:sym typeface="Calibri"/>
              </a:rPr>
              <a:t>If a connected planar graph G has ‘n’ vertices, ‘e’ edges and ‘r’ regions then</a:t>
            </a:r>
            <a:endParaRPr sz="2400" b="0" i="0" u="none" strike="noStrike" cap="none" dirty="0">
              <a:solidFill>
                <a:schemeClr val="tx1"/>
              </a:solidFill>
              <a:latin typeface="Calibri"/>
              <a:ea typeface="Calibri"/>
              <a:cs typeface="Calibri"/>
              <a:sym typeface="Calibri"/>
            </a:endParaRPr>
          </a:p>
          <a:p>
            <a:pPr marL="12700" marR="0" lvl="0" indent="0" algn="l" rtl="0">
              <a:lnSpc>
                <a:spcPct val="100000"/>
              </a:lnSpc>
              <a:spcBef>
                <a:spcPts val="434"/>
              </a:spcBef>
              <a:spcAft>
                <a:spcPts val="0"/>
              </a:spcAft>
              <a:buClr>
                <a:srgbClr val="000000"/>
              </a:buClr>
              <a:buSzPts val="2400"/>
              <a:buFont typeface="Arial"/>
              <a:buNone/>
            </a:pPr>
            <a:r>
              <a:rPr lang="en-US" sz="2400" b="0" i="0" u="none" strike="noStrike" cap="none" dirty="0">
                <a:solidFill>
                  <a:schemeClr val="tx1"/>
                </a:solidFill>
                <a:latin typeface="Calibri"/>
                <a:ea typeface="Calibri"/>
                <a:cs typeface="Calibri"/>
                <a:sym typeface="Calibri"/>
              </a:rPr>
              <a:t>n – e + r =2</a:t>
            </a:r>
            <a:endParaRPr sz="2400" b="0" i="0" u="none" strike="noStrike" cap="none" dirty="0">
              <a:solidFill>
                <a:schemeClr val="tx1"/>
              </a:solidFill>
              <a:latin typeface="Calibri"/>
              <a:ea typeface="Calibri"/>
              <a:cs typeface="Calibri"/>
              <a:sym typeface="Calibri"/>
            </a:endParaRPr>
          </a:p>
          <a:p>
            <a:pPr marL="12700" marR="5080" lvl="0" indent="-12700" algn="l" rtl="0">
              <a:lnSpc>
                <a:spcPct val="95833"/>
              </a:lnSpc>
              <a:spcBef>
                <a:spcPts val="980"/>
              </a:spcBef>
              <a:spcAft>
                <a:spcPts val="0"/>
              </a:spcAft>
              <a:buClr>
                <a:srgbClr val="2E5496"/>
              </a:buClr>
              <a:buSzPts val="2400"/>
              <a:buFont typeface="Calibri"/>
              <a:buAutoNum type="arabicPeriod" startAt="2"/>
            </a:pPr>
            <a:r>
              <a:rPr lang="en-US" sz="2400" b="0" i="0" u="none" strike="noStrike" cap="none" dirty="0">
                <a:solidFill>
                  <a:schemeClr val="tx1"/>
                </a:solidFill>
                <a:latin typeface="Calibri"/>
                <a:ea typeface="Calibri"/>
                <a:cs typeface="Calibri"/>
                <a:sym typeface="Calibri"/>
              </a:rPr>
              <a:t>If G= (V,E) is a connected simple graph with |V| = n, |E| = e &gt; 2 and r regions,  then e &gt;= 3r/2 and e &lt;= 3n - 6</a:t>
            </a:r>
            <a:endParaRPr sz="2400" b="0" i="0" u="none" strike="noStrike" cap="none" dirty="0">
              <a:solidFill>
                <a:schemeClr val="tx1"/>
              </a:solidFill>
              <a:latin typeface="Calibri"/>
              <a:ea typeface="Calibri"/>
              <a:cs typeface="Calibri"/>
              <a:sym typeface="Calibri"/>
            </a:endParaRPr>
          </a:p>
        </p:txBody>
      </p:sp>
      <p:sp>
        <p:nvSpPr>
          <p:cNvPr id="312" name="Google Shape;312;p18"/>
          <p:cNvSpPr/>
          <p:nvPr/>
        </p:nvSpPr>
        <p:spPr>
          <a:xfrm>
            <a:off x="656844" y="4015740"/>
            <a:ext cx="2211070" cy="2067560"/>
          </a:xfrm>
          <a:custGeom>
            <a:avLst/>
            <a:gdLst/>
            <a:ahLst/>
            <a:cxnLst/>
            <a:rect l="l" t="t" r="r" b="b"/>
            <a:pathLst>
              <a:path w="2211070" h="2067560" extrusionOk="0">
                <a:moveTo>
                  <a:pt x="0" y="781050"/>
                </a:moveTo>
                <a:lnTo>
                  <a:pt x="628650" y="0"/>
                </a:lnTo>
              </a:path>
              <a:path w="2211070" h="2067560" extrusionOk="0">
                <a:moveTo>
                  <a:pt x="638556" y="9143"/>
                </a:moveTo>
                <a:lnTo>
                  <a:pt x="1314831" y="799719"/>
                </a:lnTo>
              </a:path>
              <a:path w="2211070" h="2067560" extrusionOk="0">
                <a:moveTo>
                  <a:pt x="1315212" y="800100"/>
                </a:moveTo>
                <a:lnTo>
                  <a:pt x="2210562" y="1314450"/>
                </a:lnTo>
              </a:path>
              <a:path w="2211070" h="2067560" extrusionOk="0">
                <a:moveTo>
                  <a:pt x="1315212" y="2067306"/>
                </a:moveTo>
                <a:lnTo>
                  <a:pt x="2210562" y="1324356"/>
                </a:lnTo>
              </a:path>
              <a:path w="2211070" h="2067560" extrusionOk="0">
                <a:moveTo>
                  <a:pt x="2210943" y="1313688"/>
                </a:moveTo>
                <a:lnTo>
                  <a:pt x="1496568" y="1313688"/>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3" name="Google Shape;313;p18"/>
          <p:cNvSpPr txBox="1"/>
          <p:nvPr/>
        </p:nvSpPr>
        <p:spPr>
          <a:xfrm>
            <a:off x="1212291" y="4472432"/>
            <a:ext cx="2641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R1</a:t>
            </a:r>
            <a:endParaRPr sz="1800" b="0" i="0" u="none" strike="noStrike" cap="none">
              <a:solidFill>
                <a:srgbClr val="000000"/>
              </a:solidFill>
              <a:latin typeface="Calibri"/>
              <a:ea typeface="Calibri"/>
              <a:cs typeface="Calibri"/>
              <a:sym typeface="Calibri"/>
            </a:endParaRPr>
          </a:p>
        </p:txBody>
      </p:sp>
      <p:sp>
        <p:nvSpPr>
          <p:cNvPr id="314" name="Google Shape;314;p18"/>
          <p:cNvSpPr txBox="1"/>
          <p:nvPr/>
        </p:nvSpPr>
        <p:spPr>
          <a:xfrm>
            <a:off x="656844" y="4815840"/>
            <a:ext cx="1315720" cy="1266825"/>
          </a:xfrm>
          <a:prstGeom prst="rect">
            <a:avLst/>
          </a:prstGeom>
          <a:noFill/>
          <a:ln w="9525" cap="flat" cmpd="sng">
            <a:solidFill>
              <a:srgbClr val="4471C4"/>
            </a:solidFill>
            <a:prstDash val="solid"/>
            <a:round/>
            <a:headEnd type="none" w="sm" len="sm"/>
            <a:tailEnd type="none" w="sm" len="sm"/>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Times New Roman"/>
              <a:ea typeface="Times New Roman"/>
              <a:cs typeface="Times New Roman"/>
              <a:sym typeface="Times New Roman"/>
            </a:endParaRPr>
          </a:p>
          <a:p>
            <a:pPr marL="41529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R2</a:t>
            </a:r>
            <a:endParaRPr sz="1800" b="0" i="0" u="none" strike="noStrike" cap="none">
              <a:solidFill>
                <a:srgbClr val="000000"/>
              </a:solidFill>
              <a:latin typeface="Calibri"/>
              <a:ea typeface="Calibri"/>
              <a:cs typeface="Calibri"/>
              <a:sym typeface="Calibri"/>
            </a:endParaRPr>
          </a:p>
        </p:txBody>
      </p:sp>
      <p:sp>
        <p:nvSpPr>
          <p:cNvPr id="315" name="Google Shape;315;p18"/>
          <p:cNvSpPr txBox="1"/>
          <p:nvPr/>
        </p:nvSpPr>
        <p:spPr>
          <a:xfrm>
            <a:off x="2212594" y="5442610"/>
            <a:ext cx="26416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R3</a:t>
            </a:r>
            <a:endParaRPr sz="1800" b="0" i="0" u="none" strike="noStrike" cap="none">
              <a:solidFill>
                <a:srgbClr val="000000"/>
              </a:solidFill>
              <a:latin typeface="Calibri"/>
              <a:ea typeface="Calibri"/>
              <a:cs typeface="Calibri"/>
              <a:sym typeface="Calibri"/>
            </a:endParaRPr>
          </a:p>
        </p:txBody>
      </p:sp>
      <p:sp>
        <p:nvSpPr>
          <p:cNvPr id="316" name="Google Shape;316;p18"/>
          <p:cNvSpPr txBox="1"/>
          <p:nvPr/>
        </p:nvSpPr>
        <p:spPr>
          <a:xfrm>
            <a:off x="2231517" y="4077716"/>
            <a:ext cx="26479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libri"/>
                <a:ea typeface="Calibri"/>
                <a:cs typeface="Calibri"/>
                <a:sym typeface="Calibri"/>
              </a:rPr>
              <a:t>R4</a:t>
            </a:r>
            <a:endParaRPr sz="1800" b="0" i="0" u="none" strike="noStrike" cap="none">
              <a:solidFill>
                <a:srgbClr val="000000"/>
              </a:solidFill>
              <a:latin typeface="Calibri"/>
              <a:ea typeface="Calibri"/>
              <a:cs typeface="Calibri"/>
              <a:sym typeface="Calibri"/>
            </a:endParaRPr>
          </a:p>
        </p:txBody>
      </p:sp>
      <p:sp>
        <p:nvSpPr>
          <p:cNvPr id="317" name="Google Shape;317;p18"/>
          <p:cNvSpPr txBox="1"/>
          <p:nvPr/>
        </p:nvSpPr>
        <p:spPr>
          <a:xfrm>
            <a:off x="4451096" y="4223715"/>
            <a:ext cx="1403350" cy="185547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tx1"/>
                </a:solidFill>
                <a:latin typeface="Calibri"/>
                <a:ea typeface="Calibri"/>
                <a:cs typeface="Calibri"/>
                <a:sym typeface="Calibri"/>
              </a:rPr>
              <a:t>n = 7</a:t>
            </a:r>
            <a:endParaRPr sz="2400" b="0" i="0" u="none" strike="noStrike" cap="none" dirty="0">
              <a:solidFill>
                <a:schemeClr val="tx1"/>
              </a:solidFill>
              <a:latin typeface="Calibri"/>
              <a:ea typeface="Calibri"/>
              <a:cs typeface="Calibri"/>
              <a:sym typeface="Calibri"/>
            </a:endParaRPr>
          </a:p>
          <a:p>
            <a:pPr marL="12700" marR="0" lvl="0" indent="0" algn="l" rtl="0">
              <a:lnSpc>
                <a:spcPct val="100000"/>
              </a:lnSpc>
              <a:spcBef>
                <a:spcPts val="5"/>
              </a:spcBef>
              <a:spcAft>
                <a:spcPts val="0"/>
              </a:spcAft>
              <a:buClr>
                <a:srgbClr val="000000"/>
              </a:buClr>
              <a:buSzPts val="2400"/>
              <a:buFont typeface="Arial"/>
              <a:buNone/>
            </a:pPr>
            <a:r>
              <a:rPr lang="en-US" sz="2400" b="1" i="0" u="none" strike="noStrike" cap="none" dirty="0">
                <a:solidFill>
                  <a:schemeClr val="tx1"/>
                </a:solidFill>
                <a:latin typeface="Calibri"/>
                <a:ea typeface="Calibri"/>
                <a:cs typeface="Calibri"/>
                <a:sym typeface="Calibri"/>
              </a:rPr>
              <a:t>e = 9</a:t>
            </a:r>
            <a:endParaRPr sz="2400" b="0" i="0" u="none" strike="noStrike" cap="none" dirty="0">
              <a:solidFill>
                <a:schemeClr val="tx1"/>
              </a:solidFill>
              <a:latin typeface="Calibri"/>
              <a:ea typeface="Calibri"/>
              <a:cs typeface="Calibri"/>
              <a:sym typeface="Calibri"/>
            </a:endParaRPr>
          </a:p>
          <a:p>
            <a:pPr marL="12700" marR="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tx1"/>
                </a:solidFill>
                <a:latin typeface="Calibri"/>
                <a:ea typeface="Calibri"/>
                <a:cs typeface="Calibri"/>
                <a:sym typeface="Calibri"/>
              </a:rPr>
              <a:t>r = 4</a:t>
            </a:r>
            <a:endParaRPr sz="2400" b="0" i="0" u="none" strike="noStrike" cap="none" dirty="0">
              <a:solidFill>
                <a:schemeClr val="tx1"/>
              </a:solidFill>
              <a:latin typeface="Calibri"/>
              <a:ea typeface="Calibri"/>
              <a:cs typeface="Calibri"/>
              <a:sym typeface="Calibri"/>
            </a:endParaRPr>
          </a:p>
          <a:p>
            <a:pPr marL="12700" marR="5080" lvl="0" indent="0" algn="l" rtl="0">
              <a:lnSpc>
                <a:spcPct val="100000"/>
              </a:lnSpc>
              <a:spcBef>
                <a:spcPts val="0"/>
              </a:spcBef>
              <a:spcAft>
                <a:spcPts val="0"/>
              </a:spcAft>
              <a:buClr>
                <a:srgbClr val="000000"/>
              </a:buClr>
              <a:buSzPts val="2400"/>
              <a:buFont typeface="Arial"/>
              <a:buNone/>
            </a:pPr>
            <a:r>
              <a:rPr lang="en-US" sz="2400" b="1" i="0" u="none" strike="noStrike" cap="none" dirty="0">
                <a:solidFill>
                  <a:schemeClr val="tx1"/>
                </a:solidFill>
                <a:latin typeface="Calibri"/>
                <a:ea typeface="Calibri"/>
                <a:cs typeface="Calibri"/>
                <a:sym typeface="Calibri"/>
              </a:rPr>
              <a:t>n – e + r =2  7-9+4=2</a:t>
            </a:r>
            <a:endParaRPr sz="2400" b="0" i="0" u="none" strike="noStrike" cap="none" dirty="0">
              <a:solidFill>
                <a:schemeClr val="tx1"/>
              </a:solidFill>
              <a:latin typeface="Calibri"/>
              <a:ea typeface="Calibri"/>
              <a:cs typeface="Calibri"/>
              <a:sym typeface="Calibri"/>
            </a:endParaRPr>
          </a:p>
        </p:txBody>
      </p:sp>
      <p:pic>
        <p:nvPicPr>
          <p:cNvPr id="318" name="Google Shape;318;p18"/>
          <p:cNvPicPr preferRelativeResize="0"/>
          <p:nvPr/>
        </p:nvPicPr>
        <p:blipFill rotWithShape="1">
          <a:blip r:embed="rId3">
            <a:alphaModFix/>
          </a:blip>
          <a:srcRect t="4970"/>
          <a:stretch/>
        </p:blipFill>
        <p:spPr>
          <a:xfrm>
            <a:off x="10882725" y="0"/>
            <a:ext cx="1309275" cy="1681775"/>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A1E67A30-2546-02AD-0D19-5778504FA253}"/>
                  </a:ext>
                </a:extLst>
              </p14:cNvPr>
              <p14:cNvContentPartPr/>
              <p14:nvPr/>
            </p14:nvContentPartPr>
            <p14:xfrm>
              <a:off x="297360" y="2683800"/>
              <a:ext cx="1577160" cy="431640"/>
            </p14:xfrm>
          </p:contentPart>
        </mc:Choice>
        <mc:Fallback xmlns="">
          <p:pic>
            <p:nvPicPr>
              <p:cNvPr id="3" name="Ink 2">
                <a:extLst>
                  <a:ext uri="{FF2B5EF4-FFF2-40B4-BE49-F238E27FC236}">
                    <a16:creationId xmlns:a16="http://schemas.microsoft.com/office/drawing/2014/main" id="{A1E67A30-2546-02AD-0D19-5778504FA253}"/>
                  </a:ext>
                </a:extLst>
              </p:cNvPr>
              <p:cNvPicPr/>
              <p:nvPr/>
            </p:nvPicPr>
            <p:blipFill>
              <a:blip r:embed="rId5"/>
              <a:stretch>
                <a:fillRect/>
              </a:stretch>
            </p:blipFill>
            <p:spPr>
              <a:xfrm>
                <a:off x="288000" y="2674440"/>
                <a:ext cx="1595880" cy="450360"/>
              </a:xfrm>
              <a:prstGeom prst="rect">
                <a:avLst/>
              </a:prstGeom>
            </p:spPr>
          </p:pic>
        </mc:Fallback>
      </mc:AlternateContent>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310" name="Google Shape;310;p18"/>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1" name="Google Shape;311;p18"/>
          <p:cNvSpPr txBox="1"/>
          <p:nvPr/>
        </p:nvSpPr>
        <p:spPr>
          <a:xfrm>
            <a:off x="287832" y="1320501"/>
            <a:ext cx="9840595" cy="2647510"/>
          </a:xfrm>
          <a:prstGeom prst="rect">
            <a:avLst/>
          </a:prstGeom>
          <a:noFill/>
          <a:ln>
            <a:noFill/>
          </a:ln>
        </p:spPr>
        <p:txBody>
          <a:bodyPr spcFirstLastPara="1" wrap="square" lIns="0" tIns="89525" rIns="0" bIns="0" anchor="t" anchorCtr="0">
            <a:spAutoFit/>
          </a:bodyPr>
          <a:lstStyle/>
          <a:p>
            <a:pPr marL="1270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tx1"/>
                </a:solidFill>
                <a:latin typeface="Calibri"/>
                <a:ea typeface="Calibri"/>
                <a:cs typeface="Calibri"/>
                <a:sym typeface="Calibri"/>
              </a:rPr>
              <a:t>Euler’s Theorem on Planar Graphs</a:t>
            </a:r>
            <a:endParaRPr sz="3200" b="0" i="0" u="none" strike="noStrike" cap="none" dirty="0">
              <a:solidFill>
                <a:schemeClr val="tx1"/>
              </a:solidFill>
              <a:latin typeface="Calibri"/>
              <a:ea typeface="Calibri"/>
              <a:cs typeface="Calibri"/>
              <a:sym typeface="Calibri"/>
            </a:endParaRPr>
          </a:p>
          <a:p>
            <a:pPr marL="311785" marR="0" lvl="0" indent="-299719" algn="l" rtl="0">
              <a:lnSpc>
                <a:spcPct val="100000"/>
              </a:lnSpc>
              <a:spcBef>
                <a:spcPts val="450"/>
              </a:spcBef>
              <a:spcAft>
                <a:spcPts val="0"/>
              </a:spcAft>
              <a:buClr>
                <a:srgbClr val="2E5496"/>
              </a:buClr>
              <a:buSzPts val="2400"/>
              <a:buFont typeface="Calibri"/>
              <a:buAutoNum type="arabicPeriod"/>
            </a:pPr>
            <a:r>
              <a:rPr lang="en-US" sz="2400" b="0" i="0" u="none" strike="noStrike" cap="none" dirty="0">
                <a:solidFill>
                  <a:schemeClr val="tx1"/>
                </a:solidFill>
                <a:latin typeface="Calibri"/>
                <a:ea typeface="Calibri"/>
                <a:cs typeface="Calibri"/>
                <a:sym typeface="Calibri"/>
              </a:rPr>
              <a:t>If a connected planar graph G has ‘n’ vertices, ‘e’ edges and ‘r’ regions then</a:t>
            </a:r>
            <a:endParaRPr sz="2400" b="0" i="0" u="none" strike="noStrike" cap="none" dirty="0">
              <a:solidFill>
                <a:schemeClr val="tx1"/>
              </a:solidFill>
              <a:latin typeface="Calibri"/>
              <a:ea typeface="Calibri"/>
              <a:cs typeface="Calibri"/>
              <a:sym typeface="Calibri"/>
            </a:endParaRPr>
          </a:p>
          <a:p>
            <a:pPr marL="12700" marR="0" lvl="0" indent="0" algn="l" rtl="0">
              <a:lnSpc>
                <a:spcPct val="100000"/>
              </a:lnSpc>
              <a:spcBef>
                <a:spcPts val="434"/>
              </a:spcBef>
              <a:spcAft>
                <a:spcPts val="0"/>
              </a:spcAft>
              <a:buClr>
                <a:srgbClr val="000000"/>
              </a:buClr>
              <a:buSzPts val="2400"/>
              <a:buFont typeface="Arial"/>
              <a:buNone/>
            </a:pPr>
            <a:r>
              <a:rPr lang="en-US" sz="2400" b="0" i="0" u="none" strike="noStrike" cap="none" dirty="0">
                <a:solidFill>
                  <a:schemeClr val="tx1"/>
                </a:solidFill>
                <a:latin typeface="Calibri"/>
                <a:ea typeface="Calibri"/>
                <a:cs typeface="Calibri"/>
                <a:sym typeface="Calibri"/>
              </a:rPr>
              <a:t>n – e + r =2</a:t>
            </a:r>
            <a:endParaRPr lang="en-US" sz="2400" dirty="0">
              <a:solidFill>
                <a:schemeClr val="tx1"/>
              </a:solidFill>
              <a:latin typeface="Calibri"/>
              <a:ea typeface="Calibri"/>
              <a:cs typeface="Calibri"/>
              <a:sym typeface="Calibri"/>
            </a:endParaRPr>
          </a:p>
          <a:p>
            <a:pPr marL="12700" marR="0" lvl="0" indent="0" algn="l" rtl="0">
              <a:lnSpc>
                <a:spcPct val="100000"/>
              </a:lnSpc>
              <a:spcBef>
                <a:spcPts val="434"/>
              </a:spcBef>
              <a:spcAft>
                <a:spcPts val="0"/>
              </a:spcAft>
              <a:buClr>
                <a:srgbClr val="000000"/>
              </a:buClr>
              <a:buSzPts val="2400"/>
              <a:buFont typeface="Arial"/>
              <a:buNone/>
            </a:pPr>
            <a:endParaRPr lang="en-US" sz="2400" b="0" i="0" u="none" strike="noStrike" cap="none" dirty="0">
              <a:solidFill>
                <a:schemeClr val="tx1"/>
              </a:solidFill>
              <a:latin typeface="Calibri"/>
              <a:ea typeface="Calibri"/>
              <a:cs typeface="Calibri"/>
              <a:sym typeface="Calibri"/>
            </a:endParaRPr>
          </a:p>
          <a:p>
            <a:pPr marL="12700" marR="0" lvl="0" indent="0" algn="l" rtl="0">
              <a:lnSpc>
                <a:spcPct val="100000"/>
              </a:lnSpc>
              <a:spcBef>
                <a:spcPts val="434"/>
              </a:spcBef>
              <a:spcAft>
                <a:spcPts val="0"/>
              </a:spcAft>
              <a:buClr>
                <a:srgbClr val="000000"/>
              </a:buClr>
              <a:buSzPts val="2400"/>
              <a:buFont typeface="Arial"/>
              <a:buNone/>
            </a:pPr>
            <a:r>
              <a:rPr lang="en-US" sz="2400" b="0" i="0" u="none" strike="noStrike" cap="none" dirty="0">
                <a:solidFill>
                  <a:schemeClr val="tx1"/>
                </a:solidFill>
                <a:latin typeface="Calibri"/>
                <a:ea typeface="Calibri"/>
                <a:cs typeface="Calibri"/>
                <a:sym typeface="Calibri"/>
              </a:rPr>
              <a:t>Corollary: If G= (V,E) is a </a:t>
            </a:r>
            <a:r>
              <a:rPr lang="en-US" sz="2400" b="1" i="0" u="none" strike="noStrike" cap="none" dirty="0">
                <a:solidFill>
                  <a:schemeClr val="tx1"/>
                </a:solidFill>
                <a:latin typeface="Calibri"/>
                <a:ea typeface="Calibri"/>
                <a:cs typeface="Calibri"/>
                <a:sym typeface="Calibri"/>
              </a:rPr>
              <a:t>connected simple planar graph </a:t>
            </a:r>
            <a:r>
              <a:rPr lang="en-US" sz="2400" b="0" i="0" u="none" strike="noStrike" cap="none" dirty="0">
                <a:solidFill>
                  <a:schemeClr val="tx1"/>
                </a:solidFill>
                <a:latin typeface="Calibri"/>
                <a:ea typeface="Calibri"/>
                <a:cs typeface="Calibri"/>
                <a:sym typeface="Calibri"/>
              </a:rPr>
              <a:t>with |V| = n, |E| = e &gt; 2 and r regions,  then e &gt;= 3r/2 and e &lt;= 3n - 6</a:t>
            </a:r>
            <a:endParaRPr sz="2400" b="0" i="0" u="none" strike="noStrike" cap="none" dirty="0">
              <a:solidFill>
                <a:schemeClr val="tx1"/>
              </a:solidFill>
              <a:latin typeface="Calibri"/>
              <a:ea typeface="Calibri"/>
              <a:cs typeface="Calibri"/>
              <a:sym typeface="Calibri"/>
            </a:endParaRPr>
          </a:p>
        </p:txBody>
      </p:sp>
      <p:pic>
        <p:nvPicPr>
          <p:cNvPr id="318" name="Google Shape;318;p18"/>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3" name="Picture 2">
            <a:extLst>
              <a:ext uri="{FF2B5EF4-FFF2-40B4-BE49-F238E27FC236}">
                <a16:creationId xmlns:a16="http://schemas.microsoft.com/office/drawing/2014/main" id="{DD4D6B2B-79E7-1EA1-D63F-569109741C17}"/>
              </a:ext>
            </a:extLst>
          </p:cNvPr>
          <p:cNvPicPr>
            <a:picLocks noChangeAspect="1"/>
          </p:cNvPicPr>
          <p:nvPr/>
        </p:nvPicPr>
        <p:blipFill>
          <a:blip r:embed="rId4"/>
          <a:stretch>
            <a:fillRect/>
          </a:stretch>
        </p:blipFill>
        <p:spPr>
          <a:xfrm>
            <a:off x="6492166" y="3961015"/>
            <a:ext cx="5556481" cy="2788127"/>
          </a:xfrm>
          <a:prstGeom prst="rect">
            <a:avLst/>
          </a:prstGeom>
        </p:spPr>
      </p:pic>
      <p:pic>
        <p:nvPicPr>
          <p:cNvPr id="5" name="Picture 4">
            <a:extLst>
              <a:ext uri="{FF2B5EF4-FFF2-40B4-BE49-F238E27FC236}">
                <a16:creationId xmlns:a16="http://schemas.microsoft.com/office/drawing/2014/main" id="{B513CB8F-D5A9-B627-D96B-4E3D3923CBBC}"/>
              </a:ext>
            </a:extLst>
          </p:cNvPr>
          <p:cNvPicPr>
            <a:picLocks noChangeAspect="1"/>
          </p:cNvPicPr>
          <p:nvPr/>
        </p:nvPicPr>
        <p:blipFill>
          <a:blip r:embed="rId5"/>
          <a:stretch>
            <a:fillRect/>
          </a:stretch>
        </p:blipFill>
        <p:spPr>
          <a:xfrm>
            <a:off x="530624" y="3938686"/>
            <a:ext cx="4019550" cy="2886075"/>
          </a:xfrm>
          <a:prstGeom prst="rect">
            <a:avLst/>
          </a:prstGeom>
        </p:spPr>
      </p:pic>
    </p:spTree>
    <p:extLst>
      <p:ext uri="{BB962C8B-B14F-4D97-AF65-F5344CB8AC3E}">
        <p14:creationId xmlns:p14="http://schemas.microsoft.com/office/powerpoint/2010/main" val="1818909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310" name="Google Shape;310;p18"/>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318" name="Google Shape;318;p18"/>
          <p:cNvPicPr preferRelativeResize="0"/>
          <p:nvPr/>
        </p:nvPicPr>
        <p:blipFill rotWithShape="1">
          <a:blip r:embed="rId3">
            <a:alphaModFix/>
          </a:blip>
          <a:srcRect t="4970"/>
          <a:stretch/>
        </p:blipFill>
        <p:spPr>
          <a:xfrm>
            <a:off x="10882725" y="0"/>
            <a:ext cx="1309275" cy="1681775"/>
          </a:xfrm>
          <a:prstGeom prst="rect">
            <a:avLst/>
          </a:prstGeom>
          <a:noFill/>
          <a:ln>
            <a:noFill/>
          </a:ln>
        </p:spPr>
      </p:pic>
      <p:sp>
        <p:nvSpPr>
          <p:cNvPr id="4" name="TextBox 3">
            <a:extLst>
              <a:ext uri="{FF2B5EF4-FFF2-40B4-BE49-F238E27FC236}">
                <a16:creationId xmlns:a16="http://schemas.microsoft.com/office/drawing/2014/main" id="{7342303C-2F2F-0A1A-7C1C-2A61E8FCAE76}"/>
              </a:ext>
            </a:extLst>
          </p:cNvPr>
          <p:cNvSpPr txBox="1"/>
          <p:nvPr/>
        </p:nvSpPr>
        <p:spPr>
          <a:xfrm>
            <a:off x="238895" y="1578143"/>
            <a:ext cx="9982791" cy="3411190"/>
          </a:xfrm>
          <a:prstGeom prst="rect">
            <a:avLst/>
          </a:prstGeom>
          <a:noFill/>
        </p:spPr>
        <p:txBody>
          <a:bodyPr wrap="square">
            <a:spAutoFit/>
          </a:bodyPr>
          <a:lstStyle/>
          <a:p>
            <a:pPr marL="50800" marR="43180" lvl="0" indent="0" algn="l" rtl="0">
              <a:lnSpc>
                <a:spcPct val="125000"/>
              </a:lnSpc>
              <a:spcBef>
                <a:spcPts val="0"/>
              </a:spcBef>
              <a:spcAft>
                <a:spcPts val="0"/>
              </a:spcAft>
              <a:buClr>
                <a:srgbClr val="000000"/>
              </a:buClr>
              <a:buSzPts val="2400"/>
              <a:buFont typeface="Arial"/>
              <a:buNone/>
            </a:pPr>
            <a:r>
              <a:rPr lang="en-US" sz="2400" b="0" i="0" u="none" strike="noStrike" cap="none" dirty="0">
                <a:solidFill>
                  <a:schemeClr val="tx1"/>
                </a:solidFill>
                <a:latin typeface="Calibri"/>
                <a:ea typeface="Calibri"/>
                <a:cs typeface="Calibri"/>
                <a:sym typeface="Calibri"/>
              </a:rPr>
              <a:t>Show that </a:t>
            </a:r>
            <a:r>
              <a:rPr lang="en-US" sz="2400" b="0" i="0" u="none" strike="noStrike" cap="none" dirty="0" err="1">
                <a:solidFill>
                  <a:schemeClr val="tx1"/>
                </a:solidFill>
                <a:latin typeface="Calibri"/>
                <a:ea typeface="Calibri"/>
                <a:cs typeface="Calibri"/>
                <a:sym typeface="Calibri"/>
              </a:rPr>
              <a:t>kuratowski’s</a:t>
            </a:r>
            <a:r>
              <a:rPr lang="en-US" sz="2400" b="0" i="0" u="none" strike="noStrike" cap="none" dirty="0">
                <a:solidFill>
                  <a:schemeClr val="tx1"/>
                </a:solidFill>
                <a:latin typeface="Calibri"/>
                <a:ea typeface="Calibri"/>
                <a:cs typeface="Calibri"/>
                <a:sym typeface="Calibri"/>
              </a:rPr>
              <a:t> 1</a:t>
            </a:r>
            <a:r>
              <a:rPr lang="en-US" sz="2400" b="0" i="0" u="none" strike="noStrike" cap="none" baseline="30000" dirty="0">
                <a:solidFill>
                  <a:schemeClr val="tx1"/>
                </a:solidFill>
                <a:latin typeface="Calibri"/>
                <a:ea typeface="Calibri"/>
                <a:cs typeface="Calibri"/>
                <a:sym typeface="Calibri"/>
              </a:rPr>
              <a:t>st </a:t>
            </a:r>
            <a:r>
              <a:rPr lang="en-US" sz="2400" b="0" i="0" u="none" strike="noStrike" cap="none" dirty="0">
                <a:solidFill>
                  <a:schemeClr val="tx1"/>
                </a:solidFill>
                <a:latin typeface="Calibri"/>
                <a:ea typeface="Calibri"/>
                <a:cs typeface="Calibri"/>
                <a:sym typeface="Calibri"/>
              </a:rPr>
              <a:t>graph (K5) is nonplanar  </a:t>
            </a:r>
          </a:p>
          <a:p>
            <a:pPr marL="50800" marR="43180" lvl="0" indent="0" algn="l" rtl="0">
              <a:lnSpc>
                <a:spcPct val="125000"/>
              </a:lnSpc>
              <a:spcBef>
                <a:spcPts val="0"/>
              </a:spcBef>
              <a:spcAft>
                <a:spcPts val="0"/>
              </a:spcAft>
              <a:buClr>
                <a:srgbClr val="000000"/>
              </a:buClr>
              <a:buSzPts val="2400"/>
              <a:buFont typeface="Arial"/>
              <a:buNone/>
            </a:pPr>
            <a:endParaRPr lang="en-US" sz="2400" dirty="0">
              <a:solidFill>
                <a:schemeClr val="tx1"/>
              </a:solidFill>
              <a:latin typeface="Calibri"/>
              <a:ea typeface="Calibri"/>
              <a:cs typeface="Calibri"/>
              <a:sym typeface="Calibri"/>
            </a:endParaRPr>
          </a:p>
          <a:p>
            <a:pPr marL="50800" marR="43180" lvl="0" indent="0" algn="l" rtl="0">
              <a:lnSpc>
                <a:spcPct val="125000"/>
              </a:lnSpc>
              <a:spcBef>
                <a:spcPts val="0"/>
              </a:spcBef>
              <a:spcAft>
                <a:spcPts val="0"/>
              </a:spcAft>
              <a:buClr>
                <a:srgbClr val="000000"/>
              </a:buClr>
              <a:buSzPts val="2400"/>
              <a:buFont typeface="Arial"/>
              <a:buNone/>
            </a:pPr>
            <a:r>
              <a:rPr lang="en-US" sz="2400" b="0" i="0" u="none" strike="noStrike" cap="none" dirty="0">
                <a:solidFill>
                  <a:schemeClr val="tx1"/>
                </a:solidFill>
                <a:latin typeface="Calibri"/>
                <a:ea typeface="Calibri"/>
                <a:cs typeface="Calibri"/>
                <a:sym typeface="Calibri"/>
              </a:rPr>
              <a:t>Solution :</a:t>
            </a:r>
          </a:p>
          <a:p>
            <a:pPr marL="50800" marR="43180" lvl="0" indent="0" algn="l" rtl="0">
              <a:lnSpc>
                <a:spcPct val="125000"/>
              </a:lnSpc>
              <a:spcBef>
                <a:spcPts val="0"/>
              </a:spcBef>
              <a:spcAft>
                <a:spcPts val="0"/>
              </a:spcAft>
              <a:buClr>
                <a:srgbClr val="000000"/>
              </a:buClr>
              <a:buSzPts val="2400"/>
              <a:buFont typeface="Arial"/>
              <a:buNone/>
            </a:pPr>
            <a:r>
              <a:rPr lang="en-US" sz="2400" b="0" i="0" u="none" strike="noStrike" cap="none" dirty="0">
                <a:solidFill>
                  <a:schemeClr val="tx1"/>
                </a:solidFill>
                <a:latin typeface="Calibri"/>
                <a:ea typeface="Calibri"/>
                <a:cs typeface="Calibri"/>
                <a:sym typeface="Calibri"/>
              </a:rPr>
              <a:t>e=10</a:t>
            </a:r>
          </a:p>
          <a:p>
            <a:pPr marL="50800" marR="0" lvl="0" indent="0" algn="l" rtl="0">
              <a:lnSpc>
                <a:spcPct val="100000"/>
              </a:lnSpc>
              <a:spcBef>
                <a:spcPts val="710"/>
              </a:spcBef>
              <a:spcAft>
                <a:spcPts val="0"/>
              </a:spcAft>
              <a:buClr>
                <a:srgbClr val="000000"/>
              </a:buClr>
              <a:buSzPts val="2400"/>
              <a:buFont typeface="Arial"/>
              <a:buNone/>
            </a:pPr>
            <a:r>
              <a:rPr lang="en-US" sz="2400" b="0" i="0" u="none" strike="noStrike" cap="none" dirty="0">
                <a:solidFill>
                  <a:schemeClr val="tx1"/>
                </a:solidFill>
                <a:latin typeface="Calibri"/>
                <a:ea typeface="Calibri"/>
                <a:cs typeface="Calibri"/>
                <a:sym typeface="Calibri"/>
              </a:rPr>
              <a:t>n = 5</a:t>
            </a:r>
          </a:p>
          <a:p>
            <a:pPr marL="50800" marR="4149090" lvl="0" indent="0" algn="l" rtl="0">
              <a:lnSpc>
                <a:spcPct val="150000"/>
              </a:lnSpc>
              <a:spcBef>
                <a:spcPts val="229"/>
              </a:spcBef>
              <a:spcAft>
                <a:spcPts val="0"/>
              </a:spcAft>
              <a:buClr>
                <a:srgbClr val="000000"/>
              </a:buClr>
              <a:buSzPts val="2400"/>
              <a:buFont typeface="Arial"/>
              <a:buNone/>
            </a:pPr>
            <a:r>
              <a:rPr lang="en-US" sz="2400" b="0" i="0" u="none" strike="noStrike" cap="none" dirty="0">
                <a:solidFill>
                  <a:schemeClr val="tx1"/>
                </a:solidFill>
                <a:latin typeface="Calibri"/>
                <a:ea typeface="Calibri"/>
                <a:cs typeface="Calibri"/>
                <a:sym typeface="Calibri"/>
              </a:rPr>
              <a:t>For planar graph  e &lt;= 3n -6</a:t>
            </a:r>
          </a:p>
          <a:p>
            <a:pPr marL="50800" marR="0" lvl="0" indent="0" algn="l" rtl="0">
              <a:lnSpc>
                <a:spcPct val="100000"/>
              </a:lnSpc>
              <a:spcBef>
                <a:spcPts val="465"/>
              </a:spcBef>
              <a:spcAft>
                <a:spcPts val="0"/>
              </a:spcAft>
              <a:buClr>
                <a:srgbClr val="000000"/>
              </a:buClr>
              <a:buSzPts val="2400"/>
              <a:buFont typeface="Arial"/>
              <a:buNone/>
            </a:pPr>
            <a:r>
              <a:rPr lang="en-US" sz="2400" b="0" i="0" u="none" strike="noStrike" cap="none" dirty="0">
                <a:solidFill>
                  <a:schemeClr val="tx1"/>
                </a:solidFill>
                <a:latin typeface="Calibri"/>
                <a:ea typeface="Calibri"/>
                <a:cs typeface="Calibri"/>
                <a:sym typeface="Calibri"/>
              </a:rPr>
              <a:t>10 &lt;= 9 false hence K5 is nonplanar</a:t>
            </a:r>
            <a:endParaRPr lang="en-IN" sz="2400" dirty="0"/>
          </a:p>
        </p:txBody>
      </p:sp>
      <p:pic>
        <p:nvPicPr>
          <p:cNvPr id="7" name="Picture 6">
            <a:extLst>
              <a:ext uri="{FF2B5EF4-FFF2-40B4-BE49-F238E27FC236}">
                <a16:creationId xmlns:a16="http://schemas.microsoft.com/office/drawing/2014/main" id="{892AC9BE-57CA-273D-1914-10A2E2C7F0C4}"/>
              </a:ext>
            </a:extLst>
          </p:cNvPr>
          <p:cNvPicPr>
            <a:picLocks noChangeAspect="1"/>
          </p:cNvPicPr>
          <p:nvPr/>
        </p:nvPicPr>
        <p:blipFill>
          <a:blip r:embed="rId4"/>
          <a:stretch>
            <a:fillRect/>
          </a:stretch>
        </p:blipFill>
        <p:spPr>
          <a:xfrm>
            <a:off x="6521582" y="2288012"/>
            <a:ext cx="4361143" cy="3411190"/>
          </a:xfrm>
          <a:prstGeom prst="rect">
            <a:avLst/>
          </a:prstGeom>
        </p:spPr>
      </p:pic>
    </p:spTree>
    <p:extLst>
      <p:ext uri="{BB962C8B-B14F-4D97-AF65-F5344CB8AC3E}">
        <p14:creationId xmlns:p14="http://schemas.microsoft.com/office/powerpoint/2010/main" val="24966054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310" name="Google Shape;310;p18"/>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318" name="Google Shape;318;p18"/>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3" name="Picture 2">
            <a:extLst>
              <a:ext uri="{FF2B5EF4-FFF2-40B4-BE49-F238E27FC236}">
                <a16:creationId xmlns:a16="http://schemas.microsoft.com/office/drawing/2014/main" id="{42D4E868-58D3-F7F2-AE55-9F5532D396CD}"/>
              </a:ext>
            </a:extLst>
          </p:cNvPr>
          <p:cNvPicPr>
            <a:picLocks noChangeAspect="1"/>
          </p:cNvPicPr>
          <p:nvPr/>
        </p:nvPicPr>
        <p:blipFill>
          <a:blip r:embed="rId4"/>
          <a:stretch>
            <a:fillRect/>
          </a:stretch>
        </p:blipFill>
        <p:spPr>
          <a:xfrm>
            <a:off x="450595" y="1990031"/>
            <a:ext cx="5123604" cy="3692809"/>
          </a:xfrm>
          <a:prstGeom prst="rect">
            <a:avLst/>
          </a:prstGeom>
        </p:spPr>
      </p:pic>
      <p:sp>
        <p:nvSpPr>
          <p:cNvPr id="5" name="TextBox 4">
            <a:extLst>
              <a:ext uri="{FF2B5EF4-FFF2-40B4-BE49-F238E27FC236}">
                <a16:creationId xmlns:a16="http://schemas.microsoft.com/office/drawing/2014/main" id="{ACA5E4A2-9A70-3DFD-F82E-58248E69E045}"/>
              </a:ext>
            </a:extLst>
          </p:cNvPr>
          <p:cNvSpPr txBox="1"/>
          <p:nvPr/>
        </p:nvSpPr>
        <p:spPr>
          <a:xfrm>
            <a:off x="631371" y="1588961"/>
            <a:ext cx="8784771" cy="461665"/>
          </a:xfrm>
          <a:prstGeom prst="rect">
            <a:avLst/>
          </a:prstGeom>
          <a:noFill/>
        </p:spPr>
        <p:txBody>
          <a:bodyPr wrap="square" rtlCol="0">
            <a:spAutoFit/>
          </a:bodyPr>
          <a:lstStyle/>
          <a:p>
            <a:r>
              <a:rPr lang="en-IN" sz="2400" dirty="0"/>
              <a:t>Verify Euler’s formula for planar graphs for the given graph</a:t>
            </a:r>
          </a:p>
        </p:txBody>
      </p:sp>
    </p:spTree>
    <p:extLst>
      <p:ext uri="{BB962C8B-B14F-4D97-AF65-F5344CB8AC3E}">
        <p14:creationId xmlns:p14="http://schemas.microsoft.com/office/powerpoint/2010/main" val="2964735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8"/>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SzPts val="1400"/>
              <a:buNone/>
            </a:pPr>
            <a:r>
              <a:rPr lang="en-US" sz="2400" dirty="0">
                <a:solidFill>
                  <a:srgbClr val="2E5496"/>
                </a:solidFill>
              </a:rPr>
              <a:t>Graph Theory and its Applications </a:t>
            </a:r>
            <a:br>
              <a:rPr lang="en-US" sz="2400" dirty="0">
                <a:solidFill>
                  <a:srgbClr val="2E5496"/>
                </a:solidFill>
              </a:rPr>
            </a:br>
            <a:r>
              <a:rPr lang="en-US" sz="2400" dirty="0"/>
              <a:t>Planar Graphs</a:t>
            </a:r>
            <a:endParaRPr sz="2400" dirty="0"/>
          </a:p>
        </p:txBody>
      </p:sp>
      <p:sp>
        <p:nvSpPr>
          <p:cNvPr id="310" name="Google Shape;310;p18"/>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318" name="Google Shape;318;p18"/>
          <p:cNvPicPr preferRelativeResize="0"/>
          <p:nvPr/>
        </p:nvPicPr>
        <p:blipFill rotWithShape="1">
          <a:blip r:embed="rId3">
            <a:alphaModFix/>
          </a:blip>
          <a:srcRect t="4970"/>
          <a:stretch/>
        </p:blipFill>
        <p:spPr>
          <a:xfrm>
            <a:off x="10882725" y="0"/>
            <a:ext cx="1309275" cy="1681775"/>
          </a:xfrm>
          <a:prstGeom prst="rect">
            <a:avLst/>
          </a:prstGeom>
          <a:noFill/>
          <a:ln>
            <a:noFill/>
          </a:ln>
        </p:spPr>
      </p:pic>
      <p:sp>
        <p:nvSpPr>
          <p:cNvPr id="5" name="TextBox 4">
            <a:extLst>
              <a:ext uri="{FF2B5EF4-FFF2-40B4-BE49-F238E27FC236}">
                <a16:creationId xmlns:a16="http://schemas.microsoft.com/office/drawing/2014/main" id="{ACA5E4A2-9A70-3DFD-F82E-58248E69E045}"/>
              </a:ext>
            </a:extLst>
          </p:cNvPr>
          <p:cNvSpPr txBox="1"/>
          <p:nvPr/>
        </p:nvSpPr>
        <p:spPr>
          <a:xfrm>
            <a:off x="450595" y="1578143"/>
            <a:ext cx="9361715" cy="871649"/>
          </a:xfrm>
          <a:prstGeom prst="rect">
            <a:avLst/>
          </a:prstGeom>
          <a:noFill/>
        </p:spPr>
        <p:txBody>
          <a:bodyPr wrap="square" rtlCol="0">
            <a:spAutoFit/>
          </a:bodyPr>
          <a:lstStyle/>
          <a:p>
            <a:pPr marL="12700" marR="5080" lvl="0" indent="0" algn="l" rtl="0">
              <a:lnSpc>
                <a:spcPct val="107916"/>
              </a:lnSpc>
              <a:spcBef>
                <a:spcPts val="0"/>
              </a:spcBef>
              <a:spcAft>
                <a:spcPts val="0"/>
              </a:spcAft>
              <a:buClr>
                <a:srgbClr val="000000"/>
              </a:buClr>
              <a:buSzPts val="2400"/>
              <a:buFont typeface="Arial"/>
              <a:buNone/>
            </a:pPr>
            <a:r>
              <a:rPr lang="en-US" sz="2400" b="0" i="0" u="none" strike="noStrike" cap="none" dirty="0">
                <a:solidFill>
                  <a:schemeClr val="tx1"/>
                </a:solidFill>
                <a:latin typeface="Calibri"/>
                <a:ea typeface="Calibri"/>
                <a:cs typeface="Calibri"/>
                <a:sym typeface="Calibri"/>
              </a:rPr>
              <a:t>A connected planar graph has 9 vertices having degrees, 2,2,2,3,3,3,4,4,5. How  many edges and faces(regions)are there?</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6E4347A0-A3FB-F272-3FD6-A298B2D57697}"/>
                  </a:ext>
                </a:extLst>
              </p14:cNvPr>
              <p14:cNvContentPartPr/>
              <p14:nvPr/>
            </p14:nvContentPartPr>
            <p14:xfrm>
              <a:off x="173160" y="2673720"/>
              <a:ext cx="8896320" cy="3702240"/>
            </p14:xfrm>
          </p:contentPart>
        </mc:Choice>
        <mc:Fallback xmlns="">
          <p:pic>
            <p:nvPicPr>
              <p:cNvPr id="2" name="Ink 1">
                <a:extLst>
                  <a:ext uri="{FF2B5EF4-FFF2-40B4-BE49-F238E27FC236}">
                    <a16:creationId xmlns:a16="http://schemas.microsoft.com/office/drawing/2014/main" id="{6E4347A0-A3FB-F272-3FD6-A298B2D57697}"/>
                  </a:ext>
                </a:extLst>
              </p:cNvPr>
              <p:cNvPicPr/>
              <p:nvPr/>
            </p:nvPicPr>
            <p:blipFill>
              <a:blip r:embed="rId5"/>
              <a:stretch>
                <a:fillRect/>
              </a:stretch>
            </p:blipFill>
            <p:spPr>
              <a:xfrm>
                <a:off x="163800" y="2664360"/>
                <a:ext cx="8915040" cy="3720960"/>
              </a:xfrm>
              <a:prstGeom prst="rect">
                <a:avLst/>
              </a:prstGeom>
            </p:spPr>
          </p:pic>
        </mc:Fallback>
      </mc:AlternateContent>
    </p:spTree>
    <p:extLst>
      <p:ext uri="{BB962C8B-B14F-4D97-AF65-F5344CB8AC3E}">
        <p14:creationId xmlns:p14="http://schemas.microsoft.com/office/powerpoint/2010/main" val="3779034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5"/>
          <p:cNvSpPr txBox="1">
            <a:spLocks noGrp="1"/>
          </p:cNvSpPr>
          <p:nvPr>
            <p:ph type="title"/>
          </p:nvPr>
        </p:nvSpPr>
        <p:spPr>
          <a:xfrm>
            <a:off x="450595" y="231986"/>
            <a:ext cx="432244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a:solidFill>
                  <a:srgbClr val="2E5496"/>
                </a:solidFill>
              </a:rPr>
              <a:t>Graph Theory and its Applications  </a:t>
            </a:r>
            <a:r>
              <a:rPr lang="en-US" sz="2400"/>
              <a:t>Graph Basics</a:t>
            </a:r>
            <a:endParaRPr sz="2400"/>
          </a:p>
        </p:txBody>
      </p:sp>
      <p:sp>
        <p:nvSpPr>
          <p:cNvPr id="385" name="Google Shape;385;p15"/>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87" name="Google Shape;387;p15"/>
          <p:cNvSpPr txBox="1"/>
          <p:nvPr/>
        </p:nvSpPr>
        <p:spPr>
          <a:xfrm>
            <a:off x="536077" y="1551817"/>
            <a:ext cx="8499066" cy="5563446"/>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rgbClr val="2E5496"/>
                </a:solidFill>
                <a:latin typeface="Calibri"/>
                <a:ea typeface="Calibri"/>
                <a:cs typeface="Calibri"/>
                <a:sym typeface="Calibri"/>
              </a:rPr>
              <a:t>Graph Isomorphism:</a:t>
            </a:r>
          </a:p>
          <a:p>
            <a:pPr marL="12700" marR="0" lvl="0" indent="0" algn="l" rtl="0">
              <a:lnSpc>
                <a:spcPct val="100000"/>
              </a:lnSpc>
              <a:spcBef>
                <a:spcPts val="0"/>
              </a:spcBef>
              <a:spcAft>
                <a:spcPts val="0"/>
              </a:spcAft>
              <a:buNone/>
            </a:pPr>
            <a:r>
              <a:rPr lang="en-US" sz="2400" dirty="0">
                <a:solidFill>
                  <a:schemeClr val="tx1"/>
                </a:solidFill>
                <a:latin typeface="Calibri"/>
                <a:ea typeface="Calibri"/>
                <a:cs typeface="Calibri"/>
                <a:sym typeface="Calibri"/>
              </a:rPr>
              <a:t>Two graphs are equivalent  ( or called isomorphic), if they have identical behavior in terms </a:t>
            </a:r>
            <a:r>
              <a:rPr lang="en-US" sz="2400" b="1" dirty="0">
                <a:solidFill>
                  <a:schemeClr val="tx1"/>
                </a:solidFill>
                <a:latin typeface="Calibri"/>
                <a:ea typeface="Calibri"/>
                <a:cs typeface="Calibri"/>
                <a:sym typeface="Calibri"/>
              </a:rPr>
              <a:t>of graph-theoretic properties</a:t>
            </a:r>
            <a:r>
              <a:rPr lang="en-US" sz="2400" b="1" dirty="0">
                <a:solidFill>
                  <a:srgbClr val="2E5496"/>
                </a:solidFill>
                <a:latin typeface="Calibri"/>
                <a:ea typeface="Calibri"/>
                <a:cs typeface="Calibri"/>
                <a:sym typeface="Calibri"/>
              </a:rPr>
              <a:t>.</a:t>
            </a:r>
            <a:endParaRPr lang="en-US" sz="2400" dirty="0">
              <a:latin typeface="Calibri"/>
              <a:ea typeface="Calibri"/>
              <a:cs typeface="Calibri"/>
              <a:sym typeface="Calibri"/>
            </a:endParaRPr>
          </a:p>
          <a:p>
            <a:pPr marL="0" marR="0" lvl="0" indent="0" algn="l" rtl="0">
              <a:lnSpc>
                <a:spcPct val="100000"/>
              </a:lnSpc>
              <a:spcBef>
                <a:spcPts val="45"/>
              </a:spcBef>
              <a:spcAft>
                <a:spcPts val="0"/>
              </a:spcAft>
              <a:buNone/>
            </a:pPr>
            <a:endParaRPr lang="en-US" sz="2300" dirty="0">
              <a:latin typeface="Calibri"/>
              <a:ea typeface="Calibri"/>
              <a:cs typeface="Calibri"/>
              <a:sym typeface="Calibri"/>
            </a:endParaRPr>
          </a:p>
          <a:p>
            <a:pPr marL="0" marR="0" lvl="0" indent="0" algn="just" rtl="0">
              <a:lnSpc>
                <a:spcPct val="100000"/>
              </a:lnSpc>
              <a:spcBef>
                <a:spcPts val="45"/>
              </a:spcBef>
              <a:spcAft>
                <a:spcPts val="0"/>
              </a:spcAft>
              <a:buNone/>
            </a:pPr>
            <a:endParaRPr lang="en-US" sz="2400" dirty="0"/>
          </a:p>
          <a:p>
            <a:pPr marL="0" marR="0" lvl="0" indent="0" algn="just" rtl="0">
              <a:lnSpc>
                <a:spcPct val="100000"/>
              </a:lnSpc>
              <a:spcBef>
                <a:spcPts val="45"/>
              </a:spcBef>
              <a:spcAft>
                <a:spcPts val="0"/>
              </a:spcAft>
              <a:buNone/>
            </a:pPr>
            <a:r>
              <a:rPr lang="en-US" sz="2400" dirty="0"/>
              <a:t>Suppose that edge e is incident on vertices v1 and v2 in G; then the corresponding edge e′ in G′ must be incident on the vertices v′1 and v′2 that correspond to v1 and v2 , respectively.</a:t>
            </a:r>
            <a:endParaRPr lang="en-US" sz="2400" dirty="0">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2" name="object 6">
            <a:extLst>
              <a:ext uri="{FF2B5EF4-FFF2-40B4-BE49-F238E27FC236}">
                <a16:creationId xmlns:a16="http://schemas.microsoft.com/office/drawing/2014/main" id="{2489CCD4-11A1-56AA-C83E-3E867928C218}"/>
              </a:ext>
            </a:extLst>
          </p:cNvPr>
          <p:cNvSpPr/>
          <p:nvPr/>
        </p:nvSpPr>
        <p:spPr>
          <a:xfrm>
            <a:off x="10929341" y="0"/>
            <a:ext cx="1095592" cy="1606531"/>
          </a:xfrm>
          <a:prstGeom prst="rect">
            <a:avLst/>
          </a:prstGeom>
          <a:blipFill>
            <a:blip r:embed="rId3" cstate="print"/>
            <a:stretch>
              <a:fillRect/>
            </a:stretch>
          </a:blipFill>
        </p:spPr>
        <p:txBody>
          <a:bodyPr wrap="square" lIns="0" tIns="0" rIns="0" bIns="0" rtlCol="0"/>
          <a:lstStyle/>
          <a:p>
            <a:endParaRPr/>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0D78F180-56EF-7A98-8709-4FD5DD5A9167}"/>
                  </a:ext>
                </a:extLst>
              </p14:cNvPr>
              <p14:cNvContentPartPr/>
              <p14:nvPr/>
            </p14:nvContentPartPr>
            <p14:xfrm>
              <a:off x="2383560" y="2263680"/>
              <a:ext cx="4315680" cy="513000"/>
            </p14:xfrm>
          </p:contentPart>
        </mc:Choice>
        <mc:Fallback>
          <p:pic>
            <p:nvPicPr>
              <p:cNvPr id="4" name="Ink 3">
                <a:extLst>
                  <a:ext uri="{FF2B5EF4-FFF2-40B4-BE49-F238E27FC236}">
                    <a16:creationId xmlns:a16="http://schemas.microsoft.com/office/drawing/2014/main" id="{0D78F180-56EF-7A98-8709-4FD5DD5A9167}"/>
                  </a:ext>
                </a:extLst>
              </p:cNvPr>
              <p:cNvPicPr/>
              <p:nvPr/>
            </p:nvPicPr>
            <p:blipFill>
              <a:blip r:embed="rId5"/>
              <a:stretch>
                <a:fillRect/>
              </a:stretch>
            </p:blipFill>
            <p:spPr>
              <a:xfrm>
                <a:off x="2374200" y="2254320"/>
                <a:ext cx="4334400" cy="531720"/>
              </a:xfrm>
              <a:prstGeom prst="rect">
                <a:avLst/>
              </a:prstGeom>
            </p:spPr>
          </p:pic>
        </mc:Fallback>
      </mc:AlternateContent>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22"/>
          <p:cNvSpPr/>
          <p:nvPr/>
        </p:nvSpPr>
        <p:spPr>
          <a:xfrm>
            <a:off x="5449061" y="2888742"/>
            <a:ext cx="4581525" cy="0"/>
          </a:xfrm>
          <a:custGeom>
            <a:avLst/>
            <a:gdLst/>
            <a:ahLst/>
            <a:cxnLst/>
            <a:rect l="l" t="t" r="r" b="b"/>
            <a:pathLst>
              <a:path w="4581525" h="120000" extrusionOk="0">
                <a:moveTo>
                  <a:pt x="0" y="0"/>
                </a:moveTo>
                <a:lnTo>
                  <a:pt x="4581397" y="0"/>
                </a:lnTo>
              </a:path>
            </a:pathLst>
          </a:custGeom>
          <a:noFill/>
          <a:ln w="38100" cap="flat" cmpd="sng">
            <a:solidFill>
              <a:srgbClr val="C55A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1" name="Google Shape;351;p22"/>
          <p:cNvSpPr txBox="1"/>
          <p:nvPr/>
        </p:nvSpPr>
        <p:spPr>
          <a:xfrm>
            <a:off x="5527675" y="3110484"/>
            <a:ext cx="5909310" cy="1344930"/>
          </a:xfrm>
          <a:prstGeom prst="rect">
            <a:avLst/>
          </a:prstGeom>
          <a:noFill/>
          <a:ln>
            <a:noFill/>
          </a:ln>
        </p:spPr>
        <p:txBody>
          <a:bodyPr spcFirstLastPara="1" wrap="square" lIns="0" tIns="4445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IN" sz="2400" b="1" i="0" u="none" strike="noStrike" cap="none" dirty="0" err="1">
                <a:solidFill>
                  <a:srgbClr val="000000"/>
                </a:solidFill>
                <a:latin typeface="Calibri"/>
                <a:ea typeface="Calibri"/>
                <a:cs typeface="Calibri"/>
                <a:sym typeface="Calibri"/>
              </a:rPr>
              <a:t>Dr.</a:t>
            </a:r>
            <a:r>
              <a:rPr lang="en-IN" sz="2400" b="1" i="0" u="none" strike="noStrike" cap="none" dirty="0">
                <a:solidFill>
                  <a:srgbClr val="000000"/>
                </a:solidFill>
                <a:latin typeface="Calibri"/>
                <a:ea typeface="Calibri"/>
                <a:cs typeface="Calibri"/>
                <a:sym typeface="Calibri"/>
              </a:rPr>
              <a:t> Arti Arya</a:t>
            </a:r>
            <a:endParaRPr sz="2400" b="0" i="0" u="none" strike="noStrike" cap="none" dirty="0">
              <a:solidFill>
                <a:srgbClr val="000000"/>
              </a:solidFill>
              <a:latin typeface="Calibri"/>
              <a:ea typeface="Calibri"/>
              <a:cs typeface="Calibri"/>
              <a:sym typeface="Calibri"/>
            </a:endParaRPr>
          </a:p>
          <a:p>
            <a:pPr marL="12700" marR="0" lvl="0" indent="0" algn="l" rtl="0">
              <a:lnSpc>
                <a:spcPct val="100000"/>
              </a:lnSpc>
              <a:spcBef>
                <a:spcPts val="250"/>
              </a:spcBef>
              <a:spcAft>
                <a:spcPts val="0"/>
              </a:spcAft>
              <a:buClr>
                <a:srgbClr val="000000"/>
              </a:buClr>
              <a:buSzPts val="2400"/>
              <a:buFont typeface="Arial"/>
              <a:buNone/>
            </a:pPr>
            <a:r>
              <a:rPr lang="en-US" sz="2400" b="0" i="0" u="none" strike="noStrike" cap="none" dirty="0">
                <a:solidFill>
                  <a:srgbClr val="000000"/>
                </a:solidFill>
                <a:latin typeface="Calibri"/>
                <a:ea typeface="Calibri"/>
                <a:cs typeface="Calibri"/>
                <a:sym typeface="Calibri"/>
              </a:rPr>
              <a:t>Department of Computer Science &amp;Engineering</a:t>
            </a:r>
            <a:endParaRPr sz="2400" b="0" i="0" u="none" strike="noStrike" cap="none" dirty="0">
              <a:solidFill>
                <a:srgbClr val="000000"/>
              </a:solidFill>
              <a:latin typeface="Calibri"/>
              <a:ea typeface="Calibri"/>
              <a:cs typeface="Calibri"/>
              <a:sym typeface="Calibri"/>
            </a:endParaRPr>
          </a:p>
          <a:p>
            <a:pPr marL="24765" marR="0" lvl="0" indent="0" algn="l" rtl="0">
              <a:lnSpc>
                <a:spcPct val="100000"/>
              </a:lnSpc>
              <a:spcBef>
                <a:spcPts val="1245"/>
              </a:spcBef>
              <a:spcAft>
                <a:spcPts val="0"/>
              </a:spcAft>
              <a:buClr>
                <a:srgbClr val="000000"/>
              </a:buClr>
              <a:buSzPts val="2400"/>
              <a:buFont typeface="Arial"/>
              <a:buNone/>
            </a:pPr>
            <a:r>
              <a:rPr lang="en-US" sz="2400" b="1" i="0" u="sng" strike="noStrike" cap="none" dirty="0">
                <a:solidFill>
                  <a:schemeClr val="hlink"/>
                </a:solidFill>
                <a:latin typeface="Calibri"/>
                <a:ea typeface="Calibri"/>
                <a:cs typeface="Calibri"/>
                <a:sym typeface="Calibri"/>
                <a:hlinkClick r:id="rId3"/>
              </a:rPr>
              <a:t>artiarya@pes.edu</a:t>
            </a:r>
            <a:endParaRPr sz="2400" b="0" i="0" u="none" strike="noStrike" cap="none" dirty="0">
              <a:solidFill>
                <a:srgbClr val="000000"/>
              </a:solidFill>
              <a:latin typeface="Calibri"/>
              <a:ea typeface="Calibri"/>
              <a:cs typeface="Calibri"/>
              <a:sym typeface="Calibri"/>
            </a:endParaRPr>
          </a:p>
        </p:txBody>
      </p:sp>
      <p:sp>
        <p:nvSpPr>
          <p:cNvPr id="352" name="Google Shape;352;p22"/>
          <p:cNvSpPr/>
          <p:nvPr/>
        </p:nvSpPr>
        <p:spPr>
          <a:xfrm>
            <a:off x="10765536" y="348995"/>
            <a:ext cx="1066800" cy="1079500"/>
          </a:xfrm>
          <a:custGeom>
            <a:avLst/>
            <a:gdLst/>
            <a:ahLst/>
            <a:cxnLst/>
            <a:rect l="l" t="t" r="r" b="b"/>
            <a:pathLst>
              <a:path w="1066800" h="1079500" extrusionOk="0">
                <a:moveTo>
                  <a:pt x="1066800" y="0"/>
                </a:moveTo>
                <a:lnTo>
                  <a:pt x="0" y="0"/>
                </a:lnTo>
                <a:lnTo>
                  <a:pt x="0" y="45720"/>
                </a:lnTo>
                <a:lnTo>
                  <a:pt x="1021080" y="45720"/>
                </a:lnTo>
                <a:lnTo>
                  <a:pt x="1021080" y="1078992"/>
                </a:lnTo>
                <a:lnTo>
                  <a:pt x="1066800" y="1078992"/>
                </a:lnTo>
                <a:lnTo>
                  <a:pt x="1066800" y="45720"/>
                </a:lnTo>
                <a:lnTo>
                  <a:pt x="1066800" y="12192"/>
                </a:lnTo>
                <a:lnTo>
                  <a:pt x="1066800" y="0"/>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3" name="Google Shape;353;p22"/>
          <p:cNvSpPr/>
          <p:nvPr/>
        </p:nvSpPr>
        <p:spPr>
          <a:xfrm>
            <a:off x="313944" y="5489447"/>
            <a:ext cx="1066800" cy="1079500"/>
          </a:xfrm>
          <a:custGeom>
            <a:avLst/>
            <a:gdLst/>
            <a:ahLst/>
            <a:cxnLst/>
            <a:rect l="l" t="t" r="r" b="b"/>
            <a:pathLst>
              <a:path w="1066800" h="1079500" extrusionOk="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C55A1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4" name="Google Shape;354;p22"/>
          <p:cNvSpPr txBox="1">
            <a:spLocks noGrp="1"/>
          </p:cNvSpPr>
          <p:nvPr>
            <p:ph type="title"/>
          </p:nvPr>
        </p:nvSpPr>
        <p:spPr>
          <a:xfrm>
            <a:off x="4361179" y="2054097"/>
            <a:ext cx="5405677" cy="574039"/>
          </a:xfrm>
          <a:prstGeom prst="rect">
            <a:avLst/>
          </a:prstGeom>
          <a:noFill/>
          <a:ln>
            <a:noFill/>
          </a:ln>
        </p:spPr>
        <p:txBody>
          <a:bodyPr spcFirstLastPara="1" wrap="square" lIns="0" tIns="12700" rIns="0" bIns="0" anchor="t" anchorCtr="0">
            <a:spAutoFit/>
          </a:bodyPr>
          <a:lstStyle/>
          <a:p>
            <a:pPr marL="1179195" lvl="0" indent="0" algn="l" rtl="0">
              <a:lnSpc>
                <a:spcPct val="100000"/>
              </a:lnSpc>
              <a:spcBef>
                <a:spcPts val="0"/>
              </a:spcBef>
              <a:spcAft>
                <a:spcPts val="0"/>
              </a:spcAft>
              <a:buSzPts val="1400"/>
              <a:buNone/>
            </a:pPr>
            <a:r>
              <a:rPr lang="en-US" dirty="0"/>
              <a:t>THANK YOU</a:t>
            </a:r>
            <a:endParaRPr dirty="0"/>
          </a:p>
        </p:txBody>
      </p:sp>
      <p:pic>
        <p:nvPicPr>
          <p:cNvPr id="355" name="Google Shape;355;p22"/>
          <p:cNvPicPr preferRelativeResize="0"/>
          <p:nvPr/>
        </p:nvPicPr>
        <p:blipFill rotWithShape="1">
          <a:blip r:embed="rId4">
            <a:alphaModFix/>
          </a:blip>
          <a:srcRect/>
          <a:stretch/>
        </p:blipFill>
        <p:spPr>
          <a:xfrm>
            <a:off x="2425143" y="1248771"/>
            <a:ext cx="2238671" cy="366763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5"/>
          <p:cNvSpPr txBox="1">
            <a:spLocks noGrp="1"/>
          </p:cNvSpPr>
          <p:nvPr>
            <p:ph type="title"/>
          </p:nvPr>
        </p:nvSpPr>
        <p:spPr>
          <a:xfrm>
            <a:off x="536077" y="470182"/>
            <a:ext cx="4322445" cy="1489495"/>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400" dirty="0">
                <a:solidFill>
                  <a:srgbClr val="2E5496"/>
                </a:solidFill>
              </a:rPr>
              <a:t>Graph Theory and its Applications </a:t>
            </a:r>
            <a:r>
              <a:rPr lang="en-US" sz="2400" b="1" dirty="0">
                <a:solidFill>
                  <a:schemeClr val="accent6">
                    <a:lumMod val="75000"/>
                  </a:schemeClr>
                </a:solidFill>
                <a:latin typeface="Calibri"/>
                <a:ea typeface="Calibri"/>
                <a:cs typeface="Calibri"/>
                <a:sym typeface="Calibri"/>
              </a:rPr>
              <a:t>Graph Isomorphism:</a:t>
            </a:r>
            <a:br>
              <a:rPr lang="en-US" sz="2400" b="1" dirty="0">
                <a:solidFill>
                  <a:schemeClr val="accent6">
                    <a:lumMod val="75000"/>
                  </a:schemeClr>
                </a:solidFill>
                <a:latin typeface="Calibri"/>
                <a:ea typeface="Calibri"/>
                <a:cs typeface="Calibri"/>
                <a:sym typeface="Calibri"/>
              </a:rPr>
            </a:br>
            <a:br>
              <a:rPr lang="en-US" sz="2400" dirty="0">
                <a:solidFill>
                  <a:srgbClr val="2E5496"/>
                </a:solidFill>
                <a:latin typeface="Calibri"/>
                <a:ea typeface="Calibri"/>
                <a:cs typeface="Calibri"/>
                <a:sym typeface="Calibri"/>
              </a:rPr>
            </a:br>
            <a:endParaRPr sz="2400" dirty="0"/>
          </a:p>
        </p:txBody>
      </p:sp>
      <p:sp>
        <p:nvSpPr>
          <p:cNvPr id="385" name="Google Shape;385;p15"/>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87" name="Google Shape;387;p15"/>
          <p:cNvSpPr txBox="1"/>
          <p:nvPr/>
        </p:nvSpPr>
        <p:spPr>
          <a:xfrm>
            <a:off x="536077" y="1551817"/>
            <a:ext cx="8499066" cy="2251129"/>
          </a:xfrm>
          <a:prstGeom prst="rect">
            <a:avLst/>
          </a:prstGeom>
          <a:noFill/>
          <a:ln>
            <a:noFill/>
          </a:ln>
        </p:spPr>
        <p:txBody>
          <a:bodyPr spcFirstLastPara="1" wrap="square" lIns="0" tIns="12700" rIns="0" bIns="0" anchor="t" anchorCtr="0">
            <a:spAutoFit/>
          </a:bodyPr>
          <a:lstStyle/>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2" name="object 6">
            <a:extLst>
              <a:ext uri="{FF2B5EF4-FFF2-40B4-BE49-F238E27FC236}">
                <a16:creationId xmlns:a16="http://schemas.microsoft.com/office/drawing/2014/main" id="{2489CCD4-11A1-56AA-C83E-3E867928C218}"/>
              </a:ext>
            </a:extLst>
          </p:cNvPr>
          <p:cNvSpPr/>
          <p:nvPr/>
        </p:nvSpPr>
        <p:spPr>
          <a:xfrm>
            <a:off x="10929341" y="0"/>
            <a:ext cx="1095592" cy="1606531"/>
          </a:xfrm>
          <a:prstGeom prst="rect">
            <a:avLst/>
          </a:prstGeom>
          <a:blipFill>
            <a:blip r:embed="rId3" cstate="print"/>
            <a:stretch>
              <a:fillRect/>
            </a:stretch>
          </a:blipFill>
        </p:spPr>
        <p:txBody>
          <a:bodyPr wrap="square" lIns="0" tIns="0" rIns="0" bIns="0" rtlCol="0"/>
          <a:lstStyle/>
          <a:p>
            <a:endParaRPr/>
          </a:p>
        </p:txBody>
      </p:sp>
      <p:pic>
        <p:nvPicPr>
          <p:cNvPr id="4" name="Picture 3">
            <a:extLst>
              <a:ext uri="{FF2B5EF4-FFF2-40B4-BE49-F238E27FC236}">
                <a16:creationId xmlns:a16="http://schemas.microsoft.com/office/drawing/2014/main" id="{C1EE332F-3467-0C7F-0105-70D6EC95BA84}"/>
              </a:ext>
            </a:extLst>
          </p:cNvPr>
          <p:cNvPicPr>
            <a:picLocks noChangeAspect="1"/>
          </p:cNvPicPr>
          <p:nvPr/>
        </p:nvPicPr>
        <p:blipFill>
          <a:blip r:embed="rId4"/>
          <a:stretch>
            <a:fillRect/>
          </a:stretch>
        </p:blipFill>
        <p:spPr>
          <a:xfrm>
            <a:off x="1229361" y="1506466"/>
            <a:ext cx="9525768" cy="3492253"/>
          </a:xfrm>
          <a:prstGeom prst="rect">
            <a:avLst/>
          </a:prstGeom>
        </p:spPr>
      </p:pic>
      <p:sp>
        <p:nvSpPr>
          <p:cNvPr id="6" name="TextBox 5">
            <a:extLst>
              <a:ext uri="{FF2B5EF4-FFF2-40B4-BE49-F238E27FC236}">
                <a16:creationId xmlns:a16="http://schemas.microsoft.com/office/drawing/2014/main" id="{4EA8D328-0DFC-6C04-5912-62F9D7123170}"/>
              </a:ext>
            </a:extLst>
          </p:cNvPr>
          <p:cNvSpPr txBox="1"/>
          <p:nvPr/>
        </p:nvSpPr>
        <p:spPr>
          <a:xfrm>
            <a:off x="717951" y="5306183"/>
            <a:ext cx="10211390" cy="1200329"/>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 vertices a, b, c, d, e correspond to v1 , v2 , v3 , v4 , and v5 , respectively. </a:t>
            </a:r>
          </a:p>
          <a:p>
            <a:pPr marL="342900" indent="-342900">
              <a:buFont typeface="Arial" panose="020B0604020202020204" pitchFamily="34" charset="0"/>
              <a:buChar char="•"/>
            </a:pPr>
            <a:r>
              <a:rPr lang="en-US" sz="2400" dirty="0">
                <a:latin typeface="Calibri" panose="020F0502020204030204" pitchFamily="34" charset="0"/>
                <a:ea typeface="Calibri" panose="020F0502020204030204" pitchFamily="34" charset="0"/>
                <a:cs typeface="Calibri" panose="020F0502020204030204" pitchFamily="34" charset="0"/>
              </a:rPr>
              <a:t>The edges 1, 2, 3, 4, 5, and 6 correspond to e1 , e2 , e3 , e4 , e5 , and e6 , respectively</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9FD93E25-4810-98E0-5EEC-DD9E4758977F}"/>
                  </a:ext>
                </a:extLst>
              </p14:cNvPr>
              <p14:cNvContentPartPr/>
              <p14:nvPr/>
            </p14:nvContentPartPr>
            <p14:xfrm>
              <a:off x="595800" y="324720"/>
              <a:ext cx="10253880" cy="5099760"/>
            </p14:xfrm>
          </p:contentPart>
        </mc:Choice>
        <mc:Fallback>
          <p:pic>
            <p:nvPicPr>
              <p:cNvPr id="5" name="Ink 4">
                <a:extLst>
                  <a:ext uri="{FF2B5EF4-FFF2-40B4-BE49-F238E27FC236}">
                    <a16:creationId xmlns:a16="http://schemas.microsoft.com/office/drawing/2014/main" id="{9FD93E25-4810-98E0-5EEC-DD9E4758977F}"/>
                  </a:ext>
                </a:extLst>
              </p:cNvPr>
              <p:cNvPicPr/>
              <p:nvPr/>
            </p:nvPicPr>
            <p:blipFill>
              <a:blip r:embed="rId6"/>
              <a:stretch>
                <a:fillRect/>
              </a:stretch>
            </p:blipFill>
            <p:spPr>
              <a:xfrm>
                <a:off x="586440" y="315360"/>
                <a:ext cx="10272600" cy="5118480"/>
              </a:xfrm>
              <a:prstGeom prst="rect">
                <a:avLst/>
              </a:prstGeom>
            </p:spPr>
          </p:pic>
        </mc:Fallback>
      </mc:AlternateContent>
    </p:spTree>
    <p:extLst>
      <p:ext uri="{BB962C8B-B14F-4D97-AF65-F5344CB8AC3E}">
        <p14:creationId xmlns:p14="http://schemas.microsoft.com/office/powerpoint/2010/main" val="1112374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5"/>
          <p:cNvSpPr txBox="1">
            <a:spLocks noGrp="1"/>
          </p:cNvSpPr>
          <p:nvPr>
            <p:ph type="title"/>
          </p:nvPr>
        </p:nvSpPr>
        <p:spPr>
          <a:xfrm>
            <a:off x="450595" y="231986"/>
            <a:ext cx="432244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a:solidFill>
                  <a:srgbClr val="2E5496"/>
                </a:solidFill>
              </a:rPr>
              <a:t>Graph Theory and its Applications  </a:t>
            </a:r>
            <a:r>
              <a:rPr lang="en-US" sz="2400"/>
              <a:t>Graph Basics</a:t>
            </a:r>
            <a:endParaRPr sz="2400"/>
          </a:p>
        </p:txBody>
      </p:sp>
      <p:sp>
        <p:nvSpPr>
          <p:cNvPr id="385" name="Google Shape;385;p15"/>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mc:AlternateContent xmlns:mc="http://schemas.openxmlformats.org/markup-compatibility/2006" xmlns:a14="http://schemas.microsoft.com/office/drawing/2010/main">
        <mc:Choice Requires="a14">
          <p:sp>
            <p:nvSpPr>
              <p:cNvPr id="387" name="Google Shape;387;p15"/>
              <p:cNvSpPr txBox="1"/>
              <p:nvPr/>
            </p:nvSpPr>
            <p:spPr>
              <a:xfrm>
                <a:off x="322144" y="1409605"/>
                <a:ext cx="11488856" cy="4093557"/>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rgbClr val="2E5496"/>
                    </a:solidFill>
                    <a:latin typeface="Calibri"/>
                    <a:ea typeface="Calibri"/>
                    <a:cs typeface="Calibri"/>
                    <a:sym typeface="Calibri"/>
                  </a:rPr>
                  <a:t>Graph Isomorphism</a:t>
                </a:r>
                <a:endParaRPr lang="en-US" sz="2400" dirty="0">
                  <a:latin typeface="Calibri"/>
                  <a:ea typeface="Calibri"/>
                  <a:cs typeface="Calibri"/>
                  <a:sym typeface="Calibri"/>
                </a:endParaRPr>
              </a:p>
              <a:p>
                <a:pPr marL="0" marR="0" lvl="0" indent="0" algn="l" rtl="0">
                  <a:lnSpc>
                    <a:spcPct val="100000"/>
                  </a:lnSpc>
                  <a:spcBef>
                    <a:spcPts val="45"/>
                  </a:spcBef>
                  <a:spcAft>
                    <a:spcPts val="0"/>
                  </a:spcAft>
                  <a:buNone/>
                </a:pPr>
                <a:endParaRPr lang="en-US" sz="2300" dirty="0">
                  <a:latin typeface="Calibri"/>
                  <a:ea typeface="Calibri"/>
                  <a:cs typeface="Calibri"/>
                  <a:sym typeface="Calibri"/>
                </a:endParaRPr>
              </a:p>
              <a:p>
                <a:pPr marL="12700" marR="5080" lvl="0" indent="0" algn="l" rtl="0">
                  <a:lnSpc>
                    <a:spcPct val="100800"/>
                  </a:lnSpc>
                  <a:spcBef>
                    <a:spcPts val="5"/>
                  </a:spcBef>
                  <a:spcAft>
                    <a:spcPts val="0"/>
                  </a:spcAft>
                  <a:buNone/>
                </a:pPr>
                <a:r>
                  <a:rPr lang="en-US" sz="2400" dirty="0">
                    <a:solidFill>
                      <a:schemeClr val="tx1"/>
                    </a:solidFill>
                    <a:latin typeface="Calibri"/>
                    <a:ea typeface="Calibri"/>
                    <a:cs typeface="Calibri"/>
                    <a:sym typeface="Calibri"/>
                  </a:rPr>
                  <a:t>An isomorphism from </a:t>
                </a:r>
                <a:r>
                  <a:rPr lang="en-US" sz="2400" dirty="0">
                    <a:solidFill>
                      <a:srgbClr val="FF33CC"/>
                    </a:solidFill>
                    <a:latin typeface="Calibri"/>
                    <a:ea typeface="Calibri"/>
                    <a:cs typeface="Calibri"/>
                    <a:sym typeface="Calibri"/>
                  </a:rPr>
                  <a:t>a simple graph G to a simple graph H is a </a:t>
                </a:r>
                <a:r>
                  <a:rPr lang="en-US" sz="2400" b="1" dirty="0">
                    <a:solidFill>
                      <a:srgbClr val="FF33CC"/>
                    </a:solidFill>
                    <a:latin typeface="Calibri"/>
                    <a:ea typeface="Calibri"/>
                    <a:cs typeface="Calibri"/>
                    <a:sym typeface="Calibri"/>
                  </a:rPr>
                  <a:t>bijection</a:t>
                </a:r>
                <a:r>
                  <a:rPr lang="en-US" sz="2400" dirty="0">
                    <a:solidFill>
                      <a:schemeClr val="tx1"/>
                    </a:solidFill>
                    <a:latin typeface="Calibri"/>
                    <a:ea typeface="Calibri"/>
                    <a:cs typeface="Calibri"/>
                    <a:sym typeface="Calibri"/>
                  </a:rPr>
                  <a:t> </a:t>
                </a:r>
                <a14:m>
                  <m:oMath xmlns:m="http://schemas.openxmlformats.org/officeDocument/2006/math">
                    <m:r>
                      <a:rPr lang="en-US" sz="2400" b="0" i="1" smtClean="0">
                        <a:solidFill>
                          <a:schemeClr val="tx1"/>
                        </a:solidFill>
                        <a:latin typeface="Cambria Math" panose="02040503050406030204" pitchFamily="18" charset="0"/>
                        <a:ea typeface="Calibri"/>
                        <a:cs typeface="Calibri"/>
                        <a:sym typeface="Calibri"/>
                      </a:rPr>
                      <m:t>𝑓</m:t>
                    </m:r>
                    <m:r>
                      <a:rPr lang="en-IN" sz="2400" b="0" i="1" smtClean="0">
                        <a:solidFill>
                          <a:schemeClr val="tx1"/>
                        </a:solidFill>
                        <a:latin typeface="Cambria Math" panose="02040503050406030204" pitchFamily="18" charset="0"/>
                        <a:ea typeface="Calibri"/>
                        <a:cs typeface="Calibri"/>
                        <a:sym typeface="Calibri"/>
                      </a:rPr>
                      <m:t>:</m:t>
                    </m:r>
                    <m:r>
                      <a:rPr lang="en-IN" sz="2400" b="0" i="1" smtClean="0">
                        <a:solidFill>
                          <a:schemeClr val="tx1"/>
                        </a:solidFill>
                        <a:latin typeface="Cambria Math" panose="02040503050406030204" pitchFamily="18" charset="0"/>
                        <a:ea typeface="Calibri"/>
                        <a:cs typeface="Calibri"/>
                        <a:sym typeface="Calibri"/>
                      </a:rPr>
                      <m:t>𝑉</m:t>
                    </m:r>
                    <m:r>
                      <a:rPr lang="en-IN" sz="2400" b="0" i="1" smtClean="0">
                        <a:solidFill>
                          <a:schemeClr val="tx1"/>
                        </a:solidFill>
                        <a:latin typeface="Cambria Math" panose="02040503050406030204" pitchFamily="18" charset="0"/>
                        <a:ea typeface="Calibri"/>
                        <a:cs typeface="Calibri"/>
                        <a:sym typeface="Calibri"/>
                      </a:rPr>
                      <m:t>(</m:t>
                    </m:r>
                    <m:r>
                      <a:rPr lang="en-IN" sz="2400" b="0" i="1" smtClean="0">
                        <a:solidFill>
                          <a:schemeClr val="tx1"/>
                        </a:solidFill>
                        <a:latin typeface="Cambria Math" panose="02040503050406030204" pitchFamily="18" charset="0"/>
                        <a:ea typeface="Calibri"/>
                        <a:cs typeface="Calibri"/>
                        <a:sym typeface="Calibri"/>
                      </a:rPr>
                      <m:t>𝐺</m:t>
                    </m:r>
                    <m:r>
                      <a:rPr lang="en-IN" sz="2400" b="0" i="1" smtClean="0">
                        <a:solidFill>
                          <a:schemeClr val="tx1"/>
                        </a:solidFill>
                        <a:latin typeface="Cambria Math" panose="02040503050406030204" pitchFamily="18" charset="0"/>
                        <a:ea typeface="Calibri"/>
                        <a:cs typeface="Calibri"/>
                        <a:sym typeface="Calibri"/>
                      </a:rPr>
                      <m:t>)→</m:t>
                    </m:r>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𝑉</m:t>
                    </m:r>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m:t>
                    </m:r>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𝐻</m:t>
                    </m:r>
                    <m:r>
                      <a:rPr lang="en-IN" sz="2400" b="0" i="1" smtClean="0">
                        <a:solidFill>
                          <a:schemeClr val="tx1"/>
                        </a:solidFill>
                        <a:latin typeface="Cambria Math" panose="02040503050406030204" pitchFamily="18" charset="0"/>
                        <a:ea typeface="Calibri"/>
                        <a:cs typeface="Calibri"/>
                        <a:sym typeface="Calibri"/>
                      </a:rPr>
                      <m:t>)</m:t>
                    </m:r>
                  </m:oMath>
                </a14:m>
                <a:r>
                  <a:rPr lang="en-US" sz="2400" dirty="0">
                    <a:solidFill>
                      <a:schemeClr val="tx1"/>
                    </a:solidFill>
                    <a:latin typeface="Calibri"/>
                    <a:ea typeface="Calibri"/>
                    <a:cs typeface="Calibri"/>
                    <a:sym typeface="Calibri"/>
                  </a:rPr>
                  <a:t> such that </a:t>
                </a:r>
                <a14:m>
                  <m:oMath xmlns:m="http://schemas.openxmlformats.org/officeDocument/2006/math">
                    <m:r>
                      <a:rPr lang="en-IN" sz="2400" b="0" i="1" smtClean="0">
                        <a:solidFill>
                          <a:schemeClr val="tx1"/>
                        </a:solidFill>
                        <a:latin typeface="Cambria Math" panose="02040503050406030204" pitchFamily="18" charset="0"/>
                        <a:ea typeface="Calibri"/>
                        <a:cs typeface="Calibri"/>
                        <a:sym typeface="Calibri"/>
                      </a:rPr>
                      <m:t>𝑢𝑣</m:t>
                    </m:r>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m:t>
                    </m:r>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𝐸</m:t>
                    </m:r>
                    <m:d>
                      <m:dPr>
                        <m:ctrlPr>
                          <a:rPr lang="en-IN" sz="2400" b="0" i="1" smtClean="0">
                            <a:solidFill>
                              <a:schemeClr val="tx1"/>
                            </a:solidFill>
                            <a:latin typeface="Cambria Math" panose="02040503050406030204" pitchFamily="18" charset="0"/>
                            <a:ea typeface="Cambria Math" panose="02040503050406030204" pitchFamily="18" charset="0"/>
                            <a:cs typeface="Calibri"/>
                            <a:sym typeface="Calibri"/>
                          </a:rPr>
                        </m:ctrlPr>
                      </m:dPr>
                      <m:e>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𝐺</m:t>
                        </m:r>
                      </m:e>
                    </m:d>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     </m:t>
                    </m:r>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𝑖𝑓𝑓</m:t>
                    </m:r>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      </m:t>
                    </m:r>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𝑓</m:t>
                    </m:r>
                    <m:d>
                      <m:dPr>
                        <m:ctrlPr>
                          <a:rPr lang="en-IN" sz="2400" b="0" i="1" smtClean="0">
                            <a:solidFill>
                              <a:schemeClr val="tx1"/>
                            </a:solidFill>
                            <a:latin typeface="Cambria Math" panose="02040503050406030204" pitchFamily="18" charset="0"/>
                            <a:ea typeface="Cambria Math" panose="02040503050406030204" pitchFamily="18" charset="0"/>
                            <a:cs typeface="Calibri"/>
                            <a:sym typeface="Calibri"/>
                          </a:rPr>
                        </m:ctrlPr>
                      </m:dPr>
                      <m:e>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𝑢</m:t>
                        </m:r>
                      </m:e>
                    </m:d>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𝑓</m:t>
                    </m:r>
                    <m:d>
                      <m:dPr>
                        <m:ctrlPr>
                          <a:rPr lang="en-IN" sz="2400" b="0" i="1" smtClean="0">
                            <a:solidFill>
                              <a:schemeClr val="tx1"/>
                            </a:solidFill>
                            <a:latin typeface="Cambria Math" panose="02040503050406030204" pitchFamily="18" charset="0"/>
                            <a:ea typeface="Cambria Math" panose="02040503050406030204" pitchFamily="18" charset="0"/>
                            <a:cs typeface="Calibri"/>
                            <a:sym typeface="Calibri"/>
                          </a:rPr>
                        </m:ctrlPr>
                      </m:dPr>
                      <m:e>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𝑣</m:t>
                        </m:r>
                      </m:e>
                    </m:d>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m:t>
                    </m:r>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𝐸</m:t>
                    </m:r>
                    <m:d>
                      <m:dPr>
                        <m:ctrlPr>
                          <a:rPr lang="en-IN" sz="2400" b="0" i="1" smtClean="0">
                            <a:solidFill>
                              <a:schemeClr val="tx1"/>
                            </a:solidFill>
                            <a:latin typeface="Cambria Math" panose="02040503050406030204" pitchFamily="18" charset="0"/>
                            <a:ea typeface="Cambria Math" panose="02040503050406030204" pitchFamily="18" charset="0"/>
                            <a:cs typeface="Calibri"/>
                            <a:sym typeface="Calibri"/>
                          </a:rPr>
                        </m:ctrlPr>
                      </m:dPr>
                      <m:e>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𝐻</m:t>
                        </m:r>
                      </m:e>
                    </m:d>
                    <m:r>
                      <a:rPr lang="en-IN" sz="2400" b="0" i="1" smtClean="0">
                        <a:solidFill>
                          <a:schemeClr val="tx1"/>
                        </a:solidFill>
                        <a:latin typeface="Cambria Math" panose="02040503050406030204" pitchFamily="18" charset="0"/>
                        <a:ea typeface="Cambria Math" panose="02040503050406030204" pitchFamily="18" charset="0"/>
                        <a:cs typeface="Calibri"/>
                        <a:sym typeface="Calibri"/>
                      </a:rPr>
                      <m:t>.</m:t>
                    </m:r>
                  </m:oMath>
                </a14:m>
                <a:endParaRPr lang="en-US" sz="2400" dirty="0">
                  <a:solidFill>
                    <a:schemeClr val="tx1"/>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endParaRPr lang="en-US" sz="2400" dirty="0">
                  <a:solidFill>
                    <a:srgbClr val="2E5496"/>
                  </a:solidFill>
                  <a:latin typeface="Calibri"/>
                  <a:ea typeface="Calibri"/>
                  <a:cs typeface="Calibri"/>
                  <a:sym typeface="Calibri"/>
                </a:endParaRPr>
              </a:p>
              <a:p>
                <a:pPr marL="12700" marR="5080" lvl="0" indent="0" algn="l" rtl="0">
                  <a:lnSpc>
                    <a:spcPct val="100800"/>
                  </a:lnSpc>
                  <a:spcBef>
                    <a:spcPts val="5"/>
                  </a:spcBef>
                  <a:spcAft>
                    <a:spcPts val="0"/>
                  </a:spcAft>
                  <a:buNone/>
                </a:pPr>
                <a:r>
                  <a:rPr lang="en-US" sz="2400" dirty="0">
                    <a:latin typeface="Calibri" panose="020F0502020204030204" pitchFamily="34" charset="0"/>
                    <a:ea typeface="Calibri" panose="020F0502020204030204" pitchFamily="34" charset="0"/>
                    <a:cs typeface="Calibri" panose="020F0502020204030204" pitchFamily="34" charset="0"/>
                  </a:rPr>
                  <a:t>We say “G is isomorphic to H”, denoted by G ≅ H, if there is an isomorphism from G to H. </a:t>
                </a:r>
                <a:endParaRPr lang="en-US" sz="2400" dirty="0">
                  <a:solidFill>
                    <a:srgbClr val="2E5496"/>
                  </a:solidFill>
                  <a:latin typeface="Calibri" panose="020F0502020204030204" pitchFamily="34" charset="0"/>
                  <a:ea typeface="Calibri" panose="020F0502020204030204" pitchFamily="34" charset="0"/>
                  <a:cs typeface="Calibri" panose="020F0502020204030204" pitchFamily="34" charset="0"/>
                  <a:sym typeface="Calibri"/>
                </a:endParaRPr>
              </a:p>
            </p:txBody>
          </p:sp>
        </mc:Choice>
        <mc:Fallback xmlns="">
          <p:sp>
            <p:nvSpPr>
              <p:cNvPr id="387" name="Google Shape;387;p15"/>
              <p:cNvSpPr txBox="1">
                <a:spLocks noRot="1" noChangeAspect="1" noMove="1" noResize="1" noEditPoints="1" noAdjustHandles="1" noChangeArrowheads="1" noChangeShapeType="1" noTextEdit="1"/>
              </p:cNvSpPr>
              <p:nvPr/>
            </p:nvSpPr>
            <p:spPr>
              <a:xfrm>
                <a:off x="322144" y="1409605"/>
                <a:ext cx="11488856" cy="4093557"/>
              </a:xfrm>
              <a:prstGeom prst="rect">
                <a:avLst/>
              </a:prstGeom>
              <a:blipFill>
                <a:blip r:embed="rId3"/>
                <a:stretch>
                  <a:fillRect l="-1538" t="-1935" b="-3274"/>
                </a:stretch>
              </a:blipFill>
              <a:ln>
                <a:noFill/>
              </a:ln>
            </p:spPr>
            <p:txBody>
              <a:bodyPr/>
              <a:lstStyle/>
              <a:p>
                <a:r>
                  <a:rPr lang="en-IN">
                    <a:noFill/>
                  </a:rPr>
                  <a:t> </a:t>
                </a:r>
              </a:p>
            </p:txBody>
          </p:sp>
        </mc:Fallback>
      </mc:AlternateContent>
      <p:grpSp>
        <p:nvGrpSpPr>
          <p:cNvPr id="388" name="Google Shape;388;p15"/>
          <p:cNvGrpSpPr/>
          <p:nvPr/>
        </p:nvGrpSpPr>
        <p:grpSpPr>
          <a:xfrm>
            <a:off x="4312665" y="3347973"/>
            <a:ext cx="1033780" cy="1271524"/>
            <a:chOff x="4312665" y="3347973"/>
            <a:chExt cx="1033780" cy="1271524"/>
          </a:xfrm>
        </p:grpSpPr>
        <p:pic>
          <p:nvPicPr>
            <p:cNvPr id="389" name="Google Shape;389;p15"/>
            <p:cNvPicPr preferRelativeResize="0"/>
            <p:nvPr/>
          </p:nvPicPr>
          <p:blipFill rotWithShape="1">
            <a:blip r:embed="rId4">
              <a:alphaModFix/>
            </a:blip>
            <a:srcRect/>
            <a:stretch/>
          </p:blipFill>
          <p:spPr>
            <a:xfrm>
              <a:off x="4314189" y="3351021"/>
              <a:ext cx="155956" cy="189483"/>
            </a:xfrm>
            <a:prstGeom prst="rect">
              <a:avLst/>
            </a:prstGeom>
            <a:noFill/>
            <a:ln>
              <a:noFill/>
            </a:ln>
          </p:spPr>
        </p:pic>
        <p:pic>
          <p:nvPicPr>
            <p:cNvPr id="390" name="Google Shape;390;p15"/>
            <p:cNvPicPr preferRelativeResize="0"/>
            <p:nvPr/>
          </p:nvPicPr>
          <p:blipFill rotWithShape="1">
            <a:blip r:embed="rId5">
              <a:alphaModFix/>
            </a:blip>
            <a:srcRect/>
            <a:stretch/>
          </p:blipFill>
          <p:spPr>
            <a:xfrm>
              <a:off x="5167629" y="3347973"/>
              <a:ext cx="154432" cy="191008"/>
            </a:xfrm>
            <a:prstGeom prst="rect">
              <a:avLst/>
            </a:prstGeom>
            <a:noFill/>
            <a:ln>
              <a:noFill/>
            </a:ln>
          </p:spPr>
        </p:pic>
        <p:sp>
          <p:nvSpPr>
            <p:cNvPr id="391" name="Google Shape;391;p15"/>
            <p:cNvSpPr/>
            <p:nvPr/>
          </p:nvSpPr>
          <p:spPr>
            <a:xfrm>
              <a:off x="4463795" y="3444239"/>
              <a:ext cx="710565" cy="2540"/>
            </a:xfrm>
            <a:custGeom>
              <a:avLst/>
              <a:gdLst/>
              <a:ahLst/>
              <a:cxnLst/>
              <a:rect l="l" t="t" r="r" b="b"/>
              <a:pathLst>
                <a:path w="710564" h="2539" extrusionOk="0">
                  <a:moveTo>
                    <a:pt x="0" y="2032"/>
                  </a:moveTo>
                  <a:lnTo>
                    <a:pt x="710564" y="0"/>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392" name="Google Shape;392;p15"/>
            <p:cNvPicPr preferRelativeResize="0"/>
            <p:nvPr/>
          </p:nvPicPr>
          <p:blipFill rotWithShape="1">
            <a:blip r:embed="rId5">
              <a:alphaModFix/>
            </a:blip>
            <a:srcRect/>
            <a:stretch/>
          </p:blipFill>
          <p:spPr>
            <a:xfrm>
              <a:off x="4312665" y="4428489"/>
              <a:ext cx="154432" cy="191008"/>
            </a:xfrm>
            <a:prstGeom prst="rect">
              <a:avLst/>
            </a:prstGeom>
            <a:noFill/>
            <a:ln>
              <a:noFill/>
            </a:ln>
          </p:spPr>
        </p:pic>
        <p:pic>
          <p:nvPicPr>
            <p:cNvPr id="393" name="Google Shape;393;p15"/>
            <p:cNvPicPr preferRelativeResize="0"/>
            <p:nvPr/>
          </p:nvPicPr>
          <p:blipFill rotWithShape="1">
            <a:blip r:embed="rId6">
              <a:alphaModFix/>
            </a:blip>
            <a:srcRect/>
            <a:stretch/>
          </p:blipFill>
          <p:spPr>
            <a:xfrm>
              <a:off x="5190489" y="4428489"/>
              <a:ext cx="155956" cy="191008"/>
            </a:xfrm>
            <a:prstGeom prst="rect">
              <a:avLst/>
            </a:prstGeom>
            <a:noFill/>
            <a:ln>
              <a:noFill/>
            </a:ln>
          </p:spPr>
        </p:pic>
        <p:sp>
          <p:nvSpPr>
            <p:cNvPr id="394" name="Google Shape;394;p15"/>
            <p:cNvSpPr/>
            <p:nvPr/>
          </p:nvSpPr>
          <p:spPr>
            <a:xfrm>
              <a:off x="4440935" y="3445763"/>
              <a:ext cx="805180" cy="1016000"/>
            </a:xfrm>
            <a:custGeom>
              <a:avLst/>
              <a:gdLst/>
              <a:ahLst/>
              <a:cxnLst/>
              <a:rect l="l" t="t" r="r" b="b"/>
              <a:pathLst>
                <a:path w="805179" h="1016000" extrusionOk="0">
                  <a:moveTo>
                    <a:pt x="0" y="1015492"/>
                  </a:moveTo>
                  <a:lnTo>
                    <a:pt x="804672" y="86868"/>
                  </a:lnTo>
                </a:path>
                <a:path w="805179" h="1016000" extrusionOk="0">
                  <a:moveTo>
                    <a:pt x="22860" y="0"/>
                  </a:moveTo>
                  <a:lnTo>
                    <a:pt x="778001" y="1015619"/>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395" name="Google Shape;395;p15"/>
          <p:cNvSpPr txBox="1"/>
          <p:nvPr/>
        </p:nvSpPr>
        <p:spPr>
          <a:xfrm>
            <a:off x="1581150" y="4792726"/>
            <a:ext cx="17145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2E5496"/>
                </a:solidFill>
                <a:latin typeface="Calibri"/>
                <a:ea typeface="Calibri"/>
                <a:cs typeface="Calibri"/>
                <a:sym typeface="Calibri"/>
              </a:rPr>
              <a:t>G</a:t>
            </a:r>
            <a:endParaRPr sz="1800">
              <a:latin typeface="Calibri"/>
              <a:ea typeface="Calibri"/>
              <a:cs typeface="Calibri"/>
              <a:sym typeface="Calibri"/>
            </a:endParaRPr>
          </a:p>
        </p:txBody>
      </p:sp>
      <p:sp>
        <p:nvSpPr>
          <p:cNvPr id="396" name="Google Shape;396;p15"/>
          <p:cNvSpPr txBox="1"/>
          <p:nvPr/>
        </p:nvSpPr>
        <p:spPr>
          <a:xfrm>
            <a:off x="4803775" y="4814442"/>
            <a:ext cx="17018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b="1">
                <a:solidFill>
                  <a:srgbClr val="2E5496"/>
                </a:solidFill>
                <a:latin typeface="Calibri"/>
                <a:ea typeface="Calibri"/>
                <a:cs typeface="Calibri"/>
                <a:sym typeface="Calibri"/>
              </a:rPr>
              <a:t>H</a:t>
            </a:r>
            <a:endParaRPr sz="1800">
              <a:latin typeface="Calibri"/>
              <a:ea typeface="Calibri"/>
              <a:cs typeface="Calibri"/>
              <a:sym typeface="Calibri"/>
            </a:endParaRPr>
          </a:p>
        </p:txBody>
      </p:sp>
      <p:grpSp>
        <p:nvGrpSpPr>
          <p:cNvPr id="397" name="Google Shape;397;p15"/>
          <p:cNvGrpSpPr/>
          <p:nvPr/>
        </p:nvGrpSpPr>
        <p:grpSpPr>
          <a:xfrm>
            <a:off x="1496313" y="3322065"/>
            <a:ext cx="1009396" cy="1271523"/>
            <a:chOff x="1496313" y="3322065"/>
            <a:chExt cx="1009396" cy="1271523"/>
          </a:xfrm>
        </p:grpSpPr>
        <p:pic>
          <p:nvPicPr>
            <p:cNvPr id="398" name="Google Shape;398;p15"/>
            <p:cNvPicPr preferRelativeResize="0"/>
            <p:nvPr/>
          </p:nvPicPr>
          <p:blipFill rotWithShape="1">
            <a:blip r:embed="rId7">
              <a:alphaModFix/>
            </a:blip>
            <a:srcRect/>
            <a:stretch/>
          </p:blipFill>
          <p:spPr>
            <a:xfrm>
              <a:off x="1497837" y="3325113"/>
              <a:ext cx="155956" cy="191008"/>
            </a:xfrm>
            <a:prstGeom prst="rect">
              <a:avLst/>
            </a:prstGeom>
            <a:noFill/>
            <a:ln>
              <a:noFill/>
            </a:ln>
          </p:spPr>
        </p:pic>
        <p:pic>
          <p:nvPicPr>
            <p:cNvPr id="399" name="Google Shape;399;p15"/>
            <p:cNvPicPr preferRelativeResize="0"/>
            <p:nvPr/>
          </p:nvPicPr>
          <p:blipFill rotWithShape="1">
            <a:blip r:embed="rId5">
              <a:alphaModFix/>
            </a:blip>
            <a:srcRect/>
            <a:stretch/>
          </p:blipFill>
          <p:spPr>
            <a:xfrm>
              <a:off x="2351277" y="3322065"/>
              <a:ext cx="154432" cy="191008"/>
            </a:xfrm>
            <a:prstGeom prst="rect">
              <a:avLst/>
            </a:prstGeom>
            <a:noFill/>
            <a:ln>
              <a:noFill/>
            </a:ln>
          </p:spPr>
        </p:pic>
        <p:sp>
          <p:nvSpPr>
            <p:cNvPr id="400" name="Google Shape;400;p15"/>
            <p:cNvSpPr/>
            <p:nvPr/>
          </p:nvSpPr>
          <p:spPr>
            <a:xfrm>
              <a:off x="1647443" y="3418331"/>
              <a:ext cx="710565" cy="2540"/>
            </a:xfrm>
            <a:custGeom>
              <a:avLst/>
              <a:gdLst/>
              <a:ahLst/>
              <a:cxnLst/>
              <a:rect l="l" t="t" r="r" b="b"/>
              <a:pathLst>
                <a:path w="710564" h="2539" extrusionOk="0">
                  <a:moveTo>
                    <a:pt x="0" y="2031"/>
                  </a:moveTo>
                  <a:lnTo>
                    <a:pt x="710564" y="0"/>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401" name="Google Shape;401;p15"/>
            <p:cNvPicPr preferRelativeResize="0"/>
            <p:nvPr/>
          </p:nvPicPr>
          <p:blipFill rotWithShape="1">
            <a:blip r:embed="rId8">
              <a:alphaModFix/>
            </a:blip>
            <a:srcRect/>
            <a:stretch/>
          </p:blipFill>
          <p:spPr>
            <a:xfrm>
              <a:off x="2351277" y="4404105"/>
              <a:ext cx="154432" cy="189483"/>
            </a:xfrm>
            <a:prstGeom prst="rect">
              <a:avLst/>
            </a:prstGeom>
            <a:noFill/>
            <a:ln>
              <a:noFill/>
            </a:ln>
          </p:spPr>
        </p:pic>
        <p:sp>
          <p:nvSpPr>
            <p:cNvPr id="402" name="Google Shape;402;p15"/>
            <p:cNvSpPr/>
            <p:nvPr/>
          </p:nvSpPr>
          <p:spPr>
            <a:xfrm>
              <a:off x="2427731" y="3506723"/>
              <a:ext cx="50800" cy="929005"/>
            </a:xfrm>
            <a:custGeom>
              <a:avLst/>
              <a:gdLst/>
              <a:ahLst/>
              <a:cxnLst/>
              <a:rect l="l" t="t" r="r" b="b"/>
              <a:pathLst>
                <a:path w="50800" h="929004" extrusionOk="0">
                  <a:moveTo>
                    <a:pt x="50418" y="928624"/>
                  </a:moveTo>
                  <a:lnTo>
                    <a:pt x="0" y="0"/>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pic>
          <p:nvPicPr>
            <p:cNvPr id="403" name="Google Shape;403;p15"/>
            <p:cNvPicPr preferRelativeResize="0"/>
            <p:nvPr/>
          </p:nvPicPr>
          <p:blipFill rotWithShape="1">
            <a:blip r:embed="rId9">
              <a:alphaModFix/>
            </a:blip>
            <a:srcRect/>
            <a:stretch/>
          </p:blipFill>
          <p:spPr>
            <a:xfrm>
              <a:off x="1496313" y="4404105"/>
              <a:ext cx="154431" cy="189483"/>
            </a:xfrm>
            <a:prstGeom prst="rect">
              <a:avLst/>
            </a:prstGeom>
            <a:noFill/>
            <a:ln>
              <a:noFill/>
            </a:ln>
          </p:spPr>
        </p:pic>
        <p:sp>
          <p:nvSpPr>
            <p:cNvPr id="404" name="Google Shape;404;p15"/>
            <p:cNvSpPr/>
            <p:nvPr/>
          </p:nvSpPr>
          <p:spPr>
            <a:xfrm>
              <a:off x="1522475" y="3509771"/>
              <a:ext cx="52705" cy="927100"/>
            </a:xfrm>
            <a:custGeom>
              <a:avLst/>
              <a:gdLst/>
              <a:ahLst/>
              <a:cxnLst/>
              <a:rect l="l" t="t" r="r" b="b"/>
              <a:pathLst>
                <a:path w="52705" h="927100" extrusionOk="0">
                  <a:moveTo>
                    <a:pt x="52324" y="0"/>
                  </a:moveTo>
                  <a:lnTo>
                    <a:pt x="0" y="926591"/>
                  </a:lnTo>
                </a:path>
              </a:pathLst>
            </a:custGeom>
            <a:noFill/>
            <a:ln w="9525" cap="flat" cmpd="sng">
              <a:solidFill>
                <a:srgbClr val="4471C4"/>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p>
          </p:txBody>
        </p:sp>
      </p:grpSp>
      <p:sp>
        <p:nvSpPr>
          <p:cNvPr id="2" name="object 6">
            <a:extLst>
              <a:ext uri="{FF2B5EF4-FFF2-40B4-BE49-F238E27FC236}">
                <a16:creationId xmlns:a16="http://schemas.microsoft.com/office/drawing/2014/main" id="{2489CCD4-11A1-56AA-C83E-3E867928C218}"/>
              </a:ext>
            </a:extLst>
          </p:cNvPr>
          <p:cNvSpPr/>
          <p:nvPr/>
        </p:nvSpPr>
        <p:spPr>
          <a:xfrm>
            <a:off x="10929341" y="0"/>
            <a:ext cx="1095592" cy="1606531"/>
          </a:xfrm>
          <a:prstGeom prst="rect">
            <a:avLst/>
          </a:prstGeom>
          <a:blipFill>
            <a:blip r:embed="rId10" cstate="print"/>
            <a:stretch>
              <a:fillRect/>
            </a:stretch>
          </a:blipFill>
        </p:spPr>
        <p:txBody>
          <a:bodyPr wrap="square" lIns="0" tIns="0" rIns="0" bIns="0" rtlCol="0"/>
          <a:lstStyle/>
          <a:p>
            <a:endParaRPr/>
          </a:p>
        </p:txBody>
      </p:sp>
      <mc:AlternateContent xmlns:mc="http://schemas.openxmlformats.org/markup-compatibility/2006">
        <mc:Choice xmlns:p14="http://schemas.microsoft.com/office/powerpoint/2010/main" Requires="p14">
          <p:contentPart p14:bwMode="auto" r:id="rId11">
            <p14:nvContentPartPr>
              <p14:cNvPr id="4" name="Ink 3">
                <a:extLst>
                  <a:ext uri="{FF2B5EF4-FFF2-40B4-BE49-F238E27FC236}">
                    <a16:creationId xmlns:a16="http://schemas.microsoft.com/office/drawing/2014/main" id="{53EEFD56-3F0B-838C-FC49-72394451B6FC}"/>
                  </a:ext>
                </a:extLst>
              </p14:cNvPr>
              <p14:cNvContentPartPr/>
              <p14:nvPr/>
            </p14:nvContentPartPr>
            <p14:xfrm>
              <a:off x="1463040" y="124200"/>
              <a:ext cx="9751320" cy="5584680"/>
            </p14:xfrm>
          </p:contentPart>
        </mc:Choice>
        <mc:Fallback>
          <p:pic>
            <p:nvPicPr>
              <p:cNvPr id="4" name="Ink 3">
                <a:extLst>
                  <a:ext uri="{FF2B5EF4-FFF2-40B4-BE49-F238E27FC236}">
                    <a16:creationId xmlns:a16="http://schemas.microsoft.com/office/drawing/2014/main" id="{53EEFD56-3F0B-838C-FC49-72394451B6FC}"/>
                  </a:ext>
                </a:extLst>
              </p:cNvPr>
              <p:cNvPicPr/>
              <p:nvPr/>
            </p:nvPicPr>
            <p:blipFill>
              <a:blip r:embed="rId12"/>
              <a:stretch>
                <a:fillRect/>
              </a:stretch>
            </p:blipFill>
            <p:spPr>
              <a:xfrm>
                <a:off x="1453680" y="114840"/>
                <a:ext cx="9770040" cy="5603400"/>
              </a:xfrm>
              <a:prstGeom prst="rect">
                <a:avLst/>
              </a:prstGeom>
            </p:spPr>
          </p:pic>
        </mc:Fallback>
      </mc:AlternateContent>
    </p:spTree>
    <p:extLst>
      <p:ext uri="{BB962C8B-B14F-4D97-AF65-F5344CB8AC3E}">
        <p14:creationId xmlns:p14="http://schemas.microsoft.com/office/powerpoint/2010/main" val="27522906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5"/>
          <p:cNvSpPr txBox="1">
            <a:spLocks noGrp="1"/>
          </p:cNvSpPr>
          <p:nvPr>
            <p:ph type="title"/>
          </p:nvPr>
        </p:nvSpPr>
        <p:spPr>
          <a:xfrm>
            <a:off x="450595" y="231986"/>
            <a:ext cx="432244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a:solidFill>
                  <a:srgbClr val="2E5496"/>
                </a:solidFill>
              </a:rPr>
              <a:t>Graph Theory and its Applications  </a:t>
            </a:r>
            <a:r>
              <a:rPr lang="en-US" sz="2400"/>
              <a:t>Graph Basics</a:t>
            </a:r>
            <a:endParaRPr sz="2400"/>
          </a:p>
        </p:txBody>
      </p:sp>
      <p:sp>
        <p:nvSpPr>
          <p:cNvPr id="385" name="Google Shape;385;p15"/>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387" name="Google Shape;387;p15"/>
          <p:cNvSpPr txBox="1"/>
          <p:nvPr/>
        </p:nvSpPr>
        <p:spPr>
          <a:xfrm>
            <a:off x="322144" y="1409605"/>
            <a:ext cx="11488856" cy="736099"/>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b="1" dirty="0">
                <a:solidFill>
                  <a:srgbClr val="2E5496"/>
                </a:solidFill>
                <a:latin typeface="Calibri"/>
                <a:ea typeface="Calibri"/>
                <a:cs typeface="Calibri"/>
                <a:sym typeface="Calibri"/>
              </a:rPr>
              <a:t>Graph Isomorphism</a:t>
            </a:r>
            <a:endParaRPr lang="en-US" sz="2400" dirty="0">
              <a:latin typeface="Calibri"/>
              <a:ea typeface="Calibri"/>
              <a:cs typeface="Calibri"/>
              <a:sym typeface="Calibri"/>
            </a:endParaRPr>
          </a:p>
          <a:p>
            <a:pPr marL="0" marR="0" lvl="0" indent="0" algn="l" rtl="0">
              <a:lnSpc>
                <a:spcPct val="100000"/>
              </a:lnSpc>
              <a:spcBef>
                <a:spcPts val="45"/>
              </a:spcBef>
              <a:spcAft>
                <a:spcPts val="0"/>
              </a:spcAft>
              <a:buNone/>
            </a:pPr>
            <a:endParaRPr lang="en-US" sz="2300" dirty="0">
              <a:latin typeface="Calibri"/>
              <a:ea typeface="Calibri"/>
              <a:cs typeface="Calibri"/>
              <a:sym typeface="Calibri"/>
            </a:endParaRPr>
          </a:p>
        </p:txBody>
      </p:sp>
      <p:sp>
        <p:nvSpPr>
          <p:cNvPr id="2" name="object 6">
            <a:extLst>
              <a:ext uri="{FF2B5EF4-FFF2-40B4-BE49-F238E27FC236}">
                <a16:creationId xmlns:a16="http://schemas.microsoft.com/office/drawing/2014/main" id="{2489CCD4-11A1-56AA-C83E-3E867928C218}"/>
              </a:ext>
            </a:extLst>
          </p:cNvPr>
          <p:cNvSpPr/>
          <p:nvPr/>
        </p:nvSpPr>
        <p:spPr>
          <a:xfrm>
            <a:off x="10929341" y="0"/>
            <a:ext cx="1095592" cy="1606531"/>
          </a:xfrm>
          <a:prstGeom prst="rect">
            <a:avLst/>
          </a:prstGeom>
          <a:blipFill>
            <a:blip r:embed="rId3" cstate="print"/>
            <a:stretch>
              <a:fillRect/>
            </a:stretch>
          </a:blipFill>
        </p:spPr>
        <p:txBody>
          <a:bodyPr wrap="square" lIns="0" tIns="0" rIns="0" bIns="0" rtlCol="0"/>
          <a:lstStyle/>
          <a:p>
            <a:endParaRPr/>
          </a:p>
        </p:txBody>
      </p:sp>
      <p:sp>
        <p:nvSpPr>
          <p:cNvPr id="6" name="TextBox 5">
            <a:extLst>
              <a:ext uri="{FF2B5EF4-FFF2-40B4-BE49-F238E27FC236}">
                <a16:creationId xmlns:a16="http://schemas.microsoft.com/office/drawing/2014/main" id="{8C758285-472D-3930-5040-BB9CCD4BF664}"/>
              </a:ext>
            </a:extLst>
          </p:cNvPr>
          <p:cNvSpPr txBox="1"/>
          <p:nvPr/>
        </p:nvSpPr>
        <p:spPr>
          <a:xfrm>
            <a:off x="450595" y="1816195"/>
            <a:ext cx="11419261" cy="1569660"/>
          </a:xfrm>
          <a:prstGeom prst="rect">
            <a:avLst/>
          </a:prstGeom>
          <a:noFill/>
        </p:spPr>
        <p:txBody>
          <a:bodyPr wrap="squar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Two isomorphic graphs must have </a:t>
            </a:r>
          </a:p>
          <a:p>
            <a:pPr marL="457200" indent="-457200">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The same number of vertices. </a:t>
            </a:r>
          </a:p>
          <a:p>
            <a:pPr marL="457200" indent="-457200">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The same number of edges. </a:t>
            </a:r>
          </a:p>
          <a:p>
            <a:pPr marL="457200" indent="-457200">
              <a:buAutoNum type="arabicPeriod"/>
            </a:pPr>
            <a:r>
              <a:rPr lang="en-US" sz="2400" dirty="0">
                <a:latin typeface="Calibri" panose="020F0502020204030204" pitchFamily="34" charset="0"/>
                <a:ea typeface="Calibri" panose="020F0502020204030204" pitchFamily="34" charset="0"/>
                <a:cs typeface="Calibri" panose="020F0502020204030204" pitchFamily="34" charset="0"/>
              </a:rPr>
              <a:t>An equal number of vertices with a given degree.</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5E14D471-30AD-14E0-8FDF-AA7107F7EB44}"/>
              </a:ext>
            </a:extLst>
          </p:cNvPr>
          <p:cNvSpPr txBox="1"/>
          <p:nvPr/>
        </p:nvSpPr>
        <p:spPr>
          <a:xfrm>
            <a:off x="450595" y="3555309"/>
            <a:ext cx="10182570" cy="461665"/>
          </a:xfrm>
          <a:prstGeom prst="rect">
            <a:avLst/>
          </a:prstGeom>
          <a:noFill/>
        </p:spPr>
        <p:txBody>
          <a:bodyPr wrap="square">
            <a:sp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However, these conditions are by no means sufficient.</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pic>
        <p:nvPicPr>
          <p:cNvPr id="10" name="Picture 9">
            <a:extLst>
              <a:ext uri="{FF2B5EF4-FFF2-40B4-BE49-F238E27FC236}">
                <a16:creationId xmlns:a16="http://schemas.microsoft.com/office/drawing/2014/main" id="{0D21AADC-83E4-457F-E45C-80C634044840}"/>
              </a:ext>
            </a:extLst>
          </p:cNvPr>
          <p:cNvPicPr>
            <a:picLocks noChangeAspect="1"/>
          </p:cNvPicPr>
          <p:nvPr/>
        </p:nvPicPr>
        <p:blipFill>
          <a:blip r:embed="rId4"/>
          <a:stretch>
            <a:fillRect/>
          </a:stretch>
        </p:blipFill>
        <p:spPr>
          <a:xfrm>
            <a:off x="450595" y="4344777"/>
            <a:ext cx="7154486" cy="2207236"/>
          </a:xfrm>
          <a:prstGeom prst="rect">
            <a:avLst/>
          </a:prstGeom>
        </p:spPr>
      </p:pic>
      <p:sp>
        <p:nvSpPr>
          <p:cNvPr id="12" name="TextBox 11">
            <a:extLst>
              <a:ext uri="{FF2B5EF4-FFF2-40B4-BE49-F238E27FC236}">
                <a16:creationId xmlns:a16="http://schemas.microsoft.com/office/drawing/2014/main" id="{9F3C1063-BD37-F28E-D668-7DB7D368685A}"/>
              </a:ext>
            </a:extLst>
          </p:cNvPr>
          <p:cNvSpPr txBox="1"/>
          <p:nvPr/>
        </p:nvSpPr>
        <p:spPr>
          <a:xfrm>
            <a:off x="8014136" y="2218762"/>
            <a:ext cx="3984171" cy="4093428"/>
          </a:xfrm>
          <a:prstGeom prst="rect">
            <a:avLst/>
          </a:prstGeom>
          <a:noFill/>
        </p:spPr>
        <p:txBody>
          <a:bodyPr wrap="square">
            <a:spAutoFit/>
          </a:bodyPr>
          <a:lstStyle/>
          <a:p>
            <a:pPr algn="just"/>
            <a:r>
              <a:rPr lang="en-US" sz="2000" dirty="0">
                <a:latin typeface="Calibri" panose="020F0502020204030204" pitchFamily="34" charset="0"/>
                <a:ea typeface="Calibri" panose="020F0502020204030204" pitchFamily="34" charset="0"/>
                <a:cs typeface="Calibri" panose="020F0502020204030204" pitchFamily="34" charset="0"/>
              </a:rPr>
              <a:t>All 3 conditions are satisfied, yet </a:t>
            </a:r>
            <a:r>
              <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rPr>
              <a:t>they are not isomorphic</a:t>
            </a:r>
            <a:r>
              <a:rPr lang="en-US" sz="2000" dirty="0">
                <a:latin typeface="Calibri" panose="020F0502020204030204" pitchFamily="34" charset="0"/>
                <a:ea typeface="Calibri" panose="020F0502020204030204" pitchFamily="34" charset="0"/>
                <a:cs typeface="Calibri" panose="020F0502020204030204" pitchFamily="34" charset="0"/>
              </a:rPr>
              <a:t>. </a:t>
            </a:r>
          </a:p>
          <a:p>
            <a:pPr marL="342900" indent="-342900" algn="jus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If the graph in Fig. (a) were to be isomorphic to the one in (b), </a:t>
            </a:r>
            <a:r>
              <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rPr>
              <a:t>vertex x must correspond to y</a:t>
            </a: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dirty="0" err="1">
                <a:latin typeface="Calibri" panose="020F0502020204030204" pitchFamily="34" charset="0"/>
                <a:ea typeface="Calibri" panose="020F0502020204030204" pitchFamily="34" charset="0"/>
                <a:cs typeface="Calibri" panose="020F0502020204030204" pitchFamily="34" charset="0"/>
              </a:rPr>
              <a:t>bcoz</a:t>
            </a:r>
            <a:r>
              <a:rPr lang="en-US" sz="2000" dirty="0">
                <a:latin typeface="Calibri" panose="020F0502020204030204" pitchFamily="34" charset="0"/>
                <a:ea typeface="Calibri" panose="020F0502020204030204" pitchFamily="34" charset="0"/>
                <a:cs typeface="Calibri" panose="020F0502020204030204" pitchFamily="34" charset="0"/>
              </a:rPr>
              <a:t> there are no other vertices of degree three. </a:t>
            </a:r>
          </a:p>
          <a:p>
            <a:pPr marL="342900" indent="-342900" algn="just">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Now in (b) there is only one pendant vertex, w, adjacent to y, while in (a) there are two pendant vertices, u and v, adjacent to x.</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09041014-942F-E14F-1E90-D980E6BF7BF3}"/>
                  </a:ext>
                </a:extLst>
              </p14:cNvPr>
              <p14:cNvContentPartPr/>
              <p14:nvPr/>
            </p14:nvContentPartPr>
            <p14:xfrm>
              <a:off x="7686360" y="2070360"/>
              <a:ext cx="2450880" cy="857160"/>
            </p14:xfrm>
          </p:contentPart>
        </mc:Choice>
        <mc:Fallback>
          <p:pic>
            <p:nvPicPr>
              <p:cNvPr id="5" name="Ink 4">
                <a:extLst>
                  <a:ext uri="{FF2B5EF4-FFF2-40B4-BE49-F238E27FC236}">
                    <a16:creationId xmlns:a16="http://schemas.microsoft.com/office/drawing/2014/main" id="{09041014-942F-E14F-1E90-D980E6BF7BF3}"/>
                  </a:ext>
                </a:extLst>
              </p:cNvPr>
              <p:cNvPicPr/>
              <p:nvPr/>
            </p:nvPicPr>
            <p:blipFill>
              <a:blip r:embed="rId6"/>
              <a:stretch>
                <a:fillRect/>
              </a:stretch>
            </p:blipFill>
            <p:spPr>
              <a:xfrm>
                <a:off x="7677000" y="2061000"/>
                <a:ext cx="2469600" cy="875880"/>
              </a:xfrm>
              <a:prstGeom prst="rect">
                <a:avLst/>
              </a:prstGeom>
            </p:spPr>
          </p:pic>
        </mc:Fallback>
      </mc:AlternateContent>
    </p:spTree>
    <p:extLst>
      <p:ext uri="{BB962C8B-B14F-4D97-AF65-F5344CB8AC3E}">
        <p14:creationId xmlns:p14="http://schemas.microsoft.com/office/powerpoint/2010/main" val="81551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61"/>
        <p:cNvGrpSpPr/>
        <p:nvPr/>
      </p:nvGrpSpPr>
      <p:grpSpPr>
        <a:xfrm>
          <a:off x="0" y="0"/>
          <a:ext cx="0" cy="0"/>
          <a:chOff x="0" y="0"/>
          <a:chExt cx="0" cy="0"/>
        </a:xfrm>
      </p:grpSpPr>
      <p:sp>
        <p:nvSpPr>
          <p:cNvPr id="162" name="Google Shape;162;p5"/>
          <p:cNvSpPr txBox="1">
            <a:spLocks noGrp="1"/>
          </p:cNvSpPr>
          <p:nvPr>
            <p:ph type="title"/>
          </p:nvPr>
        </p:nvSpPr>
        <p:spPr>
          <a:xfrm>
            <a:off x="450595" y="231986"/>
            <a:ext cx="5902325" cy="824865"/>
          </a:xfrm>
          <a:prstGeom prst="rect">
            <a:avLst/>
          </a:prstGeom>
          <a:noFill/>
          <a:ln>
            <a:noFill/>
          </a:ln>
        </p:spPr>
        <p:txBody>
          <a:bodyPr spcFirstLastPara="1" wrap="square" lIns="0" tIns="12050" rIns="0" bIns="0" anchor="t" anchorCtr="0">
            <a:spAutoFit/>
          </a:bodyPr>
          <a:lstStyle/>
          <a:p>
            <a:pPr marL="12700" marR="5080" lvl="0" indent="20955" algn="l" rtl="0">
              <a:lnSpc>
                <a:spcPct val="109300"/>
              </a:lnSpc>
              <a:spcBef>
                <a:spcPts val="0"/>
              </a:spcBef>
              <a:spcAft>
                <a:spcPts val="0"/>
              </a:spcAft>
              <a:buNone/>
            </a:pPr>
            <a:r>
              <a:rPr lang="en-US" sz="2400" dirty="0">
                <a:solidFill>
                  <a:srgbClr val="2E5496"/>
                </a:solidFill>
              </a:rPr>
              <a:t>Graph Theory and its Applications  </a:t>
            </a:r>
            <a:br>
              <a:rPr lang="en-US" sz="2400" dirty="0">
                <a:solidFill>
                  <a:srgbClr val="2E5496"/>
                </a:solidFill>
              </a:rPr>
            </a:br>
            <a:r>
              <a:rPr lang="en-US" sz="2400" dirty="0"/>
              <a:t>Graph Isomorphism</a:t>
            </a:r>
            <a:endParaRPr sz="2400" dirty="0"/>
          </a:p>
        </p:txBody>
      </p:sp>
      <p:sp>
        <p:nvSpPr>
          <p:cNvPr id="163" name="Google Shape;163;p5"/>
          <p:cNvSpPr/>
          <p:nvPr/>
        </p:nvSpPr>
        <p:spPr>
          <a:xfrm>
            <a:off x="0" y="1298447"/>
            <a:ext cx="8293734" cy="38100"/>
          </a:xfrm>
          <a:custGeom>
            <a:avLst/>
            <a:gdLst/>
            <a:ahLst/>
            <a:cxnLst/>
            <a:rect l="l" t="t" r="r" b="b"/>
            <a:pathLst>
              <a:path w="8293734" h="38100" extrusionOk="0">
                <a:moveTo>
                  <a:pt x="8293227" y="0"/>
                </a:moveTo>
                <a:lnTo>
                  <a:pt x="0" y="0"/>
                </a:lnTo>
                <a:lnTo>
                  <a:pt x="0" y="38100"/>
                </a:lnTo>
                <a:lnTo>
                  <a:pt x="8293227" y="38100"/>
                </a:lnTo>
                <a:lnTo>
                  <a:pt x="8293227" y="0"/>
                </a:lnTo>
                <a:close/>
              </a:path>
            </a:pathLst>
          </a:custGeom>
          <a:solidFill>
            <a:srgbClr val="C55A1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p>
        </p:txBody>
      </p:sp>
      <p:sp>
        <p:nvSpPr>
          <p:cNvPr id="164" name="Google Shape;164;p5"/>
          <p:cNvSpPr txBox="1"/>
          <p:nvPr/>
        </p:nvSpPr>
        <p:spPr>
          <a:xfrm>
            <a:off x="450595" y="4022235"/>
            <a:ext cx="10416540" cy="222881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2400" dirty="0">
                <a:solidFill>
                  <a:schemeClr val="tx1"/>
                </a:solidFill>
                <a:latin typeface="Calibri"/>
                <a:ea typeface="Calibri"/>
                <a:cs typeface="Calibri"/>
                <a:sym typeface="Calibri"/>
              </a:rPr>
              <a:t>Correspondence between the two Graphs:</a:t>
            </a:r>
            <a:endParaRPr sz="2400" dirty="0">
              <a:solidFill>
                <a:schemeClr val="tx1"/>
              </a:solidFill>
              <a:latin typeface="Calibri"/>
              <a:ea typeface="Calibri"/>
              <a:cs typeface="Calibri"/>
              <a:sym typeface="Calibri"/>
            </a:endParaRPr>
          </a:p>
          <a:p>
            <a:pPr marL="12700" marR="220979" lvl="0" indent="0" algn="l" rtl="0">
              <a:lnSpc>
                <a:spcPct val="100000"/>
              </a:lnSpc>
              <a:spcBef>
                <a:spcPts val="0"/>
              </a:spcBef>
              <a:spcAft>
                <a:spcPts val="0"/>
              </a:spcAft>
              <a:buNone/>
            </a:pPr>
            <a:r>
              <a:rPr lang="en-US" sz="2400" dirty="0">
                <a:solidFill>
                  <a:schemeClr val="tx1"/>
                </a:solidFill>
                <a:latin typeface="Calibri"/>
                <a:ea typeface="Calibri"/>
                <a:cs typeface="Calibri"/>
                <a:sym typeface="Calibri"/>
              </a:rPr>
              <a:t>The two graphs satisfy all 3 necessary conditions, yet they are not isomorphic.</a:t>
            </a:r>
          </a:p>
          <a:p>
            <a:pPr marL="355600" marR="220979" lvl="0" indent="-342900" algn="l" rtl="0">
              <a:lnSpc>
                <a:spcPct val="100000"/>
              </a:lnSpc>
              <a:spcBef>
                <a:spcPts val="0"/>
              </a:spcBef>
              <a:spcAft>
                <a:spcPts val="0"/>
              </a:spcAft>
              <a:buFont typeface="Arial" panose="020B0604020202020204" pitchFamily="34" charset="0"/>
              <a:buChar char="•"/>
            </a:pPr>
            <a:r>
              <a:rPr lang="en-US" sz="2400" dirty="0">
                <a:solidFill>
                  <a:schemeClr val="tx1"/>
                </a:solidFill>
                <a:latin typeface="Calibri"/>
                <a:ea typeface="Calibri"/>
                <a:cs typeface="Calibri"/>
                <a:sym typeface="Calibri"/>
              </a:rPr>
              <a:t>  If the two graphs were to be isomorphic then the vertex ‘x’ must correspond to ‘y’.</a:t>
            </a:r>
            <a:endParaRPr sz="2400" dirty="0">
              <a:solidFill>
                <a:schemeClr val="tx1"/>
              </a:solidFill>
              <a:latin typeface="Calibri"/>
              <a:ea typeface="Calibri"/>
              <a:cs typeface="Calibri"/>
              <a:sym typeface="Calibri"/>
            </a:endParaRPr>
          </a:p>
          <a:p>
            <a:pPr marL="355600" marR="0" lvl="0" indent="-342900" algn="l" rtl="0">
              <a:lnSpc>
                <a:spcPct val="100000"/>
              </a:lnSpc>
              <a:spcBef>
                <a:spcPts val="0"/>
              </a:spcBef>
              <a:spcAft>
                <a:spcPts val="0"/>
              </a:spcAft>
              <a:buFont typeface="Arial" panose="020B0604020202020204" pitchFamily="34" charset="0"/>
              <a:buChar char="•"/>
            </a:pPr>
            <a:r>
              <a:rPr lang="en-US" sz="2400" dirty="0">
                <a:solidFill>
                  <a:schemeClr val="tx1"/>
                </a:solidFill>
                <a:latin typeface="Calibri"/>
                <a:ea typeface="Calibri"/>
                <a:cs typeface="Calibri"/>
                <a:sym typeface="Calibri"/>
              </a:rPr>
              <a:t>The Graph (b) has only one pendant vertex ‘w’ adjacent to ‘y’ whereas the Graph (a) has two pendant vertices adjacent to ‘x’</a:t>
            </a:r>
            <a:endParaRPr sz="2400" dirty="0">
              <a:solidFill>
                <a:schemeClr val="tx1"/>
              </a:solidFill>
              <a:latin typeface="Calibri"/>
              <a:ea typeface="Calibri"/>
              <a:cs typeface="Calibri"/>
              <a:sym typeface="Calibri"/>
            </a:endParaRPr>
          </a:p>
        </p:txBody>
      </p:sp>
      <p:sp>
        <p:nvSpPr>
          <p:cNvPr id="186" name="Google Shape;186;p5"/>
          <p:cNvSpPr txBox="1"/>
          <p:nvPr/>
        </p:nvSpPr>
        <p:spPr>
          <a:xfrm>
            <a:off x="7910321" y="1500885"/>
            <a:ext cx="18923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latin typeface="Calibri"/>
                <a:ea typeface="Calibri"/>
                <a:cs typeface="Calibri"/>
                <a:sym typeface="Calibri"/>
              </a:rPr>
              <a:t>w</a:t>
            </a:r>
            <a:endParaRPr sz="1800">
              <a:latin typeface="Calibri"/>
              <a:ea typeface="Calibri"/>
              <a:cs typeface="Calibri"/>
              <a:sym typeface="Calibri"/>
            </a:endParaRPr>
          </a:p>
        </p:txBody>
      </p:sp>
      <p:pic>
        <p:nvPicPr>
          <p:cNvPr id="189" name="Google Shape;189;p5"/>
          <p:cNvPicPr preferRelativeResize="0"/>
          <p:nvPr/>
        </p:nvPicPr>
        <p:blipFill rotWithShape="1">
          <a:blip r:embed="rId3">
            <a:alphaModFix/>
          </a:blip>
          <a:srcRect t="4970"/>
          <a:stretch/>
        </p:blipFill>
        <p:spPr>
          <a:xfrm>
            <a:off x="10882725" y="0"/>
            <a:ext cx="1309275" cy="1681775"/>
          </a:xfrm>
          <a:prstGeom prst="rect">
            <a:avLst/>
          </a:prstGeom>
          <a:noFill/>
          <a:ln>
            <a:noFill/>
          </a:ln>
        </p:spPr>
      </p:pic>
      <p:pic>
        <p:nvPicPr>
          <p:cNvPr id="2" name="Picture 1">
            <a:extLst>
              <a:ext uri="{FF2B5EF4-FFF2-40B4-BE49-F238E27FC236}">
                <a16:creationId xmlns:a16="http://schemas.microsoft.com/office/drawing/2014/main" id="{1859A959-70CB-F9C5-FE8F-AB6F4FA213E7}"/>
              </a:ext>
            </a:extLst>
          </p:cNvPr>
          <p:cNvPicPr>
            <a:picLocks noChangeAspect="1"/>
          </p:cNvPicPr>
          <p:nvPr/>
        </p:nvPicPr>
        <p:blipFill>
          <a:blip r:embed="rId4"/>
          <a:stretch>
            <a:fillRect/>
          </a:stretch>
        </p:blipFill>
        <p:spPr>
          <a:xfrm>
            <a:off x="1299680" y="1528764"/>
            <a:ext cx="7154486" cy="22072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p:bld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258AD7FC16D94381AD144073EB864E" ma:contentTypeVersion="4" ma:contentTypeDescription="Create a new document." ma:contentTypeScope="" ma:versionID="55ce37745c7ad07a65c4b86e2c91d999">
  <xsd:schema xmlns:xsd="http://www.w3.org/2001/XMLSchema" xmlns:xs="http://www.w3.org/2001/XMLSchema" xmlns:p="http://schemas.microsoft.com/office/2006/metadata/properties" xmlns:ns2="511fd381-ef92-4200-b9f0-d1b435555f38" targetNamespace="http://schemas.microsoft.com/office/2006/metadata/properties" ma:root="true" ma:fieldsID="ec10591748c6337521066f5f806db151" ns2:_="">
    <xsd:import namespace="511fd381-ef92-4200-b9f0-d1b435555f3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1fd381-ef92-4200-b9f0-d1b435555f3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45EB6CA-6A2D-4C02-91B3-30E69921227C}"/>
</file>

<file path=customXml/itemProps2.xml><?xml version="1.0" encoding="utf-8"?>
<ds:datastoreItem xmlns:ds="http://schemas.openxmlformats.org/officeDocument/2006/customXml" ds:itemID="{E2A282D7-F0FD-481D-8980-3EF61C03C398}"/>
</file>

<file path=customXml/itemProps3.xml><?xml version="1.0" encoding="utf-8"?>
<ds:datastoreItem xmlns:ds="http://schemas.openxmlformats.org/officeDocument/2006/customXml" ds:itemID="{B00863CB-1F63-435A-8DE9-AED759E447C5}"/>
</file>

<file path=docProps/app.xml><?xml version="1.0" encoding="utf-8"?>
<Properties xmlns="http://schemas.openxmlformats.org/officeDocument/2006/extended-properties" xmlns:vt="http://schemas.openxmlformats.org/officeDocument/2006/docPropsVTypes">
  <TotalTime>6242</TotalTime>
  <Words>2307</Words>
  <Application>Microsoft Office PowerPoint</Application>
  <PresentationFormat>Widescreen</PresentationFormat>
  <Paragraphs>270</Paragraphs>
  <Slides>50</Slides>
  <Notes>50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50</vt:i4>
      </vt:variant>
    </vt:vector>
  </HeadingPairs>
  <TitlesOfParts>
    <vt:vector size="55" baseType="lpstr">
      <vt:lpstr>Arial</vt:lpstr>
      <vt:lpstr>Calibri</vt:lpstr>
      <vt:lpstr>Cambria Math</vt:lpstr>
      <vt:lpstr>Times New Roman</vt:lpstr>
      <vt:lpstr>Office Theme</vt:lpstr>
      <vt:lpstr>GRAPH THEORY AND ITS  APPLICATIONS </vt:lpstr>
      <vt:lpstr>GRAPH THEORY and its APPLICATIONS</vt:lpstr>
      <vt:lpstr>PowerPoint Presentation</vt:lpstr>
      <vt:lpstr>Graph Theory and Its Applications  Graph Isomorphism</vt:lpstr>
      <vt:lpstr>Graph Theory and its Applications  Graph Basics</vt:lpstr>
      <vt:lpstr>Graph Theory and its Applications Graph Isomorphism:  </vt:lpstr>
      <vt:lpstr>Graph Theory and its Applications  Graph Basics</vt:lpstr>
      <vt:lpstr>Graph Theory and its Applications  Graph Basics</vt:lpstr>
      <vt:lpstr>Graph Theory and its Applications   Graph Isomorphism</vt:lpstr>
      <vt:lpstr>Graph Theory and its Applications  Isomorphic Graphs</vt:lpstr>
      <vt:lpstr>Graph Theory and its Applications  Isomorphic Graphs</vt:lpstr>
      <vt:lpstr>Graph Theory and its Applications  Isomorphic Graphs</vt:lpstr>
      <vt:lpstr>Graph Theory and its Applications  Isomorphic Graphs</vt:lpstr>
      <vt:lpstr>Graph Theory and its Applications  Isomorphic Graphs</vt:lpstr>
      <vt:lpstr>Graph Theory and its Applications  Isomorphic Graphs</vt:lpstr>
      <vt:lpstr>Graph Theory and its Applications  Isomorphic Graphs</vt:lpstr>
      <vt:lpstr>Graph Theory and its Applications  Isomorphic Graphs</vt:lpstr>
      <vt:lpstr>Graph Theory and its Applications  Isomorphic Graphs</vt:lpstr>
      <vt:lpstr>Graph Theory and its Applications  Isomorphic Graphs</vt:lpstr>
      <vt:lpstr>Graph Theory and its Applications  Isomorphic Graphs</vt:lpstr>
      <vt:lpstr>THANK YOU</vt:lpstr>
      <vt:lpstr>GRAPH THEORY and its APPLICATIONS  </vt:lpstr>
      <vt:lpstr>GRAPH THEORY and its APPLICATIONS  </vt:lpstr>
      <vt:lpstr>PowerPoint Presentation</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 Elementary reduction Method)</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vt:lpstr>
      <vt:lpstr>Graph Theory and its Applications  Planar Graphs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THEORY AND ITS  APPLICATIONS </dc:title>
  <dc:creator>Krishna Venkataram</dc:creator>
  <cp:lastModifiedBy>Dr Arti Arya</cp:lastModifiedBy>
  <cp:revision>12</cp:revision>
  <dcterms:created xsi:type="dcterms:W3CDTF">2023-08-06T17:24:54Z</dcterms:created>
  <dcterms:modified xsi:type="dcterms:W3CDTF">2024-08-31T12:35:26Z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2023-07-30T00:00:00Z</vt:filetime>
  </property>
  <property fmtid="{D5CDD505-2E9C-101B-9397-08002B2CF9AE}" pid="3" name="Creator">
    <vt:lpwstr>Microsoft® PowerPoint® for Microsoft 365</vt:lpwstr>
  </property>
  <property fmtid="{D5CDD505-2E9C-101B-9397-08002B2CF9AE}" pid="4" name="LastSaved">
    <vt:filetime>2023-08-06T00:00:00Z</vt:filetime>
  </property>
  <property fmtid="{D5CDD505-2E9C-101B-9397-08002B2CF9AE}" pid="5" name="ContentTypeId">
    <vt:lpwstr>0x0101007B258AD7FC16D94381AD144073EB864E</vt:lpwstr>
  </property>
</Properties>
</file>